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320" r:id="rId4"/>
    <p:sldId id="351" r:id="rId5"/>
    <p:sldId id="352" r:id="rId6"/>
    <p:sldId id="353" r:id="rId7"/>
    <p:sldId id="350" r:id="rId8"/>
    <p:sldId id="354" r:id="rId9"/>
    <p:sldId id="355" r:id="rId10"/>
    <p:sldId id="356" r:id="rId11"/>
    <p:sldId id="357" r:id="rId12"/>
    <p:sldId id="358" r:id="rId13"/>
    <p:sldId id="359" r:id="rId14"/>
    <p:sldId id="31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3" autoAdjust="0"/>
    <p:restoredTop sz="86509" autoAdjust="0"/>
  </p:normalViewPr>
  <p:slideViewPr>
    <p:cSldViewPr>
      <p:cViewPr varScale="1">
        <p:scale>
          <a:sx n="58" d="100"/>
          <a:sy n="58" d="100"/>
        </p:scale>
        <p:origin x="9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8B390B4A-DDEA-4106-AA19-8D3862655F8E}"/>
    <pc:docChg chg="custSel modSld">
      <pc:chgData name="Lal,Ratan" userId="4aa2f7af-a8f9-4b39-9bfa-af7375b87563" providerId="ADAL" clId="{8B390B4A-DDEA-4106-AA19-8D3862655F8E}" dt="2022-02-11T20:42:59.749" v="93" actId="20577"/>
      <pc:docMkLst>
        <pc:docMk/>
      </pc:docMkLst>
      <pc:sldChg chg="modSp mod">
        <pc:chgData name="Lal,Ratan" userId="4aa2f7af-a8f9-4b39-9bfa-af7375b87563" providerId="ADAL" clId="{8B390B4A-DDEA-4106-AA19-8D3862655F8E}" dt="2022-02-11T20:42:59.749" v="93" actId="20577"/>
        <pc:sldMkLst>
          <pc:docMk/>
          <pc:sldMk cId="2253701444" sldId="353"/>
        </pc:sldMkLst>
        <pc:spChg chg="mod">
          <ac:chgData name="Lal,Ratan" userId="4aa2f7af-a8f9-4b39-9bfa-af7375b87563" providerId="ADAL" clId="{8B390B4A-DDEA-4106-AA19-8D3862655F8E}" dt="2022-02-11T20:42:59.749" v="93" actId="20577"/>
          <ac:spMkLst>
            <pc:docMk/>
            <pc:sldMk cId="2253701444" sldId="353"/>
            <ac:spMk id="3" creationId="{459E782B-9145-414E-A5D0-07C7D79B93D5}"/>
          </ac:spMkLst>
        </pc:spChg>
      </pc:sldChg>
    </pc:docChg>
  </pc:docChgLst>
  <pc:docChgLst>
    <pc:chgData name="Ratan Lal" userId="4aa2f7af-a8f9-4b39-9bfa-af7375b87563" providerId="ADAL" clId="{9CA3C502-5C68-7E4D-823E-979B8C53A3A9}"/>
    <pc:docChg chg="delSld">
      <pc:chgData name="Ratan Lal" userId="4aa2f7af-a8f9-4b39-9bfa-af7375b87563" providerId="ADAL" clId="{9CA3C502-5C68-7E4D-823E-979B8C53A3A9}" dt="2021-08-23T07:20:04.787" v="0" actId="2696"/>
      <pc:docMkLst>
        <pc:docMk/>
      </pc:docMkLst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4198037212" sldId="33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045324208" sldId="333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795112961" sldId="334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567324327" sldId="335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3416213830" sldId="336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74384289" sldId="337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865152055" sldId="338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810371355" sldId="339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1666354249" sldId="340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958945378" sldId="341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457588331" sldId="342"/>
        </pc:sldMkLst>
      </pc:sldChg>
      <pc:sldChg chg="del">
        <pc:chgData name="Ratan Lal" userId="4aa2f7af-a8f9-4b39-9bfa-af7375b87563" providerId="ADAL" clId="{9CA3C502-5C68-7E4D-823E-979B8C53A3A9}" dt="2021-08-23T07:20:04.787" v="0" actId="2696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9497979B-F49C-054F-A875-E4DA1AB5DF06}"/>
    <pc:docChg chg="undo custSel addSld delSld modSld">
      <pc:chgData name="Ratan Lal" userId="4aa2f7af-a8f9-4b39-9bfa-af7375b87563" providerId="ADAL" clId="{9497979B-F49C-054F-A875-E4DA1AB5DF06}" dt="2022-01-20T12:09:00.363" v="2376" actId="20577"/>
      <pc:docMkLst>
        <pc:docMk/>
      </pc:docMkLst>
      <pc:sldChg chg="modSp mod">
        <pc:chgData name="Ratan Lal" userId="4aa2f7af-a8f9-4b39-9bfa-af7375b87563" providerId="ADAL" clId="{9497979B-F49C-054F-A875-E4DA1AB5DF06}" dt="2022-01-20T01:43:05.537" v="45" actId="20577"/>
        <pc:sldMkLst>
          <pc:docMk/>
          <pc:sldMk cId="0" sldId="256"/>
        </pc:sldMkLst>
        <pc:spChg chg="mod">
          <ac:chgData name="Ratan Lal" userId="4aa2f7af-a8f9-4b39-9bfa-af7375b87563" providerId="ADAL" clId="{9497979B-F49C-054F-A875-E4DA1AB5DF06}" dt="2022-01-20T01:43:05.537" v="45" actId="20577"/>
          <ac:spMkLst>
            <pc:docMk/>
            <pc:sldMk cId="0" sldId="256"/>
            <ac:spMk id="9218" creationId="{00000000-0000-0000-0000-000000000000}"/>
          </ac:spMkLst>
        </pc:spChg>
      </pc:sldChg>
      <pc:sldChg chg="modSp mod">
        <pc:chgData name="Ratan Lal" userId="4aa2f7af-a8f9-4b39-9bfa-af7375b87563" providerId="ADAL" clId="{9497979B-F49C-054F-A875-E4DA1AB5DF06}" dt="2022-01-20T11:55:10.111" v="2088" actId="20577"/>
        <pc:sldMkLst>
          <pc:docMk/>
          <pc:sldMk cId="0" sldId="272"/>
        </pc:sldMkLst>
        <pc:spChg chg="mod">
          <ac:chgData name="Ratan Lal" userId="4aa2f7af-a8f9-4b39-9bfa-af7375b87563" providerId="ADAL" clId="{9497979B-F49C-054F-A875-E4DA1AB5DF06}" dt="2022-01-20T10:36:33.393" v="67" actId="20577"/>
          <ac:spMkLst>
            <pc:docMk/>
            <pc:sldMk cId="0" sldId="272"/>
            <ac:spMk id="10244" creationId="{00000000-0000-0000-0000-000000000000}"/>
          </ac:spMkLst>
        </pc:spChg>
        <pc:spChg chg="mod">
          <ac:chgData name="Ratan Lal" userId="4aa2f7af-a8f9-4b39-9bfa-af7375b87563" providerId="ADAL" clId="{9497979B-F49C-054F-A875-E4DA1AB5DF06}" dt="2022-01-20T11:55:10.111" v="2088" actId="20577"/>
          <ac:spMkLst>
            <pc:docMk/>
            <pc:sldMk cId="0" sldId="272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3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7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5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29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1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2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0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0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0" sldId="311"/>
        </pc:sldMkLst>
      </pc:sldChg>
      <pc:sldChg chg="modSp">
        <pc:chgData name="Ratan Lal" userId="4aa2f7af-a8f9-4b39-9bfa-af7375b87563" providerId="ADAL" clId="{9497979B-F49C-054F-A875-E4DA1AB5DF06}" dt="2022-01-20T01:44:00.417" v="58"/>
        <pc:sldMkLst>
          <pc:docMk/>
          <pc:sldMk cId="0" sldId="318"/>
        </pc:sldMkLst>
        <pc:spChg chg="mod">
          <ac:chgData name="Ratan Lal" userId="4aa2f7af-a8f9-4b39-9bfa-af7375b87563" providerId="ADAL" clId="{9497979B-F49C-054F-A875-E4DA1AB5DF06}" dt="2022-01-20T01:44:00.417" v="58"/>
          <ac:spMkLst>
            <pc:docMk/>
            <pc:sldMk cId="0" sldId="318"/>
            <ac:spMk id="26626" creationId="{00000000-0000-0000-0000-000000000000}"/>
          </ac:spMkLst>
        </pc:spChg>
      </pc:sldChg>
      <pc:sldChg chg="modSp add del mod">
        <pc:chgData name="Ratan Lal" userId="4aa2f7af-a8f9-4b39-9bfa-af7375b87563" providerId="ADAL" clId="{9497979B-F49C-054F-A875-E4DA1AB5DF06}" dt="2022-01-20T10:58:39.426" v="1322" actId="2696"/>
        <pc:sldMkLst>
          <pc:docMk/>
          <pc:sldMk cId="823357494" sldId="319"/>
        </pc:sldMkLst>
        <pc:spChg chg="mod">
          <ac:chgData name="Ratan Lal" userId="4aa2f7af-a8f9-4b39-9bfa-af7375b87563" providerId="ADAL" clId="{9497979B-F49C-054F-A875-E4DA1AB5DF06}" dt="2022-01-20T10:48:50.178" v="647"/>
          <ac:spMkLst>
            <pc:docMk/>
            <pc:sldMk cId="823357494" sldId="319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2:39.221" v="1979" actId="14100"/>
        <pc:sldMkLst>
          <pc:docMk/>
          <pc:sldMk cId="512485445" sldId="320"/>
        </pc:sldMkLst>
        <pc:spChg chg="mod">
          <ac:chgData name="Ratan Lal" userId="4aa2f7af-a8f9-4b39-9bfa-af7375b87563" providerId="ADAL" clId="{9497979B-F49C-054F-A875-E4DA1AB5DF06}" dt="2022-01-20T11:52:39.221" v="1979" actId="14100"/>
          <ac:spMkLst>
            <pc:docMk/>
            <pc:sldMk cId="512485445" sldId="320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2:09:00.363" v="2376" actId="20577"/>
        <pc:sldMkLst>
          <pc:docMk/>
          <pc:sldMk cId="3164733965" sldId="321"/>
        </pc:sldMkLst>
        <pc:spChg chg="mod">
          <ac:chgData name="Ratan Lal" userId="4aa2f7af-a8f9-4b39-9bfa-af7375b87563" providerId="ADAL" clId="{9497979B-F49C-054F-A875-E4DA1AB5DF06}" dt="2022-01-20T12:09:00.363" v="2376" actId="20577"/>
          <ac:spMkLst>
            <pc:docMk/>
            <pc:sldMk cId="3164733965" sldId="321"/>
            <ac:spMk id="10245" creationId="{00000000-0000-0000-0000-000000000000}"/>
          </ac:spMkLst>
        </pc:spChg>
      </pc:sldChg>
      <pc:sldChg chg="modSp add mod">
        <pc:chgData name="Ratan Lal" userId="4aa2f7af-a8f9-4b39-9bfa-af7375b87563" providerId="ADAL" clId="{9497979B-F49C-054F-A875-E4DA1AB5DF06}" dt="2022-01-20T11:53:27.816" v="1988" actId="5793"/>
        <pc:sldMkLst>
          <pc:docMk/>
          <pc:sldMk cId="326242797" sldId="322"/>
        </pc:sldMkLst>
        <pc:spChg chg="mod">
          <ac:chgData name="Ratan Lal" userId="4aa2f7af-a8f9-4b39-9bfa-af7375b87563" providerId="ADAL" clId="{9497979B-F49C-054F-A875-E4DA1AB5DF06}" dt="2022-01-20T11:53:27.816" v="1988" actId="5793"/>
          <ac:spMkLst>
            <pc:docMk/>
            <pc:sldMk cId="326242797" sldId="322"/>
            <ac:spMk id="10245" creationId="{00000000-0000-0000-0000-000000000000}"/>
          </ac:spMkLst>
        </pc:spChg>
      </pc:sldChg>
      <pc:sldChg chg="add del">
        <pc:chgData name="Ratan Lal" userId="4aa2f7af-a8f9-4b39-9bfa-af7375b87563" providerId="ADAL" clId="{9497979B-F49C-054F-A875-E4DA1AB5DF06}" dt="2022-01-20T11:04:55.135" v="1345"/>
        <pc:sldMkLst>
          <pc:docMk/>
          <pc:sldMk cId="2974279179" sldId="322"/>
        </pc:sldMkLst>
      </pc:sldChg>
      <pc:sldChg chg="modSp add mod">
        <pc:chgData name="Ratan Lal" userId="4aa2f7af-a8f9-4b39-9bfa-af7375b87563" providerId="ADAL" clId="{9497979B-F49C-054F-A875-E4DA1AB5DF06}" dt="2022-01-20T12:02:55.054" v="2366" actId="5793"/>
        <pc:sldMkLst>
          <pc:docMk/>
          <pc:sldMk cId="756419649" sldId="323"/>
        </pc:sldMkLst>
        <pc:spChg chg="mod">
          <ac:chgData name="Ratan Lal" userId="4aa2f7af-a8f9-4b39-9bfa-af7375b87563" providerId="ADAL" clId="{9497979B-F49C-054F-A875-E4DA1AB5DF06}" dt="2022-01-20T12:02:55.054" v="2366" actId="5793"/>
          <ac:spMkLst>
            <pc:docMk/>
            <pc:sldMk cId="756419649" sldId="323"/>
            <ac:spMk id="10245" creationId="{00000000-0000-0000-0000-000000000000}"/>
          </ac:spMkLst>
        </pc:spChg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95207860" sldId="324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182588923" sldId="326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844263014" sldId="327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2692820807" sldId="328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180549176" sldId="329"/>
        </pc:sldMkLst>
      </pc:sldChg>
      <pc:sldChg chg="del">
        <pc:chgData name="Ratan Lal" userId="4aa2f7af-a8f9-4b39-9bfa-af7375b87563" providerId="ADAL" clId="{9497979B-F49C-054F-A875-E4DA1AB5DF06}" dt="2022-01-20T01:43:37.069" v="57" actId="2696"/>
        <pc:sldMkLst>
          <pc:docMk/>
          <pc:sldMk cId="3244429433" sldId="331"/>
        </pc:sldMkLst>
      </pc:sldChg>
    </pc:docChg>
  </pc:docChgLst>
  <pc:docChgLst>
    <pc:chgData name="Lal,Ratan" userId="4aa2f7af-a8f9-4b39-9bfa-af7375b87563" providerId="ADAL" clId="{7812ACB7-A7C4-4CC1-AE69-5446A264F7AD}"/>
    <pc:docChg chg="undo custSel addSld delSld">
      <pc:chgData name="Lal,Ratan" userId="4aa2f7af-a8f9-4b39-9bfa-af7375b87563" providerId="ADAL" clId="{7812ACB7-A7C4-4CC1-AE69-5446A264F7AD}" dt="2021-08-20T12:11:22.708" v="13" actId="2890"/>
      <pc:docMkLst>
        <pc:docMk/>
      </pc:docMkLst>
      <pc:sldChg chg="add del">
        <pc:chgData name="Lal,Ratan" userId="4aa2f7af-a8f9-4b39-9bfa-af7375b87563" providerId="ADAL" clId="{7812ACB7-A7C4-4CC1-AE69-5446A264F7AD}" dt="2021-08-20T12:11:02.041" v="1" actId="2890"/>
        <pc:sldMkLst>
          <pc:docMk/>
          <pc:sldMk cId="3824413532" sldId="332"/>
        </pc:sldMkLst>
      </pc:sldChg>
      <pc:sldChg chg="add">
        <pc:chgData name="Lal,Ratan" userId="4aa2f7af-a8f9-4b39-9bfa-af7375b87563" providerId="ADAL" clId="{7812ACB7-A7C4-4CC1-AE69-5446A264F7AD}" dt="2021-08-20T12:11:14.704" v="2" actId="2890"/>
        <pc:sldMkLst>
          <pc:docMk/>
          <pc:sldMk cId="4198037212" sldId="332"/>
        </pc:sldMkLst>
      </pc:sldChg>
      <pc:sldChg chg="add">
        <pc:chgData name="Lal,Ratan" userId="4aa2f7af-a8f9-4b39-9bfa-af7375b87563" providerId="ADAL" clId="{7812ACB7-A7C4-4CC1-AE69-5446A264F7AD}" dt="2021-08-20T12:11:17.429" v="3" actId="2890"/>
        <pc:sldMkLst>
          <pc:docMk/>
          <pc:sldMk cId="3045324208" sldId="333"/>
        </pc:sldMkLst>
      </pc:sldChg>
      <pc:sldChg chg="add">
        <pc:chgData name="Lal,Ratan" userId="4aa2f7af-a8f9-4b39-9bfa-af7375b87563" providerId="ADAL" clId="{7812ACB7-A7C4-4CC1-AE69-5446A264F7AD}" dt="2021-08-20T12:11:18.126" v="4" actId="2890"/>
        <pc:sldMkLst>
          <pc:docMk/>
          <pc:sldMk cId="1795112961" sldId="334"/>
        </pc:sldMkLst>
      </pc:sldChg>
      <pc:sldChg chg="add">
        <pc:chgData name="Lal,Ratan" userId="4aa2f7af-a8f9-4b39-9bfa-af7375b87563" providerId="ADAL" clId="{7812ACB7-A7C4-4CC1-AE69-5446A264F7AD}" dt="2021-08-20T12:11:18.728" v="5" actId="2890"/>
        <pc:sldMkLst>
          <pc:docMk/>
          <pc:sldMk cId="1567324327" sldId="335"/>
        </pc:sldMkLst>
      </pc:sldChg>
      <pc:sldChg chg="add">
        <pc:chgData name="Lal,Ratan" userId="4aa2f7af-a8f9-4b39-9bfa-af7375b87563" providerId="ADAL" clId="{7812ACB7-A7C4-4CC1-AE69-5446A264F7AD}" dt="2021-08-20T12:11:19.632" v="6" actId="2890"/>
        <pc:sldMkLst>
          <pc:docMk/>
          <pc:sldMk cId="3416213830" sldId="336"/>
        </pc:sldMkLst>
      </pc:sldChg>
      <pc:sldChg chg="add">
        <pc:chgData name="Lal,Ratan" userId="4aa2f7af-a8f9-4b39-9bfa-af7375b87563" providerId="ADAL" clId="{7812ACB7-A7C4-4CC1-AE69-5446A264F7AD}" dt="2021-08-20T12:11:20.573" v="7" actId="2890"/>
        <pc:sldMkLst>
          <pc:docMk/>
          <pc:sldMk cId="1674384289" sldId="337"/>
        </pc:sldMkLst>
      </pc:sldChg>
      <pc:sldChg chg="add">
        <pc:chgData name="Lal,Ratan" userId="4aa2f7af-a8f9-4b39-9bfa-af7375b87563" providerId="ADAL" clId="{7812ACB7-A7C4-4CC1-AE69-5446A264F7AD}" dt="2021-08-20T12:11:21.145" v="8" actId="2890"/>
        <pc:sldMkLst>
          <pc:docMk/>
          <pc:sldMk cId="1865152055" sldId="338"/>
        </pc:sldMkLst>
      </pc:sldChg>
      <pc:sldChg chg="add">
        <pc:chgData name="Lal,Ratan" userId="4aa2f7af-a8f9-4b39-9bfa-af7375b87563" providerId="ADAL" clId="{7812ACB7-A7C4-4CC1-AE69-5446A264F7AD}" dt="2021-08-20T12:11:21.477" v="9" actId="2890"/>
        <pc:sldMkLst>
          <pc:docMk/>
          <pc:sldMk cId="810371355" sldId="339"/>
        </pc:sldMkLst>
      </pc:sldChg>
      <pc:sldChg chg="add">
        <pc:chgData name="Lal,Ratan" userId="4aa2f7af-a8f9-4b39-9bfa-af7375b87563" providerId="ADAL" clId="{7812ACB7-A7C4-4CC1-AE69-5446A264F7AD}" dt="2021-08-20T12:11:21.741" v="10" actId="2890"/>
        <pc:sldMkLst>
          <pc:docMk/>
          <pc:sldMk cId="1666354249" sldId="340"/>
        </pc:sldMkLst>
      </pc:sldChg>
      <pc:sldChg chg="add">
        <pc:chgData name="Lal,Ratan" userId="4aa2f7af-a8f9-4b39-9bfa-af7375b87563" providerId="ADAL" clId="{7812ACB7-A7C4-4CC1-AE69-5446A264F7AD}" dt="2021-08-20T12:11:22.106" v="11" actId="2890"/>
        <pc:sldMkLst>
          <pc:docMk/>
          <pc:sldMk cId="2958945378" sldId="341"/>
        </pc:sldMkLst>
      </pc:sldChg>
      <pc:sldChg chg="add">
        <pc:chgData name="Lal,Ratan" userId="4aa2f7af-a8f9-4b39-9bfa-af7375b87563" providerId="ADAL" clId="{7812ACB7-A7C4-4CC1-AE69-5446A264F7AD}" dt="2021-08-20T12:11:22.454" v="12" actId="2890"/>
        <pc:sldMkLst>
          <pc:docMk/>
          <pc:sldMk cId="2457588331" sldId="342"/>
        </pc:sldMkLst>
      </pc:sldChg>
      <pc:sldChg chg="add">
        <pc:chgData name="Lal,Ratan" userId="4aa2f7af-a8f9-4b39-9bfa-af7375b87563" providerId="ADAL" clId="{7812ACB7-A7C4-4CC1-AE69-5446A264F7AD}" dt="2021-08-20T12:11:22.708" v="13" actId="2890"/>
        <pc:sldMkLst>
          <pc:docMk/>
          <pc:sldMk cId="2344865666" sldId="343"/>
        </pc:sldMkLst>
      </pc:sldChg>
    </pc:docChg>
  </pc:docChgLst>
  <pc:docChgLst>
    <pc:chgData name="Ratan Lal" userId="4aa2f7af-a8f9-4b39-9bfa-af7375b87563" providerId="ADAL" clId="{7E0BD497-0690-EA4F-BCC2-1A388F3CE25B}"/>
    <pc:docChg chg="modSld">
      <pc:chgData name="Ratan Lal" userId="4aa2f7af-a8f9-4b39-9bfa-af7375b87563" providerId="ADAL" clId="{7E0BD497-0690-EA4F-BCC2-1A388F3CE25B}" dt="2022-01-20T01:39:47.606" v="3" actId="20577"/>
      <pc:docMkLst>
        <pc:docMk/>
      </pc:docMkLst>
      <pc:sldChg chg="modSp mod">
        <pc:chgData name="Ratan Lal" userId="4aa2f7af-a8f9-4b39-9bfa-af7375b87563" providerId="ADAL" clId="{7E0BD497-0690-EA4F-BCC2-1A388F3CE25B}" dt="2022-01-20T01:39:47.606" v="3" actId="20577"/>
        <pc:sldMkLst>
          <pc:docMk/>
          <pc:sldMk cId="0" sldId="272"/>
        </pc:sldMkLst>
        <pc:spChg chg="mod">
          <ac:chgData name="Ratan Lal" userId="4aa2f7af-a8f9-4b39-9bfa-af7375b87563" providerId="ADAL" clId="{7E0BD497-0690-EA4F-BCC2-1A388F3CE25B}" dt="2022-01-20T01:39:47.606" v="3" actId="20577"/>
          <ac:spMkLst>
            <pc:docMk/>
            <pc:sldMk cId="0" sldId="272"/>
            <ac:spMk id="1024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Map Interface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C722-8B36-49FD-A5AA-6A017F40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034"/>
            <a:ext cx="7793038" cy="1143000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C20D-78F8-4B59-AEAB-92139C1A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5257800"/>
          </a:xfrm>
        </p:spPr>
        <p:txBody>
          <a:bodyPr/>
          <a:lstStyle/>
          <a:p>
            <a:r>
              <a:rPr lang="en-US" dirty="0"/>
              <a:t> remove(Object key):V</a:t>
            </a:r>
          </a:p>
          <a:p>
            <a:pPr lvl="1"/>
            <a:r>
              <a:rPr lang="en-US" dirty="0"/>
              <a:t>returns the value to which this map previously associated the key, or null if the map contained no mapping for the key.</a:t>
            </a:r>
          </a:p>
          <a:p>
            <a:pPr lvl="1"/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Map&lt;String, 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new HashMap&lt;String, Integer&gt;();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Inserting pairs in above Map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using put() method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("One", 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("Two",200);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("One");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40C4E-E073-4AC4-8152-4B267630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26081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4CF4-D196-4648-901F-F652B9D5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D313-B495-4F9C-9B5B-BBD93337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clear(): void</a:t>
            </a:r>
          </a:p>
          <a:p>
            <a:pPr lvl="1"/>
            <a:r>
              <a:rPr lang="en-US" dirty="0"/>
              <a:t>removes all of the mappings from this map (optional operation).</a:t>
            </a:r>
          </a:p>
          <a:p>
            <a:pPr lvl="1"/>
            <a:r>
              <a:rPr lang="en-US" dirty="0"/>
              <a:t>The map will be empty after this call</a:t>
            </a:r>
          </a:p>
          <a:p>
            <a:pPr lvl="1"/>
            <a:r>
              <a:rPr lang="en-US" dirty="0"/>
              <a:t>Throws:</a:t>
            </a:r>
          </a:p>
          <a:p>
            <a:pPr lvl="1"/>
            <a:r>
              <a:rPr lang="en-US" dirty="0" err="1"/>
              <a:t>UnsupportedOperationException</a:t>
            </a:r>
            <a:r>
              <a:rPr lang="en-US" dirty="0"/>
              <a:t> - if the clear operation is not supported by this map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69310-EF80-41D3-AE11-E29F1455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639-A676-4250-8A97-56F5EA54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C059-932C-40CC-B642-D3F13B34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equals(Object o):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compares the specified object with this map for equality</a:t>
            </a:r>
          </a:p>
          <a:p>
            <a:pPr lvl="1"/>
            <a:r>
              <a:rPr lang="en-US" dirty="0"/>
              <a:t> returns true if the given object is also a map and the two maps represent the same mappings</a:t>
            </a:r>
          </a:p>
          <a:p>
            <a:pPr lvl="1"/>
            <a:r>
              <a:rPr lang="en-US" dirty="0"/>
              <a:t>o - object to be compared for equality with this map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814C-0190-47AD-962E-F621E039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4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639-A676-4250-8A97-56F5EA54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C059-932C-40CC-B642-D3F13B34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6019800"/>
          </a:xfrm>
        </p:spPr>
        <p:txBody>
          <a:bodyPr/>
          <a:lstStyle/>
          <a:p>
            <a:r>
              <a:rPr lang="en-US" dirty="0"/>
              <a:t>equals(Object o): </a:t>
            </a:r>
            <a:r>
              <a:rPr lang="en-US" dirty="0" err="1"/>
              <a:t>boolean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Creating an empty HashMap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Map&lt;String, Integer&gt;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new HashMap&lt;String, Integer&gt;();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Inserting pairs in above Map using put() method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("One", 100);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("Two",200);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("Size is "+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Map&lt;Integer, String&gt; map2 = new HashMap&lt;Integer,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String&gt;();</a:t>
            </a:r>
          </a:p>
          <a:p>
            <a:pPr marL="45720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Mapping string values to int keys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map2.put(10, "Geeks");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map2.put(15, "4");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map2.put(20, "Geeks");  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Checking the equality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("Equality: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hmap.equals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(map2));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814C-0190-47AD-962E-F621E039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9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/>
              <a:t>Methods of Map Interface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Map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 is available in </a:t>
            </a:r>
            <a:r>
              <a:rPr lang="en-US" dirty="0" err="1"/>
              <a:t>java.util</a:t>
            </a:r>
            <a:r>
              <a:rPr lang="en-US" dirty="0"/>
              <a:t> package </a:t>
            </a:r>
          </a:p>
          <a:p>
            <a:pPr eaLnBrk="1" hangingPunct="1"/>
            <a:r>
              <a:rPr lang="en-US" dirty="0"/>
              <a:t>represents a mapping between a key and a value </a:t>
            </a:r>
          </a:p>
          <a:p>
            <a:pPr eaLnBrk="1" hangingPunct="1"/>
            <a:r>
              <a:rPr lang="en-US" dirty="0"/>
              <a:t>does not extend the Collection interface</a:t>
            </a:r>
          </a:p>
          <a:p>
            <a:pPr eaLnBrk="1" hangingPunct="1"/>
            <a:r>
              <a:rPr lang="en-US" dirty="0"/>
              <a:t>contains unique keys</a:t>
            </a:r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Applications of Map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a map of error codes and their descriptions</a:t>
            </a:r>
          </a:p>
          <a:p>
            <a:pPr eaLnBrk="1" hangingPunct="1"/>
            <a:r>
              <a:rPr lang="en-US" sz="2800" dirty="0"/>
              <a:t>a map of zip codes and cities</a:t>
            </a:r>
          </a:p>
          <a:p>
            <a:pPr eaLnBrk="1" hangingPunct="1"/>
            <a:r>
              <a:rPr lang="en-US" sz="2800" dirty="0"/>
              <a:t>a map of managers and employees. Each manager (key) is associated with a list of employees (value) he manages</a:t>
            </a:r>
          </a:p>
          <a:p>
            <a:pPr eaLnBrk="1" hangingPunct="1"/>
            <a:r>
              <a:rPr lang="en-US" sz="2800" dirty="0"/>
              <a:t>a map of classes and students. Each class (key) is associated with a list of students (value)</a:t>
            </a:r>
          </a:p>
          <a:p>
            <a:pPr eaLnBrk="1" hangingPunct="1"/>
            <a:endParaRPr lang="en-US" dirty="0">
              <a:cs typeface="Courier New" panose="02070309020205020404" pitchFamily="49" charset="0"/>
            </a:endParaRPr>
          </a:p>
          <a:p>
            <a:pPr lvl="2" eaLnBrk="1" hangingPunct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8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A92F-8C4C-4A6C-8C80-7E307310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F0A8-8925-4E5D-AA55-CEB51614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r>
              <a:rPr lang="en-US" dirty="0"/>
              <a:t>():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returns true if this map contains no key-value mappings</a:t>
            </a:r>
          </a:p>
          <a:p>
            <a:r>
              <a:rPr lang="en-US" dirty="0" err="1"/>
              <a:t>containsKey</a:t>
            </a:r>
            <a:r>
              <a:rPr lang="en-US" dirty="0"/>
              <a:t>(Object key):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returns true if this map contains a mapping for the specified key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D7C6B-12E3-42AB-8AD2-E0A9AB45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7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28A3-3E76-4EDA-9E4C-015054ED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8EB8-087B-4588-9CD5-FD6D9FF7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containsValue</a:t>
            </a:r>
            <a:r>
              <a:rPr lang="en-US" dirty="0"/>
              <a:t>(Object value):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returns true if this map maps one or more keys to the specified value</a:t>
            </a:r>
          </a:p>
          <a:p>
            <a:r>
              <a:rPr lang="en-US" dirty="0"/>
              <a:t>get(Object key):V</a:t>
            </a:r>
          </a:p>
          <a:p>
            <a:pPr lvl="1"/>
            <a:r>
              <a:rPr lang="en-US" dirty="0"/>
              <a:t>returns the value to which the specified key is mapped, or null if this map contains no mapping for the key.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915F2-6A93-42F4-A9F8-B3258299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6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2B06-6E73-41F1-A6C1-E6C6BB5E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782B-9145-414E-A5D0-07C7D79B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put(K key, V value):V</a:t>
            </a:r>
          </a:p>
          <a:p>
            <a:pPr lvl="1"/>
            <a:r>
              <a:rPr lang="en-US" dirty="0"/>
              <a:t>associates the specified value with the specified key in this map. If the map previously contained a mapping for the key, the old value is replaced by the specified value</a:t>
            </a:r>
          </a:p>
          <a:p>
            <a:pPr lvl="1"/>
            <a:r>
              <a:rPr lang="en-US" dirty="0"/>
              <a:t>returns the previous value associated with the key if </a:t>
            </a:r>
            <a:r>
              <a:rPr lang="en-US"/>
              <a:t>any otherwise null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A1E40-D0E9-45C7-A6FA-C336CFB2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6B11-C9AD-464C-A7E1-68E2B935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9BF7-4E29-4F0B-AED1-FDFB33EEB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size(): int</a:t>
            </a:r>
          </a:p>
          <a:p>
            <a:pPr lvl="1"/>
            <a:r>
              <a:rPr lang="en-US" dirty="0"/>
              <a:t>returns the number of key-value mappings in this map </a:t>
            </a:r>
          </a:p>
          <a:p>
            <a:pPr lvl="1"/>
            <a:r>
              <a:rPr lang="en-US" dirty="0"/>
              <a:t>if the map contains more than </a:t>
            </a:r>
            <a:r>
              <a:rPr lang="en-US" dirty="0" err="1"/>
              <a:t>Integer.MAX_VALUE</a:t>
            </a:r>
            <a:r>
              <a:rPr lang="en-US" dirty="0"/>
              <a:t> elements, returns </a:t>
            </a:r>
            <a:r>
              <a:rPr lang="en-US" dirty="0" err="1"/>
              <a:t>Integer.MAX_VALUE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C2052-0598-400C-BD02-0E6CDE8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3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262-5203-46B2-822D-85E85A27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11B6-F337-482A-8257-A29D8061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new HashMap&lt;String, Integer&gt;();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Inserting pairs in above Map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using put() method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("One", 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("Two",200);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("Three", 300);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hmap.put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("Four", 400);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("Size is "+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259FE-9C77-42F4-B7C7-757B72E0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5B90-263D-43F9-A40C-DC9BAD9C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1306-1863-4225-9BAB-F9FB4D56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Traversing through Map using for-each loop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me 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hmap.entrySet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Printing keys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me.getKey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":");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me.getValue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449B2-865B-4632-A686-CEADA8C0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54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5168</TotalTime>
  <Words>743</Words>
  <Application>Microsoft Office PowerPoint</Application>
  <PresentationFormat>On-screen Show (4:3)</PresentationFormat>
  <Paragraphs>101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Tahoma</vt:lpstr>
      <vt:lpstr>Times New Roman</vt:lpstr>
      <vt:lpstr>Wingdings</vt:lpstr>
      <vt:lpstr>courseSlidesMM</vt:lpstr>
      <vt:lpstr>Methods of Map Interface</vt:lpstr>
      <vt:lpstr>Map</vt:lpstr>
      <vt:lpstr>Applications of Map</vt:lpstr>
      <vt:lpstr>Map</vt:lpstr>
      <vt:lpstr>Map</vt:lpstr>
      <vt:lpstr>Map</vt:lpstr>
      <vt:lpstr>Map</vt:lpstr>
      <vt:lpstr>Map</vt:lpstr>
      <vt:lpstr>Map</vt:lpstr>
      <vt:lpstr>Map</vt:lpstr>
      <vt:lpstr>Map</vt:lpstr>
      <vt:lpstr>Map</vt:lpstr>
      <vt:lpstr>Map Example</vt:lpstr>
      <vt:lpstr>Methods of Map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Lal,Ratan</cp:lastModifiedBy>
  <cp:revision>523</cp:revision>
  <cp:lastPrinted>2012-10-22T22:54:57Z</cp:lastPrinted>
  <dcterms:created xsi:type="dcterms:W3CDTF">1995-06-02T22:19:30Z</dcterms:created>
  <dcterms:modified xsi:type="dcterms:W3CDTF">2022-02-11T20:43:03Z</dcterms:modified>
</cp:coreProperties>
</file>