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9" r:id="rId3"/>
    <p:sldId id="324" r:id="rId4"/>
    <p:sldId id="325" r:id="rId5"/>
    <p:sldId id="326" r:id="rId6"/>
    <p:sldId id="327" r:id="rId7"/>
    <p:sldId id="328" r:id="rId8"/>
    <p:sldId id="320" r:id="rId9"/>
    <p:sldId id="321" r:id="rId10"/>
    <p:sldId id="322" r:id="rId11"/>
    <p:sldId id="323" r:id="rId12"/>
    <p:sldId id="329" r:id="rId13"/>
    <p:sldId id="330" r:id="rId14"/>
    <p:sldId id="31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7979B-F49C-054F-A875-E4DA1AB5DF06}" v="30" dt="2022-01-20T12:01:5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3" autoAdjust="0"/>
    <p:restoredTop sz="86509" autoAdjust="0"/>
  </p:normalViewPr>
  <p:slideViewPr>
    <p:cSldViewPr>
      <p:cViewPr varScale="1">
        <p:scale>
          <a:sx n="77" d="100"/>
          <a:sy n="77" d="100"/>
        </p:scale>
        <p:origin x="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Collec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Collections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3DE9-D852-4CC0-AC5E-85ACC1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167C-C57A-4307-AE06-E3A8EDD6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replaceAll</a:t>
            </a:r>
            <a:r>
              <a:rPr lang="en-US" dirty="0"/>
              <a:t>(List&lt;T&gt; list,  T </a:t>
            </a:r>
            <a:r>
              <a:rPr lang="en-US" dirty="0" err="1"/>
              <a:t>oldVal</a:t>
            </a:r>
            <a:r>
              <a:rPr lang="en-US" dirty="0"/>
              <a:t>, T </a:t>
            </a:r>
            <a:r>
              <a:rPr lang="en-US" dirty="0" err="1"/>
              <a:t>newVal</a:t>
            </a:r>
            <a:r>
              <a:rPr lang="en-US" dirty="0"/>
              <a:t>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replaces all occurrences of one specified value in a list with another </a:t>
            </a:r>
          </a:p>
          <a:p>
            <a:pPr lvl="1"/>
            <a:r>
              <a:rPr lang="en-US" dirty="0"/>
              <a:t>this method has no effect on the size of the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E0393-76C3-49DF-BEBF-278BE15D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32E0A-72EF-4277-88ED-90F08047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7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BAD5-AB6B-4148-BCDA-75C0E265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8498-B671-4905-8A30-5AD27EB8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asLifoQueue</a:t>
            </a:r>
            <a:endParaRPr lang="en-US" dirty="0"/>
          </a:p>
          <a:p>
            <a:pPr lvl="1"/>
            <a:r>
              <a:rPr lang="en-US" dirty="0"/>
              <a:t>returns a view of a Deque as a LIFO Queue</a:t>
            </a:r>
          </a:p>
          <a:p>
            <a:pPr lvl="1"/>
            <a:r>
              <a:rPr lang="en-US" dirty="0"/>
              <a:t>this view can be useful when you would like to use a method requiring a queue but you need </a:t>
            </a:r>
            <a:r>
              <a:rPr lang="en-US" dirty="0" err="1"/>
              <a:t>Lifo</a:t>
            </a:r>
            <a:r>
              <a:rPr lang="en-US" dirty="0"/>
              <a:t> ordering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disjoint()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checks whether two collections have no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common element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50F9-4E06-44F8-B68B-61D92A9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B684C-FF16-4E2D-9174-FFF646F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9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5EC8-AD19-434D-A72B-FC688C62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8098-740C-4F59-A94A-7FC7743F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list(Enumeration&lt;T&gt; e)</a:t>
            </a:r>
          </a:p>
          <a:p>
            <a:pPr lvl="1"/>
            <a:r>
              <a:rPr lang="en-US" dirty="0"/>
              <a:t>returns an array list containing the elements returned by the specified enumeration in the order they are returned by the enumeration </a:t>
            </a:r>
          </a:p>
          <a:p>
            <a:pPr lvl="1"/>
            <a:r>
              <a:rPr lang="en-US" dirty="0"/>
              <a:t>e - enumeration providing elements for the returned array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CB7FA-6606-4FC9-A05C-8499BAE2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F9F33-8E12-426C-BA53-8D7F07F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3077-9F69-46FB-815C-E552F82D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3EAF-10C5-483D-A163-7202891F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these methods, there are other methods in </a:t>
            </a:r>
            <a:r>
              <a:rPr lang="en-US" dirty="0" err="1"/>
              <a:t>Colllections</a:t>
            </a:r>
            <a:r>
              <a:rPr lang="en-US" dirty="0"/>
              <a:t>.</a:t>
            </a:r>
          </a:p>
          <a:p>
            <a:r>
              <a:rPr lang="en-US" dirty="0"/>
              <a:t>Please visit the following methods to find those methods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https://docs.oracle.com/javase/7/docs/api/java/util/Collections.html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BDE0A-5B2C-4EA9-A391-99E59017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335617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A456C-FF75-4C4B-ABBE-AEAE9D3A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1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Collections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9765-1EEF-4AA1-9F85-764CB55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8422-6AFC-4938-B253-FB3AC8F0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exclusively of static methods that operate on or return collections</a:t>
            </a:r>
          </a:p>
          <a:p>
            <a:r>
              <a:rPr lang="en-US" dirty="0"/>
              <a:t>the methods of this class throw a </a:t>
            </a:r>
            <a:r>
              <a:rPr lang="en-US" dirty="0" err="1"/>
              <a:t>NullPointerException</a:t>
            </a:r>
            <a:r>
              <a:rPr lang="en-US" dirty="0"/>
              <a:t> if the collections or class objects provided to them are null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5A085-B13D-4F5F-B264-F800F19A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833E9-6BC6-4E72-8FEF-B4374BFE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108-DB02-4CFF-9A75-89E21F7B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065D-062E-41A2-B096-7E573C1A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addAll</a:t>
            </a:r>
            <a:r>
              <a:rPr lang="en-US" sz="2800" dirty="0"/>
              <a:t>(Collection&lt;? super T&gt; </a:t>
            </a:r>
            <a:r>
              <a:rPr lang="en-US" sz="2800" dirty="0" err="1"/>
              <a:t>c,T</a:t>
            </a:r>
            <a:r>
              <a:rPr lang="en-US" sz="2800" dirty="0"/>
              <a:t>... elements)</a:t>
            </a:r>
          </a:p>
          <a:p>
            <a:pPr lvl="1"/>
            <a:r>
              <a:rPr lang="en-US" sz="2400" dirty="0"/>
              <a:t>adds all the specified elements to the specified collection</a:t>
            </a:r>
          </a:p>
          <a:p>
            <a:pPr lvl="1"/>
            <a:r>
              <a:rPr lang="en-US" sz="2400" dirty="0"/>
              <a:t>Elements to be added may be specified individually or as an array </a:t>
            </a:r>
          </a:p>
          <a:p>
            <a:pPr lvl="1"/>
            <a:r>
              <a:rPr lang="en-US" sz="2400" dirty="0"/>
              <a:t>This method run significantly faster under most implementations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10732-A599-4802-8918-F69BD144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3A31C-FE0C-43D2-A2BF-7DAC581C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440A-6AB5-4310-8ADB-F986A848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F315-4501-47F1-91E6-C21D0C06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void reverse(List&lt;?&gt; list)</a:t>
            </a:r>
          </a:p>
          <a:p>
            <a:pPr lvl="1"/>
            <a:r>
              <a:rPr lang="en-US" dirty="0"/>
              <a:t>reverses the order of the elements in the specified list</a:t>
            </a:r>
          </a:p>
          <a:p>
            <a:pPr lvl="1"/>
            <a:r>
              <a:rPr lang="en-US" dirty="0"/>
              <a:t>list - the list whose elements are to be reversed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85CF-EFFE-4E77-98B7-662EA22C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582AB-E3A4-4D9B-8356-337EABDB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5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C865-A0D8-47EE-A059-B695B7BC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28E6-44DB-42A1-B415-0390A7D7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void copy(List&lt;? super T&gt; </a:t>
            </a:r>
            <a:r>
              <a:rPr lang="en-US" sz="2300" dirty="0" err="1"/>
              <a:t>dest</a:t>
            </a:r>
            <a:r>
              <a:rPr lang="en-US" sz="2300" dirty="0"/>
              <a:t>, List&lt;? extends T&gt; </a:t>
            </a:r>
            <a:r>
              <a:rPr lang="en-US" sz="2300" dirty="0" err="1"/>
              <a:t>src</a:t>
            </a:r>
            <a:r>
              <a:rPr lang="en-US" sz="2300" dirty="0"/>
              <a:t>)</a:t>
            </a:r>
          </a:p>
          <a:p>
            <a:pPr lvl="1"/>
            <a:r>
              <a:rPr lang="en-US" sz="2300" dirty="0"/>
              <a:t>copies all of the elements from one list into another </a:t>
            </a:r>
          </a:p>
          <a:p>
            <a:pPr lvl="1"/>
            <a:r>
              <a:rPr lang="en-US" sz="2300" dirty="0"/>
              <a:t>After the operation, the index of each copied element in the destination list will be identical to its index in the source list</a:t>
            </a:r>
          </a:p>
          <a:p>
            <a:pPr lvl="1"/>
            <a:r>
              <a:rPr lang="en-US" sz="2300" dirty="0"/>
              <a:t>The destination list must be at least as long as the source list; if it is longer, the remaining elements in the destination list are unaffected</a:t>
            </a:r>
          </a:p>
          <a:p>
            <a:pPr lvl="1"/>
            <a:r>
              <a:rPr lang="en-US" sz="2300" dirty="0" err="1"/>
              <a:t>dest</a:t>
            </a:r>
            <a:r>
              <a:rPr lang="en-US" sz="2300" dirty="0"/>
              <a:t> - The destination list</a:t>
            </a:r>
          </a:p>
          <a:p>
            <a:pPr lvl="1"/>
            <a:r>
              <a:rPr lang="en-US" sz="2300" dirty="0" err="1"/>
              <a:t>src</a:t>
            </a:r>
            <a:r>
              <a:rPr lang="en-US" sz="2300" dirty="0"/>
              <a:t> - The source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24CD-4D40-4B3D-A690-164D38E7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F784C-0631-4786-8121-6402EB13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0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B568-1270-4EA0-BFE4-FC0B1F07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588F-F837-4B16-B18A-96DD52D6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01" y="1524000"/>
            <a:ext cx="7772400" cy="4608513"/>
          </a:xfrm>
        </p:spPr>
        <p:txBody>
          <a:bodyPr/>
          <a:lstStyle/>
          <a:p>
            <a:r>
              <a:rPr lang="en-US" sz="2300" dirty="0"/>
              <a:t>T min(Collection&lt;? extends T&gt; </a:t>
            </a:r>
            <a:r>
              <a:rPr lang="en-US" sz="2300" dirty="0" err="1"/>
              <a:t>coll</a:t>
            </a:r>
            <a:r>
              <a:rPr lang="en-US" sz="2300" dirty="0"/>
              <a:t>, Comparator&lt;? super T&gt; comp)</a:t>
            </a:r>
          </a:p>
          <a:p>
            <a:pPr lvl="1"/>
            <a:r>
              <a:rPr lang="en-US" sz="2300" dirty="0"/>
              <a:t>returns the minimum element of the given collection </a:t>
            </a:r>
          </a:p>
          <a:p>
            <a:pPr lvl="1"/>
            <a:r>
              <a:rPr lang="en-US" sz="2300" dirty="0" err="1"/>
              <a:t>coll</a:t>
            </a:r>
            <a:r>
              <a:rPr lang="en-US" sz="2300" dirty="0"/>
              <a:t> - the collection whose minimum element is to be determined</a:t>
            </a:r>
          </a:p>
          <a:p>
            <a:pPr lvl="1"/>
            <a:r>
              <a:rPr lang="en-US" sz="2300" dirty="0"/>
              <a:t>comp - the comparator with which to determine the minimum element</a:t>
            </a:r>
          </a:p>
          <a:p>
            <a:pPr lvl="1"/>
            <a:r>
              <a:rPr lang="en-US" sz="2300" dirty="0"/>
              <a:t> a null value indicates that the elements' natural ordering should be used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34D4F-DE7E-45A4-95B9-CC1EC000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13263-0D71-4B50-9AB0-DA48BBD8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AFDF-23AA-4C98-9AA7-F48BBBA0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E1F8-D4F4-438D-B51E-F8CC20A6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max(Collection&lt;? extends T&gt; </a:t>
            </a:r>
            <a:r>
              <a:rPr lang="en-US" dirty="0" err="1"/>
              <a:t>coll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maximum element of the given collection, according to the natural ordering of its elements </a:t>
            </a:r>
          </a:p>
          <a:p>
            <a:pPr lvl="1"/>
            <a:r>
              <a:rPr lang="en-US" dirty="0" err="1"/>
              <a:t>coll</a:t>
            </a:r>
            <a:r>
              <a:rPr lang="en-US" dirty="0"/>
              <a:t> - the collection whose maximum element is to be determined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8B4E4-2591-45E6-AC45-5C08592D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5EB0E-AF96-4B4C-8904-D69EA546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B34F-6942-411C-953B-E6714B30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0FBF-A81D-4333-AC6E-067AA758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953000"/>
          </a:xfrm>
        </p:spPr>
        <p:txBody>
          <a:bodyPr/>
          <a:lstStyle/>
          <a:p>
            <a:r>
              <a:rPr lang="en-US" sz="2800" dirty="0" err="1"/>
              <a:t>binarySearch</a:t>
            </a:r>
            <a:r>
              <a:rPr lang="en-US" sz="2800" dirty="0"/>
              <a:t>(list, T key): int</a:t>
            </a:r>
          </a:p>
          <a:p>
            <a:pPr lvl="1"/>
            <a:r>
              <a:rPr lang="en-US" sz="2400" dirty="0"/>
              <a:t>searches the specified list for the specified object using the binary search algorithm</a:t>
            </a:r>
          </a:p>
          <a:p>
            <a:pPr lvl="1"/>
            <a:r>
              <a:rPr lang="en-US" sz="2400" dirty="0"/>
              <a:t> The list must be sorted into ascending order according to the natural ordering of its elements (as by the sort(List) method) prior to making this call</a:t>
            </a:r>
          </a:p>
          <a:p>
            <a:pPr lvl="1"/>
            <a:r>
              <a:rPr lang="en-US" sz="2400" dirty="0"/>
              <a:t> If it is not sorted, the results are undefined</a:t>
            </a:r>
          </a:p>
          <a:p>
            <a:pPr lvl="1"/>
            <a:r>
              <a:rPr lang="en-US" sz="2400" dirty="0"/>
              <a:t> If the list contains multiple elements equal to the specified object, there is no guarantee which one will be found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D6504-9885-405A-8C4A-B7B72833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1AA35-7ACC-4AAE-8038-C4644E14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5F7-6027-48DC-881E-B5BBDCB6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15BF-6133-4288-AC39-22DBF78F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public static void swap(List&lt;?&gt; </a:t>
            </a:r>
            <a:r>
              <a:rPr lang="en-US" sz="2800" dirty="0" err="1"/>
              <a:t>list,int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, int j)</a:t>
            </a:r>
          </a:p>
          <a:p>
            <a:pPr lvl="1"/>
            <a:r>
              <a:rPr lang="en-US" sz="2400" dirty="0"/>
              <a:t>swaps the elements at the specified positions in the specified list (if the specified positions are equal, invoking this method leaves the list unchanged)</a:t>
            </a:r>
          </a:p>
          <a:p>
            <a:pPr lvl="1"/>
            <a:r>
              <a:rPr lang="en-US" sz="2400" dirty="0"/>
              <a:t>list - The list in which to swap elements</a:t>
            </a:r>
          </a:p>
          <a:p>
            <a:pPr lvl="1"/>
            <a:r>
              <a:rPr lang="en-US" sz="2400" dirty="0" err="1"/>
              <a:t>i</a:t>
            </a:r>
            <a:r>
              <a:rPr lang="en-US" sz="2400" dirty="0"/>
              <a:t> - the index of one element to be swapped</a:t>
            </a:r>
          </a:p>
          <a:p>
            <a:pPr lvl="1"/>
            <a:r>
              <a:rPr lang="en-US" sz="2400" dirty="0"/>
              <a:t>j - the index of the other element to be swapped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29DEC-DBBC-41D7-A5DD-281ADACA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Collections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5B2DD-DF2B-4309-9DD7-755250BB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34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5181</TotalTime>
  <Words>657</Words>
  <Application>Microsoft Macintosh PowerPoint</Application>
  <PresentationFormat>On-screen Show (4:3)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courseSlidesMM</vt:lpstr>
      <vt:lpstr>Methods of 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Methods of 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Ratan Lal</cp:lastModifiedBy>
  <cp:revision>503</cp:revision>
  <cp:lastPrinted>2012-10-22T22:54:57Z</cp:lastPrinted>
  <dcterms:created xsi:type="dcterms:W3CDTF">1995-06-02T22:19:30Z</dcterms:created>
  <dcterms:modified xsi:type="dcterms:W3CDTF">2022-02-08T13:36:32Z</dcterms:modified>
</cp:coreProperties>
</file>