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3" r:id="rId7"/>
    <p:sldId id="303" r:id="rId8"/>
    <p:sldId id="305" r:id="rId9"/>
    <p:sldId id="306" r:id="rId10"/>
    <p:sldId id="269" r:id="rId11"/>
    <p:sldId id="270" r:id="rId12"/>
    <p:sldId id="274" r:id="rId13"/>
    <p:sldId id="278" r:id="rId14"/>
    <p:sldId id="280" r:id="rId15"/>
    <p:sldId id="282" r:id="rId16"/>
    <p:sldId id="308" r:id="rId17"/>
    <p:sldId id="309" r:id="rId18"/>
    <p:sldId id="311" r:id="rId19"/>
    <p:sldId id="312" r:id="rId20"/>
    <p:sldId id="310" r:id="rId21"/>
    <p:sldId id="307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i="1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i="1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i="1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i="1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0099"/>
    <a:srgbClr val="990000"/>
    <a:srgbClr val="FF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7BE561-8FE0-B54D-A192-127B915CB7E3}" v="18" dt="2022-01-11T23:16:29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4" autoAdjust="0"/>
    <p:restoredTop sz="84906" autoAdjust="0"/>
  </p:normalViewPr>
  <p:slideViewPr>
    <p:cSldViewPr>
      <p:cViewPr varScale="1">
        <p:scale>
          <a:sx n="75" d="100"/>
          <a:sy n="75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,Ratan" userId="4aa2f7af-a8f9-4b39-9bfa-af7375b87563" providerId="ADAL" clId="{318B1E60-B28B-4A0A-B90F-DA7015D351C8}"/>
    <pc:docChg chg="undo custSel modSld">
      <pc:chgData name="Lal,Ratan" userId="4aa2f7af-a8f9-4b39-9bfa-af7375b87563" providerId="ADAL" clId="{318B1E60-B28B-4A0A-B90F-DA7015D351C8}" dt="2021-11-12T16:49:34.435" v="21" actId="14734"/>
      <pc:docMkLst>
        <pc:docMk/>
      </pc:docMkLst>
      <pc:sldChg chg="modSp mod">
        <pc:chgData name="Lal,Ratan" userId="4aa2f7af-a8f9-4b39-9bfa-af7375b87563" providerId="ADAL" clId="{318B1E60-B28B-4A0A-B90F-DA7015D351C8}" dt="2021-11-10T16:22:55.264" v="17" actId="20577"/>
        <pc:sldMkLst>
          <pc:docMk/>
          <pc:sldMk cId="0" sldId="266"/>
        </pc:sldMkLst>
        <pc:spChg chg="mod">
          <ac:chgData name="Lal,Ratan" userId="4aa2f7af-a8f9-4b39-9bfa-af7375b87563" providerId="ADAL" clId="{318B1E60-B28B-4A0A-B90F-DA7015D351C8}" dt="2021-11-10T16:22:55.264" v="17" actId="20577"/>
          <ac:spMkLst>
            <pc:docMk/>
            <pc:sldMk cId="0" sldId="266"/>
            <ac:spMk id="12291" creationId="{00000000-0000-0000-0000-000000000000}"/>
          </ac:spMkLst>
        </pc:spChg>
      </pc:sldChg>
      <pc:sldChg chg="modSp mod">
        <pc:chgData name="Lal,Ratan" userId="4aa2f7af-a8f9-4b39-9bfa-af7375b87563" providerId="ADAL" clId="{318B1E60-B28B-4A0A-B90F-DA7015D351C8}" dt="2021-11-12T16:46:17.499" v="19" actId="14734"/>
        <pc:sldMkLst>
          <pc:docMk/>
          <pc:sldMk cId="0" sldId="274"/>
        </pc:sldMkLst>
        <pc:graphicFrameChg chg="modGraphic">
          <ac:chgData name="Lal,Ratan" userId="4aa2f7af-a8f9-4b39-9bfa-af7375b87563" providerId="ADAL" clId="{318B1E60-B28B-4A0A-B90F-DA7015D351C8}" dt="2021-11-12T16:46:17.499" v="19" actId="14734"/>
          <ac:graphicFrameMkLst>
            <pc:docMk/>
            <pc:sldMk cId="0" sldId="274"/>
            <ac:graphicFrameMk id="469013" creationId="{00000000-0000-0000-0000-000000000000}"/>
          </ac:graphicFrameMkLst>
        </pc:graphicFrameChg>
      </pc:sldChg>
      <pc:sldChg chg="modSp mod">
        <pc:chgData name="Lal,Ratan" userId="4aa2f7af-a8f9-4b39-9bfa-af7375b87563" providerId="ADAL" clId="{318B1E60-B28B-4A0A-B90F-DA7015D351C8}" dt="2021-11-12T16:49:34.435" v="21" actId="14734"/>
        <pc:sldMkLst>
          <pc:docMk/>
          <pc:sldMk cId="0" sldId="280"/>
        </pc:sldMkLst>
        <pc:graphicFrameChg chg="modGraphic">
          <ac:chgData name="Lal,Ratan" userId="4aa2f7af-a8f9-4b39-9bfa-af7375b87563" providerId="ADAL" clId="{318B1E60-B28B-4A0A-B90F-DA7015D351C8}" dt="2021-11-12T16:49:34.435" v="21" actId="14734"/>
          <ac:graphicFrameMkLst>
            <pc:docMk/>
            <pc:sldMk cId="0" sldId="280"/>
            <ac:graphicFrameMk id="475157" creationId="{00000000-0000-0000-0000-000000000000}"/>
          </ac:graphicFrameMkLst>
        </pc:graphicFrameChg>
      </pc:sldChg>
    </pc:docChg>
  </pc:docChgLst>
  <pc:docChgLst>
    <pc:chgData name="Ratan Lal" userId="4aa2f7af-a8f9-4b39-9bfa-af7375b87563" providerId="ADAL" clId="{8B7BE561-8FE0-B54D-A192-127B915CB7E3}"/>
    <pc:docChg chg="undo custSel addSld delSld modSld sldOrd">
      <pc:chgData name="Ratan Lal" userId="4aa2f7af-a8f9-4b39-9bfa-af7375b87563" providerId="ADAL" clId="{8B7BE561-8FE0-B54D-A192-127B915CB7E3}" dt="2022-01-11T23:22:16.630" v="2246" actId="20577"/>
      <pc:docMkLst>
        <pc:docMk/>
      </pc:docMkLst>
      <pc:sldChg chg="modSp mod">
        <pc:chgData name="Ratan Lal" userId="4aa2f7af-a8f9-4b39-9bfa-af7375b87563" providerId="ADAL" clId="{8B7BE561-8FE0-B54D-A192-127B915CB7E3}" dt="2022-01-11T23:22:16.630" v="2246" actId="20577"/>
        <pc:sldMkLst>
          <pc:docMk/>
          <pc:sldMk cId="0" sldId="256"/>
        </pc:sldMkLst>
        <pc:spChg chg="mod">
          <ac:chgData name="Ratan Lal" userId="4aa2f7af-a8f9-4b39-9bfa-af7375b87563" providerId="ADAL" clId="{8B7BE561-8FE0-B54D-A192-127B915CB7E3}" dt="2022-01-11T23:22:16.630" v="2246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Ratan Lal" userId="4aa2f7af-a8f9-4b39-9bfa-af7375b87563" providerId="ADAL" clId="{8B7BE561-8FE0-B54D-A192-127B915CB7E3}" dt="2022-01-11T22:24:26.361" v="72" actId="20577"/>
        <pc:sldMkLst>
          <pc:docMk/>
          <pc:sldMk cId="0" sldId="258"/>
        </pc:sldMkLst>
        <pc:spChg chg="mod">
          <ac:chgData name="Ratan Lal" userId="4aa2f7af-a8f9-4b39-9bfa-af7375b87563" providerId="ADAL" clId="{8B7BE561-8FE0-B54D-A192-127B915CB7E3}" dt="2022-01-11T22:24:26.361" v="72" actId="20577"/>
          <ac:spMkLst>
            <pc:docMk/>
            <pc:sldMk cId="0" sldId="258"/>
            <ac:spMk id="3075" creationId="{00000000-0000-0000-0000-000000000000}"/>
          </ac:spMkLst>
        </pc:spChg>
      </pc:sldChg>
      <pc:sldChg chg="del">
        <pc:chgData name="Ratan Lal" userId="4aa2f7af-a8f9-4b39-9bfa-af7375b87563" providerId="ADAL" clId="{8B7BE561-8FE0-B54D-A192-127B915CB7E3}" dt="2022-01-11T22:29:31.096" v="73" actId="2696"/>
        <pc:sldMkLst>
          <pc:docMk/>
          <pc:sldMk cId="0" sldId="262"/>
        </pc:sldMkLst>
      </pc:sldChg>
      <pc:sldChg chg="del">
        <pc:chgData name="Ratan Lal" userId="4aa2f7af-a8f9-4b39-9bfa-af7375b87563" providerId="ADAL" clId="{8B7BE561-8FE0-B54D-A192-127B915CB7E3}" dt="2022-01-11T22:30:10.453" v="74" actId="2696"/>
        <pc:sldMkLst>
          <pc:docMk/>
          <pc:sldMk cId="0" sldId="264"/>
        </pc:sldMkLst>
      </pc:sldChg>
      <pc:sldChg chg="del">
        <pc:chgData name="Ratan Lal" userId="4aa2f7af-a8f9-4b39-9bfa-af7375b87563" providerId="ADAL" clId="{8B7BE561-8FE0-B54D-A192-127B915CB7E3}" dt="2022-01-11T22:31:21.444" v="75" actId="2696"/>
        <pc:sldMkLst>
          <pc:docMk/>
          <pc:sldMk cId="0" sldId="265"/>
        </pc:sldMkLst>
      </pc:sldChg>
      <pc:sldChg chg="del">
        <pc:chgData name="Ratan Lal" userId="4aa2f7af-a8f9-4b39-9bfa-af7375b87563" providerId="ADAL" clId="{8B7BE561-8FE0-B54D-A192-127B915CB7E3}" dt="2022-01-11T22:31:25.960" v="76" actId="2696"/>
        <pc:sldMkLst>
          <pc:docMk/>
          <pc:sldMk cId="0" sldId="266"/>
        </pc:sldMkLst>
      </pc:sldChg>
      <pc:sldChg chg="del">
        <pc:chgData name="Ratan Lal" userId="4aa2f7af-a8f9-4b39-9bfa-af7375b87563" providerId="ADAL" clId="{8B7BE561-8FE0-B54D-A192-127B915CB7E3}" dt="2022-01-11T22:32:17.016" v="77" actId="2696"/>
        <pc:sldMkLst>
          <pc:docMk/>
          <pc:sldMk cId="0" sldId="267"/>
        </pc:sldMkLst>
      </pc:sldChg>
      <pc:sldChg chg="del">
        <pc:chgData name="Ratan Lal" userId="4aa2f7af-a8f9-4b39-9bfa-af7375b87563" providerId="ADAL" clId="{8B7BE561-8FE0-B54D-A192-127B915CB7E3}" dt="2022-01-11T22:32:17.016" v="77" actId="2696"/>
        <pc:sldMkLst>
          <pc:docMk/>
          <pc:sldMk cId="0" sldId="268"/>
        </pc:sldMkLst>
      </pc:sldChg>
      <pc:sldChg chg="del">
        <pc:chgData name="Ratan Lal" userId="4aa2f7af-a8f9-4b39-9bfa-af7375b87563" providerId="ADAL" clId="{8B7BE561-8FE0-B54D-A192-127B915CB7E3}" dt="2022-01-11T22:33:31.380" v="78" actId="2696"/>
        <pc:sldMkLst>
          <pc:docMk/>
          <pc:sldMk cId="0" sldId="271"/>
        </pc:sldMkLst>
      </pc:sldChg>
      <pc:sldChg chg="del">
        <pc:chgData name="Ratan Lal" userId="4aa2f7af-a8f9-4b39-9bfa-af7375b87563" providerId="ADAL" clId="{8B7BE561-8FE0-B54D-A192-127B915CB7E3}" dt="2022-01-11T22:33:43.329" v="79" actId="2696"/>
        <pc:sldMkLst>
          <pc:docMk/>
          <pc:sldMk cId="0" sldId="272"/>
        </pc:sldMkLst>
      </pc:sldChg>
      <pc:sldChg chg="del">
        <pc:chgData name="Ratan Lal" userId="4aa2f7af-a8f9-4b39-9bfa-af7375b87563" providerId="ADAL" clId="{8B7BE561-8FE0-B54D-A192-127B915CB7E3}" dt="2022-01-11T22:33:46.380" v="80" actId="2696"/>
        <pc:sldMkLst>
          <pc:docMk/>
          <pc:sldMk cId="0" sldId="273"/>
        </pc:sldMkLst>
      </pc:sldChg>
      <pc:sldChg chg="modSp del mod">
        <pc:chgData name="Ratan Lal" userId="4aa2f7af-a8f9-4b39-9bfa-af7375b87563" providerId="ADAL" clId="{8B7BE561-8FE0-B54D-A192-127B915CB7E3}" dt="2022-01-11T22:39:08.041" v="135" actId="2696"/>
        <pc:sldMkLst>
          <pc:docMk/>
          <pc:sldMk cId="0" sldId="275"/>
        </pc:sldMkLst>
        <pc:spChg chg="mod">
          <ac:chgData name="Ratan Lal" userId="4aa2f7af-a8f9-4b39-9bfa-af7375b87563" providerId="ADAL" clId="{8B7BE561-8FE0-B54D-A192-127B915CB7E3}" dt="2022-01-11T22:38:48.139" v="134" actId="20577"/>
          <ac:spMkLst>
            <pc:docMk/>
            <pc:sldMk cId="0" sldId="275"/>
            <ac:spMk id="21507" creationId="{00000000-0000-0000-0000-000000000000}"/>
          </ac:spMkLst>
        </pc:spChg>
      </pc:sldChg>
      <pc:sldChg chg="del">
        <pc:chgData name="Ratan Lal" userId="4aa2f7af-a8f9-4b39-9bfa-af7375b87563" providerId="ADAL" clId="{8B7BE561-8FE0-B54D-A192-127B915CB7E3}" dt="2022-01-11T22:34:23.093" v="81" actId="2696"/>
        <pc:sldMkLst>
          <pc:docMk/>
          <pc:sldMk cId="0" sldId="276"/>
        </pc:sldMkLst>
      </pc:sldChg>
      <pc:sldChg chg="del">
        <pc:chgData name="Ratan Lal" userId="4aa2f7af-a8f9-4b39-9bfa-af7375b87563" providerId="ADAL" clId="{8B7BE561-8FE0-B54D-A192-127B915CB7E3}" dt="2022-01-11T22:34:27.098" v="82" actId="2696"/>
        <pc:sldMkLst>
          <pc:docMk/>
          <pc:sldMk cId="0" sldId="277"/>
        </pc:sldMkLst>
      </pc:sldChg>
      <pc:sldChg chg="del">
        <pc:chgData name="Ratan Lal" userId="4aa2f7af-a8f9-4b39-9bfa-af7375b87563" providerId="ADAL" clId="{8B7BE561-8FE0-B54D-A192-127B915CB7E3}" dt="2022-01-11T22:34:42.109" v="83" actId="2696"/>
        <pc:sldMkLst>
          <pc:docMk/>
          <pc:sldMk cId="0" sldId="279"/>
        </pc:sldMkLst>
      </pc:sldChg>
      <pc:sldChg chg="del">
        <pc:chgData name="Ratan Lal" userId="4aa2f7af-a8f9-4b39-9bfa-af7375b87563" providerId="ADAL" clId="{8B7BE561-8FE0-B54D-A192-127B915CB7E3}" dt="2022-01-11T22:35:48.226" v="84" actId="2696"/>
        <pc:sldMkLst>
          <pc:docMk/>
          <pc:sldMk cId="0" sldId="281"/>
        </pc:sldMkLst>
      </pc:sldChg>
      <pc:sldChg chg="del">
        <pc:chgData name="Ratan Lal" userId="4aa2f7af-a8f9-4b39-9bfa-af7375b87563" providerId="ADAL" clId="{8B7BE561-8FE0-B54D-A192-127B915CB7E3}" dt="2022-01-11T22:36:09.230" v="85" actId="2696"/>
        <pc:sldMkLst>
          <pc:docMk/>
          <pc:sldMk cId="0" sldId="283"/>
        </pc:sldMkLst>
      </pc:sldChg>
      <pc:sldChg chg="modSp add mod ord">
        <pc:chgData name="Ratan Lal" userId="4aa2f7af-a8f9-4b39-9bfa-af7375b87563" providerId="ADAL" clId="{8B7BE561-8FE0-B54D-A192-127B915CB7E3}" dt="2022-01-11T22:56:53.011" v="527" actId="20577"/>
        <pc:sldMkLst>
          <pc:docMk/>
          <pc:sldMk cId="1248955705" sldId="308"/>
        </pc:sldMkLst>
        <pc:spChg chg="mod">
          <ac:chgData name="Ratan Lal" userId="4aa2f7af-a8f9-4b39-9bfa-af7375b87563" providerId="ADAL" clId="{8B7BE561-8FE0-B54D-A192-127B915CB7E3}" dt="2022-01-11T22:53:31.687" v="170" actId="20577"/>
          <ac:spMkLst>
            <pc:docMk/>
            <pc:sldMk cId="1248955705" sldId="308"/>
            <ac:spMk id="4098" creationId="{00000000-0000-0000-0000-000000000000}"/>
          </ac:spMkLst>
        </pc:spChg>
        <pc:spChg chg="mod">
          <ac:chgData name="Ratan Lal" userId="4aa2f7af-a8f9-4b39-9bfa-af7375b87563" providerId="ADAL" clId="{8B7BE561-8FE0-B54D-A192-127B915CB7E3}" dt="2022-01-11T22:56:53.011" v="527" actId="20577"/>
          <ac:spMkLst>
            <pc:docMk/>
            <pc:sldMk cId="1248955705" sldId="308"/>
            <ac:spMk id="4099" creationId="{00000000-0000-0000-0000-000000000000}"/>
          </ac:spMkLst>
        </pc:spChg>
      </pc:sldChg>
      <pc:sldChg chg="modSp add mod">
        <pc:chgData name="Ratan Lal" userId="4aa2f7af-a8f9-4b39-9bfa-af7375b87563" providerId="ADAL" clId="{8B7BE561-8FE0-B54D-A192-127B915CB7E3}" dt="2022-01-11T23:01:33.540" v="858" actId="20577"/>
        <pc:sldMkLst>
          <pc:docMk/>
          <pc:sldMk cId="3361713484" sldId="309"/>
        </pc:sldMkLst>
        <pc:spChg chg="mod">
          <ac:chgData name="Ratan Lal" userId="4aa2f7af-a8f9-4b39-9bfa-af7375b87563" providerId="ADAL" clId="{8B7BE561-8FE0-B54D-A192-127B915CB7E3}" dt="2022-01-11T22:57:14.741" v="535" actId="20577"/>
          <ac:spMkLst>
            <pc:docMk/>
            <pc:sldMk cId="3361713484" sldId="309"/>
            <ac:spMk id="4098" creationId="{00000000-0000-0000-0000-000000000000}"/>
          </ac:spMkLst>
        </pc:spChg>
        <pc:spChg chg="mod">
          <ac:chgData name="Ratan Lal" userId="4aa2f7af-a8f9-4b39-9bfa-af7375b87563" providerId="ADAL" clId="{8B7BE561-8FE0-B54D-A192-127B915CB7E3}" dt="2022-01-11T23:01:33.540" v="858" actId="20577"/>
          <ac:spMkLst>
            <pc:docMk/>
            <pc:sldMk cId="3361713484" sldId="309"/>
            <ac:spMk id="4099" creationId="{00000000-0000-0000-0000-000000000000}"/>
          </ac:spMkLst>
        </pc:spChg>
      </pc:sldChg>
      <pc:sldChg chg="addSp delSp modSp add mod">
        <pc:chgData name="Ratan Lal" userId="4aa2f7af-a8f9-4b39-9bfa-af7375b87563" providerId="ADAL" clId="{8B7BE561-8FE0-B54D-A192-127B915CB7E3}" dt="2022-01-11T23:12:40.817" v="1587" actId="1035"/>
        <pc:sldMkLst>
          <pc:docMk/>
          <pc:sldMk cId="3328799679" sldId="310"/>
        </pc:sldMkLst>
        <pc:spChg chg="mod">
          <ac:chgData name="Ratan Lal" userId="4aa2f7af-a8f9-4b39-9bfa-af7375b87563" providerId="ADAL" clId="{8B7BE561-8FE0-B54D-A192-127B915CB7E3}" dt="2022-01-11T23:12:30.463" v="1582" actId="14100"/>
          <ac:spMkLst>
            <pc:docMk/>
            <pc:sldMk cId="3328799679" sldId="310"/>
            <ac:spMk id="4098" creationId="{00000000-0000-0000-0000-000000000000}"/>
          </ac:spMkLst>
        </pc:spChg>
        <pc:spChg chg="mod">
          <ac:chgData name="Ratan Lal" userId="4aa2f7af-a8f9-4b39-9bfa-af7375b87563" providerId="ADAL" clId="{8B7BE561-8FE0-B54D-A192-127B915CB7E3}" dt="2022-01-11T23:03:44.469" v="952" actId="20577"/>
          <ac:spMkLst>
            <pc:docMk/>
            <pc:sldMk cId="3328799679" sldId="310"/>
            <ac:spMk id="4099" creationId="{00000000-0000-0000-0000-000000000000}"/>
          </ac:spMkLst>
        </pc:spChg>
        <pc:graphicFrameChg chg="add del mod modGraphic">
          <ac:chgData name="Ratan Lal" userId="4aa2f7af-a8f9-4b39-9bfa-af7375b87563" providerId="ADAL" clId="{8B7BE561-8FE0-B54D-A192-127B915CB7E3}" dt="2022-01-11T23:10:28.087" v="1491" actId="478"/>
          <ac:graphicFrameMkLst>
            <pc:docMk/>
            <pc:sldMk cId="3328799679" sldId="310"/>
            <ac:graphicFrameMk id="2" creationId="{306F4C3A-72FA-0D43-B9C0-F6D3033FC180}"/>
          </ac:graphicFrameMkLst>
        </pc:graphicFrameChg>
        <pc:picChg chg="add mod">
          <ac:chgData name="Ratan Lal" userId="4aa2f7af-a8f9-4b39-9bfa-af7375b87563" providerId="ADAL" clId="{8B7BE561-8FE0-B54D-A192-127B915CB7E3}" dt="2022-01-11T23:12:40.817" v="1587" actId="1035"/>
          <ac:picMkLst>
            <pc:docMk/>
            <pc:sldMk cId="3328799679" sldId="310"/>
            <ac:picMk id="4" creationId="{D7DA972F-E6E4-2B47-884A-03ADFD75AD3E}"/>
          </ac:picMkLst>
        </pc:picChg>
      </pc:sldChg>
      <pc:sldChg chg="modSp add mod">
        <pc:chgData name="Ratan Lal" userId="4aa2f7af-a8f9-4b39-9bfa-af7375b87563" providerId="ADAL" clId="{8B7BE561-8FE0-B54D-A192-127B915CB7E3}" dt="2022-01-11T23:09:24.155" v="1486" actId="20577"/>
        <pc:sldMkLst>
          <pc:docMk/>
          <pc:sldMk cId="2066928951" sldId="311"/>
        </pc:sldMkLst>
        <pc:spChg chg="mod">
          <ac:chgData name="Ratan Lal" userId="4aa2f7af-a8f9-4b39-9bfa-af7375b87563" providerId="ADAL" clId="{8B7BE561-8FE0-B54D-A192-127B915CB7E3}" dt="2022-01-11T23:06:08.569" v="1054" actId="20577"/>
          <ac:spMkLst>
            <pc:docMk/>
            <pc:sldMk cId="2066928951" sldId="311"/>
            <ac:spMk id="4098" creationId="{00000000-0000-0000-0000-000000000000}"/>
          </ac:spMkLst>
        </pc:spChg>
        <pc:spChg chg="mod">
          <ac:chgData name="Ratan Lal" userId="4aa2f7af-a8f9-4b39-9bfa-af7375b87563" providerId="ADAL" clId="{8B7BE561-8FE0-B54D-A192-127B915CB7E3}" dt="2022-01-11T23:09:24.155" v="1486" actId="20577"/>
          <ac:spMkLst>
            <pc:docMk/>
            <pc:sldMk cId="2066928951" sldId="311"/>
            <ac:spMk id="4099" creationId="{00000000-0000-0000-0000-000000000000}"/>
          </ac:spMkLst>
        </pc:spChg>
      </pc:sldChg>
      <pc:sldChg chg="add del">
        <pc:chgData name="Ratan Lal" userId="4aa2f7af-a8f9-4b39-9bfa-af7375b87563" providerId="ADAL" clId="{8B7BE561-8FE0-B54D-A192-127B915CB7E3}" dt="2022-01-11T23:09:31.219" v="1488"/>
        <pc:sldMkLst>
          <pc:docMk/>
          <pc:sldMk cId="585501144" sldId="312"/>
        </pc:sldMkLst>
      </pc:sldChg>
      <pc:sldChg chg="modSp add mod">
        <pc:chgData name="Ratan Lal" userId="4aa2f7af-a8f9-4b39-9bfa-af7375b87563" providerId="ADAL" clId="{8B7BE561-8FE0-B54D-A192-127B915CB7E3}" dt="2022-01-11T23:21:29.605" v="2213" actId="20577"/>
        <pc:sldMkLst>
          <pc:docMk/>
          <pc:sldMk cId="3871735581" sldId="312"/>
        </pc:sldMkLst>
        <pc:spChg chg="mod">
          <ac:chgData name="Ratan Lal" userId="4aa2f7af-a8f9-4b39-9bfa-af7375b87563" providerId="ADAL" clId="{8B7BE561-8FE0-B54D-A192-127B915CB7E3}" dt="2022-01-11T23:16:38.842" v="1604" actId="20577"/>
          <ac:spMkLst>
            <pc:docMk/>
            <pc:sldMk cId="3871735581" sldId="312"/>
            <ac:spMk id="4098" creationId="{00000000-0000-0000-0000-000000000000}"/>
          </ac:spMkLst>
        </pc:spChg>
        <pc:spChg chg="mod">
          <ac:chgData name="Ratan Lal" userId="4aa2f7af-a8f9-4b39-9bfa-af7375b87563" providerId="ADAL" clId="{8B7BE561-8FE0-B54D-A192-127B915CB7E3}" dt="2022-01-11T23:21:29.605" v="2213" actId="20577"/>
          <ac:spMkLst>
            <pc:docMk/>
            <pc:sldMk cId="3871735581" sldId="312"/>
            <ac:spMk id="409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DB901-D5B0-4882-B728-1757B4E2794D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6A865-37F1-4908-BBE0-8CA993BDF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57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/>
              <a:t>Processing Overhead: Whenever a method is called, the JVM saves the return address and makes copy of the arguments.</a:t>
            </a:r>
            <a:r>
              <a:rPr lang="en-US" altLang="en-US" sz="1200" baseline="0" dirty="0"/>
              <a:t> Then when the methods completes, the JVM makes a copy of the return value to the caller.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6A865-37F1-4908-BBE0-8CA993BDF6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7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323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635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96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449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60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814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650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76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851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6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90600" y="3200400"/>
            <a:ext cx="7696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en-US" sz="3200" b="1" kern="0" dirty="0">
                <a:latin typeface="Verdana" panose="020B0604030504040204" pitchFamily="34" charset="0"/>
                <a:cs typeface="Times New Roman" panose="02020603050405020304" pitchFamily="18" charset="0"/>
              </a:rPr>
              <a:t>Inheritance, Interfaces, and Abstract classes  </a:t>
            </a:r>
          </a:p>
          <a:p>
            <a:pPr marL="0" indent="0" algn="ctr" eaLnBrk="1" hangingPunct="1">
              <a:buNone/>
            </a:pPr>
            <a:endParaRPr lang="en-US" altLang="en-US" sz="3200" b="1" kern="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FontTx/>
              <a:buNone/>
            </a:pPr>
            <a:endParaRPr lang="en-US" altLang="en-US" sz="3200" b="1" i="1" kern="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FontTx/>
              <a:buNone/>
            </a:pPr>
            <a:endParaRPr lang="en-US" altLang="en-US" sz="3200" b="1" i="0" kern="0" dirty="0">
              <a:solidFill>
                <a:schemeClr val="bg1"/>
              </a:solidFill>
            </a:endParaRPr>
          </a:p>
          <a:p>
            <a:pPr marL="0" indent="0" algn="ctr" eaLnBrk="1" hangingPunct="1">
              <a:buFontTx/>
              <a:buNone/>
            </a:pPr>
            <a:endParaRPr lang="en-US" altLang="en-US" sz="3200" b="1" i="0" kern="0" dirty="0">
              <a:solidFill>
                <a:schemeClr val="bg1"/>
              </a:solidFill>
            </a:endParaRPr>
          </a:p>
          <a:p>
            <a:pPr marL="0" indent="0" algn="ctr" eaLnBrk="1" hangingPunct="1">
              <a:buFontTx/>
              <a:buNone/>
            </a:pPr>
            <a:endParaRPr lang="en-US" altLang="en-US" sz="3600" b="1" i="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28613"/>
          </a:xfrm>
        </p:spPr>
        <p:txBody>
          <a:bodyPr/>
          <a:lstStyle/>
          <a:p>
            <a:pPr eaLnBrk="1" hangingPunct="1"/>
            <a:r>
              <a:rPr lang="en-US" altLang="en-US" sz="3600"/>
              <a:t>Inheritance Rules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</a:t>
            </a:r>
          </a:p>
        </p:txBody>
      </p:sp>
      <p:graphicFrame>
        <p:nvGraphicFramePr>
          <p:cNvPr id="463918" name="Group 46"/>
          <p:cNvGraphicFramePr>
            <a:graphicFrameLocks noGrp="1"/>
          </p:cNvGraphicFramePr>
          <p:nvPr/>
        </p:nvGraphicFramePr>
        <p:xfrm>
          <a:off x="152400" y="914400"/>
          <a:ext cx="8763000" cy="5322889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5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Superclass Members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Inherited by subclass?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Directly Accessible by Subclass?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Directly Accessible by Client of Subclass?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fields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yes, by using field name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methods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yes, by calling method from subclass methods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protected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fields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yes, by using field name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no, must call accessors and mutators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protected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methods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yes, by calling method from subclass methods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6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private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fields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no, must call accessors and mutators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no, must call accessors and mutators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private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methods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Subclass Constructors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Constructors are not inherited.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However, the subclass can and should call the constructors of the superclass to initialize inherited fields.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</a:rPr>
              <a:t>Implicit</a:t>
            </a:r>
            <a:r>
              <a:rPr lang="en-US" altLang="en-US" dirty="0"/>
              <a:t> invocation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The default constructor of the subclass automatically calls the default constructor of the superclass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For </a:t>
            </a:r>
            <a:r>
              <a:rPr lang="en-US" altLang="en-US" dirty="0">
                <a:solidFill>
                  <a:schemeClr val="tx2"/>
                </a:solidFill>
              </a:rPr>
              <a:t>explicit</a:t>
            </a:r>
            <a:r>
              <a:rPr lang="en-US" altLang="en-US" dirty="0"/>
              <a:t> invocation, use this syntax: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super( argument list 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If used, this statement must be the first statement in the subclass constructor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92150"/>
            <a:ext cx="7772400" cy="368300"/>
          </a:xfrm>
        </p:spPr>
        <p:txBody>
          <a:bodyPr/>
          <a:lstStyle/>
          <a:p>
            <a:pPr eaLnBrk="1" hangingPunct="1"/>
            <a:r>
              <a:rPr lang="en-US" altLang="en-US" sz="3600"/>
              <a:t>Inheritance Rules for Constructors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</a:t>
            </a:r>
          </a:p>
        </p:txBody>
      </p:sp>
      <p:graphicFrame>
        <p:nvGraphicFramePr>
          <p:cNvPr id="469013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74549"/>
              </p:ext>
            </p:extLst>
          </p:nvPr>
        </p:nvGraphicFramePr>
        <p:xfrm>
          <a:off x="152400" y="1905000"/>
          <a:ext cx="8763000" cy="21336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Superclass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Inherited by subclass?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Directly Accessible by Subclass?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Directly Accessible by Client of Subclass Using a Subclass Reference?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constructors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yes, using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super( arg list 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 a subclass constructor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Overriding Inherited Methods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subclass can </a:t>
            </a:r>
            <a:r>
              <a:rPr lang="en-US" altLang="en-US">
                <a:solidFill>
                  <a:schemeClr val="tx2"/>
                </a:solidFill>
              </a:rPr>
              <a:t>override</a:t>
            </a:r>
            <a:r>
              <a:rPr lang="en-US" altLang="en-US" b="1"/>
              <a:t> </a:t>
            </a:r>
            <a:r>
              <a:rPr lang="en-US" altLang="en-US"/>
              <a:t>(or replace) an inherited method by providing a new version of the method. </a:t>
            </a:r>
          </a:p>
          <a:p>
            <a:pPr eaLnBrk="1" hangingPunct="1"/>
            <a:r>
              <a:rPr lang="en-US" altLang="en-US"/>
              <a:t>The API of the new version must match the inherited method.</a:t>
            </a:r>
          </a:p>
          <a:p>
            <a:pPr eaLnBrk="1" hangingPunct="1"/>
            <a:r>
              <a:rPr lang="en-US" altLang="en-US"/>
              <a:t>When the client calls the method, it will call the subclass version.</a:t>
            </a:r>
          </a:p>
          <a:p>
            <a:pPr eaLnBrk="1" hangingPunct="1"/>
            <a:r>
              <a:rPr lang="en-US" altLang="en-US"/>
              <a:t>Overridden superclass methods are invisible to the client of the subclass, but the subclass methods can still call a superclass method using this syntax: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super.methodName( argument list 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 sz="3600"/>
              <a:t>Inheritance Rules for Overridden Methods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</a:t>
            </a:r>
          </a:p>
        </p:txBody>
      </p:sp>
      <p:graphicFrame>
        <p:nvGraphicFramePr>
          <p:cNvPr id="47515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913641"/>
              </p:ext>
            </p:extLst>
          </p:nvPr>
        </p:nvGraphicFramePr>
        <p:xfrm>
          <a:off x="152400" y="1905000"/>
          <a:ext cx="8763000" cy="3535608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05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Superclass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Members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Inherited by Subclass?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Directly Accessible by Subclass?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Directly Accessible by Client of Subclass Using a Subclass Reference?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4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or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protected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inherited methods that have been overridden in the subclass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yes, using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super.methodName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list 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The </a:t>
            </a:r>
            <a:r>
              <a:rPr lang="en-US" altLang="en-US" sz="3600" i="1"/>
              <a:t>protected</a:t>
            </a:r>
            <a:r>
              <a:rPr lang="en-US" altLang="en-US" sz="3600"/>
              <a:t> Access Modifier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Declaring fields as </a:t>
            </a:r>
            <a:r>
              <a:rPr lang="en-US" altLang="en-US" i="1" dirty="0"/>
              <a:t>private</a:t>
            </a:r>
            <a:r>
              <a:rPr lang="en-US" altLang="en-US" dirty="0"/>
              <a:t> preserves encapsulation.</a:t>
            </a:r>
          </a:p>
          <a:p>
            <a:pPr lvl="1" eaLnBrk="1" hangingPunct="1"/>
            <a:r>
              <a:rPr lang="en-US" altLang="en-US" sz="2400" dirty="0"/>
              <a:t>Subclass methods call superclass methods to set the values of the fields, and the superclass methods enforce the validation rules for the data.</a:t>
            </a:r>
          </a:p>
          <a:p>
            <a:pPr lvl="1" eaLnBrk="1" hangingPunct="1"/>
            <a:r>
              <a:rPr lang="en-US" altLang="en-US" sz="2400" dirty="0"/>
              <a:t>But calling methods incurs processing overhead.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Declaring fields as </a:t>
            </a:r>
            <a:r>
              <a:rPr lang="en-US" altLang="en-US" i="1" dirty="0"/>
              <a:t>protected</a:t>
            </a:r>
            <a:r>
              <a:rPr lang="en-US" altLang="en-US" dirty="0"/>
              <a:t> allows them to be accessed directly by subclass methods.</a:t>
            </a:r>
          </a:p>
          <a:p>
            <a:pPr lvl="1" eaLnBrk="1" hangingPunct="1"/>
            <a:r>
              <a:rPr lang="en-US" altLang="en-US" sz="2400" dirty="0"/>
              <a:t>Classes outside the hierarchy and package must use accessors and </a:t>
            </a:r>
            <a:r>
              <a:rPr lang="en-US" altLang="en-US" sz="2400" dirty="0" err="1"/>
              <a:t>mutators</a:t>
            </a:r>
            <a:r>
              <a:rPr lang="en-US" altLang="en-US" sz="2400" dirty="0"/>
              <a:t> for </a:t>
            </a:r>
            <a:r>
              <a:rPr lang="en-US" altLang="en-US" sz="2400" i="1" dirty="0"/>
              <a:t>protected</a:t>
            </a:r>
            <a:r>
              <a:rPr lang="en-US" altLang="en-US" sz="2400" dirty="0"/>
              <a:t> fields.</a:t>
            </a:r>
            <a:endParaRPr lang="en-US" altLang="en-US" sz="2400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Interfaces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Interfaces are syntactically similar to classes, but they lack instance variables, and their methods are declared without any body.</a:t>
            </a:r>
          </a:p>
          <a:p>
            <a:pPr eaLnBrk="1" hangingPunct="1"/>
            <a:r>
              <a:rPr lang="en-US" altLang="en-US" dirty="0"/>
              <a:t>Once it is defined, any number of classes can implement an interface. Also, one class can implement any number of interfaces.</a:t>
            </a:r>
          </a:p>
          <a:p>
            <a:pPr eaLnBrk="1" hangingPunct="1"/>
            <a:r>
              <a:rPr lang="en-US" altLang="en-US" dirty="0"/>
              <a:t>Interfaces are designed to support dynamic method resolution at run time.</a:t>
            </a:r>
          </a:p>
        </p:txBody>
      </p:sp>
    </p:spTree>
    <p:extLst>
      <p:ext uri="{BB962C8B-B14F-4D97-AF65-F5344CB8AC3E}">
        <p14:creationId xmlns:p14="http://schemas.microsoft.com/office/powerpoint/2010/main" val="1248955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Interfaces Syntax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i="1" dirty="0"/>
              <a:t>access</a:t>
            </a:r>
            <a:r>
              <a:rPr lang="en-US" altLang="en-US" dirty="0"/>
              <a:t> interface-name{</a:t>
            </a:r>
          </a:p>
          <a:p>
            <a:pPr marL="0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i="1" dirty="0"/>
              <a:t>return-type</a:t>
            </a:r>
            <a:r>
              <a:rPr lang="en-US" altLang="en-US" dirty="0"/>
              <a:t> method-name1(argument list);</a:t>
            </a:r>
          </a:p>
          <a:p>
            <a:pPr marL="0" indent="0" eaLnBrk="1" hangingPunct="1">
              <a:buNone/>
            </a:pPr>
            <a:r>
              <a:rPr lang="en-US" altLang="en-US" dirty="0"/>
              <a:t>	 </a:t>
            </a:r>
            <a:r>
              <a:rPr lang="en-US" altLang="en-US" i="1" dirty="0"/>
              <a:t>return-type</a:t>
            </a:r>
            <a:r>
              <a:rPr lang="en-US" altLang="en-US" dirty="0"/>
              <a:t> method-name2(argument list);</a:t>
            </a:r>
          </a:p>
          <a:p>
            <a:pPr marL="0" indent="0" eaLnBrk="1" hangingPunct="1">
              <a:buNone/>
            </a:pPr>
            <a:r>
              <a:rPr lang="en-US" altLang="en-US" dirty="0"/>
              <a:t>	……………………..</a:t>
            </a:r>
          </a:p>
          <a:p>
            <a:pPr marL="0" indent="0" eaLnBrk="1" hangingPunct="1">
              <a:buNone/>
            </a:pPr>
            <a:r>
              <a:rPr lang="en-US" altLang="en-US" dirty="0"/>
              <a:t>	……………………..</a:t>
            </a:r>
          </a:p>
          <a:p>
            <a:pPr marL="0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i="1" dirty="0"/>
              <a:t>return-type</a:t>
            </a:r>
            <a:r>
              <a:rPr lang="en-US" altLang="en-US" dirty="0"/>
              <a:t> method-</a:t>
            </a:r>
            <a:r>
              <a:rPr lang="en-US" altLang="en-US" dirty="0" err="1"/>
              <a:t>nameN</a:t>
            </a:r>
            <a:r>
              <a:rPr lang="en-US" altLang="en-US" dirty="0"/>
              <a:t>(argument list);</a:t>
            </a:r>
          </a:p>
          <a:p>
            <a:pPr marL="0" indent="0" eaLnBrk="1" hangingPunct="1">
              <a:buNone/>
            </a:pPr>
            <a:r>
              <a:rPr lang="en-US" altLang="en-US" dirty="0"/>
              <a:t>}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The java compiler adds public and abstract keywords before the interface method and public static and final keywords before data members.</a:t>
            </a:r>
          </a:p>
        </p:txBody>
      </p:sp>
    </p:spTree>
    <p:extLst>
      <p:ext uri="{BB962C8B-B14F-4D97-AF65-F5344CB8AC3E}">
        <p14:creationId xmlns:p14="http://schemas.microsoft.com/office/powerpoint/2010/main" val="3361713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How Interfaces differ from Classes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An interface cannot be instantiated.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An interface does not contain any constructors.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All of the methods in an interface are abstract.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An interface cannot contain instance fields. The only field that can appear in an interface must be declared both static and final.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An interface is not extended by a class; it is implemented by a class.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An interface can extend multiple interfaces.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6928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Abstract Classes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 class which contains the </a:t>
            </a:r>
            <a:r>
              <a:rPr lang="en-US" altLang="en-US" b="1" dirty="0"/>
              <a:t>abstract </a:t>
            </a:r>
            <a:r>
              <a:rPr lang="en-US" altLang="en-US" dirty="0"/>
              <a:t>keyword in its declaration is known as abstract class.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Abstract classes may or may not contain abstract methods.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But, if a class has at least one abstract method, then the class </a:t>
            </a:r>
            <a:r>
              <a:rPr lang="en-US" altLang="en-US" b="1" dirty="0"/>
              <a:t>must</a:t>
            </a:r>
            <a:r>
              <a:rPr lang="en-US" altLang="en-US" dirty="0"/>
              <a:t> be declared abstract.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If a class is declared </a:t>
            </a:r>
            <a:r>
              <a:rPr lang="en-US" altLang="en-US" b="1" dirty="0"/>
              <a:t>abstract</a:t>
            </a:r>
            <a:r>
              <a:rPr lang="en-US" altLang="en-US" dirty="0"/>
              <a:t>, it cannot be instantiated.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To use an abstract class, you have to inherit it from another class, provide implementations to the abstract methods in it.</a:t>
            </a:r>
          </a:p>
        </p:txBody>
      </p:sp>
    </p:spTree>
    <p:extLst>
      <p:ext uri="{BB962C8B-B14F-4D97-AF65-F5344CB8AC3E}">
        <p14:creationId xmlns:p14="http://schemas.microsoft.com/office/powerpoint/2010/main" val="387173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0" y="5080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600"/>
              <a:t>Topics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772400" cy="5410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2"/>
                </a:solidFill>
              </a:rPr>
              <a:t>Inheritance Concepts</a:t>
            </a:r>
          </a:p>
          <a:p>
            <a:pPr eaLnBrk="1" hangingPunct="1"/>
            <a:r>
              <a:rPr lang="en-US" altLang="en-US" dirty="0">
                <a:solidFill>
                  <a:schemeClr val="tx2"/>
                </a:solidFill>
              </a:rPr>
              <a:t>Inheritance Design</a:t>
            </a:r>
          </a:p>
          <a:p>
            <a:pPr lvl="1" eaLnBrk="1" hangingPunct="1"/>
            <a:r>
              <a:rPr lang="en-US" altLang="en-US" dirty="0">
                <a:solidFill>
                  <a:schemeClr val="tx2"/>
                </a:solidFill>
              </a:rPr>
              <a:t>Inherited Members of a Class</a:t>
            </a:r>
          </a:p>
          <a:p>
            <a:pPr lvl="1" eaLnBrk="1" hangingPunct="1"/>
            <a:r>
              <a:rPr lang="en-US" altLang="en-US" dirty="0">
                <a:solidFill>
                  <a:schemeClr val="tx2"/>
                </a:solidFill>
              </a:rPr>
              <a:t>Subclass Constructors</a:t>
            </a:r>
          </a:p>
          <a:p>
            <a:pPr lvl="1" eaLnBrk="1" hangingPunct="1"/>
            <a:r>
              <a:rPr lang="en-US" altLang="en-US" dirty="0">
                <a:solidFill>
                  <a:schemeClr val="tx2"/>
                </a:solidFill>
              </a:rPr>
              <a:t>Adding Specialization to the Subclass</a:t>
            </a:r>
          </a:p>
          <a:p>
            <a:pPr lvl="1" eaLnBrk="1" hangingPunct="1"/>
            <a:r>
              <a:rPr lang="en-US" altLang="en-US" dirty="0">
                <a:solidFill>
                  <a:schemeClr val="tx2"/>
                </a:solidFill>
              </a:rPr>
              <a:t>Overriding Inherited Methods</a:t>
            </a:r>
          </a:p>
          <a:p>
            <a:pPr eaLnBrk="1" hangingPunct="1"/>
            <a:r>
              <a:rPr lang="en-US" altLang="en-US" dirty="0">
                <a:solidFill>
                  <a:schemeClr val="tx2"/>
                </a:solidFill>
              </a:rPr>
              <a:t>The </a:t>
            </a:r>
            <a:r>
              <a:rPr lang="en-US" altLang="en-US" i="1" dirty="0">
                <a:solidFill>
                  <a:schemeClr val="tx2"/>
                </a:solidFill>
              </a:rPr>
              <a:t>protected </a:t>
            </a:r>
            <a:r>
              <a:rPr lang="en-US" altLang="en-US" dirty="0">
                <a:solidFill>
                  <a:schemeClr val="tx2"/>
                </a:solidFill>
              </a:rPr>
              <a:t>Access Modifier</a:t>
            </a:r>
          </a:p>
          <a:p>
            <a:pPr eaLnBrk="1" hangingPunct="1"/>
            <a:r>
              <a:rPr lang="en-US" altLang="en-US" dirty="0">
                <a:solidFill>
                  <a:schemeClr val="tx2"/>
                </a:solidFill>
              </a:rPr>
              <a:t>Interfaces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55000" cy="10668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How Abstract classes differ from Interfaces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64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 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7DA972F-E6E4-2B47-884A-03ADFD75A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84836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99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05000" y="2209800"/>
            <a:ext cx="5463355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500" b="1" i="1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60761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Inheritance Concepts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common form of reuse of classes is </a:t>
            </a:r>
            <a:r>
              <a:rPr lang="en-US" altLang="en-US" dirty="0">
                <a:solidFill>
                  <a:srgbClr val="FF0000"/>
                </a:solidFill>
              </a:rPr>
              <a:t>inheritance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We can organize classes into</a:t>
            </a:r>
            <a:r>
              <a:rPr lang="en-US" altLang="en-US" b="1" dirty="0"/>
              <a:t> </a:t>
            </a:r>
            <a:r>
              <a:rPr lang="en-US" altLang="en-US" dirty="0">
                <a:solidFill>
                  <a:schemeClr val="tx2"/>
                </a:solidFill>
              </a:rPr>
              <a:t>hierarchies</a:t>
            </a:r>
            <a:r>
              <a:rPr lang="en-US" altLang="en-US" dirty="0"/>
              <a:t> of functionality.</a:t>
            </a:r>
          </a:p>
          <a:p>
            <a:pPr eaLnBrk="1" hangingPunct="1"/>
            <a:r>
              <a:rPr lang="en-US" altLang="en-US" dirty="0"/>
              <a:t>The class at the top of the hierarchy (</a:t>
            </a:r>
            <a:r>
              <a:rPr lang="en-US" altLang="en-US" dirty="0">
                <a:solidFill>
                  <a:schemeClr val="tx2"/>
                </a:solidFill>
              </a:rPr>
              <a:t>superclass</a:t>
            </a:r>
            <a:r>
              <a:rPr lang="en-US" altLang="en-US" dirty="0"/>
              <a:t>) defines instance variables and methods common to all classes in the hierarchy.</a:t>
            </a:r>
          </a:p>
          <a:p>
            <a:pPr eaLnBrk="1" hangingPunct="1"/>
            <a:r>
              <a:rPr lang="en-US" altLang="en-US" dirty="0"/>
              <a:t>We derive a </a:t>
            </a:r>
            <a:r>
              <a:rPr lang="en-US" altLang="en-US" dirty="0">
                <a:solidFill>
                  <a:schemeClr val="tx2"/>
                </a:solidFill>
              </a:rPr>
              <a:t>subclass</a:t>
            </a:r>
            <a:r>
              <a:rPr lang="en-US" altLang="en-US" dirty="0"/>
              <a:t>, which </a:t>
            </a:r>
            <a:r>
              <a:rPr lang="en-US" altLang="en-US" dirty="0">
                <a:solidFill>
                  <a:schemeClr val="tx2"/>
                </a:solidFill>
              </a:rPr>
              <a:t>inherits</a:t>
            </a:r>
            <a:r>
              <a:rPr lang="en-US" altLang="en-US" dirty="0"/>
              <a:t> behavior and fields from the </a:t>
            </a:r>
            <a:r>
              <a:rPr lang="en-US" altLang="en-US" dirty="0">
                <a:solidFill>
                  <a:schemeClr val="tx2"/>
                </a:solidFill>
              </a:rPr>
              <a:t>superclass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A Sample Vehicle Hierarchy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 sz="2400"/>
              <a:t>This hierarchy is depicted using a Unified Modeling Language (UML) diagram.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In UML diagrams, arrows point from the subclass to the superclass.</a:t>
            </a:r>
          </a:p>
        </p:txBody>
      </p:sp>
      <p:pic>
        <p:nvPicPr>
          <p:cNvPr id="5124" name="Picture 4" descr="VehicleHierarchy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56927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Superclasses and Subclasses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superclass can have multiple subclasses.</a:t>
            </a:r>
          </a:p>
          <a:p>
            <a:pPr eaLnBrk="1" hangingPunct="1"/>
            <a:r>
              <a:rPr lang="en-US" altLang="en-US" dirty="0"/>
              <a:t>Subclasses can be </a:t>
            </a:r>
            <a:r>
              <a:rPr lang="en-US" altLang="en-US" dirty="0" err="1"/>
              <a:t>superclasses</a:t>
            </a:r>
            <a:r>
              <a:rPr lang="en-US" altLang="en-US" dirty="0"/>
              <a:t> of other subclasses.</a:t>
            </a:r>
          </a:p>
          <a:p>
            <a:pPr eaLnBrk="1" hangingPunct="1"/>
            <a:r>
              <a:rPr lang="en-US" altLang="en-US" dirty="0"/>
              <a:t>A subclass can inherit directly from only one superclass.</a:t>
            </a:r>
          </a:p>
          <a:p>
            <a:pPr eaLnBrk="1" hangingPunct="1"/>
            <a:r>
              <a:rPr lang="en-US" altLang="en-US" dirty="0"/>
              <a:t>All classes inherit from the </a:t>
            </a:r>
            <a:r>
              <a:rPr lang="en-US" altLang="en-US" i="1" dirty="0"/>
              <a:t>Object</a:t>
            </a:r>
            <a:r>
              <a:rPr lang="en-US" altLang="en-US" dirty="0"/>
              <a:t> class.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Specifying Inheritance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The syntax for defining a subclass is to use the </a:t>
            </a:r>
            <a:r>
              <a:rPr lang="en-US" altLang="en-US" i="1" dirty="0"/>
              <a:t>extends</a:t>
            </a:r>
            <a:r>
              <a:rPr lang="en-US" altLang="en-US" dirty="0"/>
              <a:t> keyword in the class header, as in</a:t>
            </a:r>
          </a:p>
          <a:p>
            <a:pPr eaLnBrk="1" hangingPunct="1"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</a:t>
            </a:r>
            <a:r>
              <a:rPr lang="en-US" altLang="en-US" sz="2000" dirty="0" err="1">
                <a:latin typeface="Courier New" panose="02070309020205020404" pitchFamily="49" charset="0"/>
              </a:rPr>
              <a:t>accessModifier</a:t>
            </a:r>
            <a:r>
              <a:rPr lang="en-US" altLang="en-US" sz="2000" dirty="0">
                <a:latin typeface="Courier New" panose="02070309020205020404" pitchFamily="49" charset="0"/>
              </a:rPr>
              <a:t> class </a:t>
            </a:r>
            <a:r>
              <a:rPr lang="en-US" altLang="en-US" sz="2000" dirty="0" err="1">
                <a:latin typeface="Courier New" panose="02070309020205020404" pitchFamily="49" charset="0"/>
              </a:rPr>
              <a:t>SubclassName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                   extends </a:t>
            </a:r>
            <a:r>
              <a:rPr lang="en-US" altLang="en-US" sz="2000" dirty="0" err="1">
                <a:latin typeface="Courier New" panose="02070309020205020404" pitchFamily="49" charset="0"/>
              </a:rPr>
              <a:t>SuperclassName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{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// class definition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   The superclass name specified after the </a:t>
            </a:r>
            <a:r>
              <a:rPr lang="en-US" altLang="en-US" i="1" dirty="0"/>
              <a:t>extends</a:t>
            </a:r>
            <a:r>
              <a:rPr lang="en-US" altLang="en-US" dirty="0"/>
              <a:t> keyword is called the </a:t>
            </a:r>
            <a:r>
              <a:rPr lang="en-US" altLang="en-US" dirty="0">
                <a:solidFill>
                  <a:schemeClr val="tx2"/>
                </a:solidFill>
              </a:rPr>
              <a:t>direct superclass</a:t>
            </a:r>
            <a:r>
              <a:rPr lang="en-US" altLang="en-US" i="1" dirty="0"/>
              <a:t>.</a:t>
            </a:r>
          </a:p>
          <a:p>
            <a:pPr eaLnBrk="1" hangingPunct="1"/>
            <a:r>
              <a:rPr lang="en-US" altLang="en-US" dirty="0"/>
              <a:t>As mentioned, a subclass can have many </a:t>
            </a:r>
            <a:r>
              <a:rPr lang="en-US" altLang="en-US" dirty="0" err="1"/>
              <a:t>superclasses</a:t>
            </a:r>
            <a:r>
              <a:rPr lang="en-US" altLang="en-US" dirty="0"/>
              <a:t>, but only one direct superclass.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The BankAccount Hierarchy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</a:t>
            </a:r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480060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toString</a:t>
            </a:r>
            <a:r>
              <a:rPr lang="en-US" altLang="en-US"/>
              <a:t> Method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Returns a </a:t>
            </a:r>
            <a:r>
              <a:rPr lang="en-US" altLang="en-US" i="1" dirty="0"/>
              <a:t>String</a:t>
            </a:r>
            <a:r>
              <a:rPr lang="en-US" altLang="en-US" dirty="0"/>
              <a:t> representing the data of an object</a:t>
            </a:r>
          </a:p>
          <a:p>
            <a:pPr eaLnBrk="1" hangingPunct="1"/>
            <a:r>
              <a:rPr lang="en-US" altLang="en-US" dirty="0"/>
              <a:t>Clients can call </a:t>
            </a:r>
            <a:r>
              <a:rPr lang="en-US" altLang="en-US" i="1" dirty="0" err="1"/>
              <a:t>toString</a:t>
            </a:r>
            <a:r>
              <a:rPr lang="en-US" altLang="en-US" dirty="0"/>
              <a:t> explicitly by coding the method call.</a:t>
            </a:r>
          </a:p>
          <a:p>
            <a:pPr eaLnBrk="1" hangingPunct="1"/>
            <a:r>
              <a:rPr lang="en-US" altLang="en-US" dirty="0"/>
              <a:t>Clients can call </a:t>
            </a:r>
            <a:r>
              <a:rPr lang="en-US" altLang="en-US" i="1" dirty="0" err="1"/>
              <a:t>toString</a:t>
            </a:r>
            <a:r>
              <a:rPr lang="en-US" altLang="en-US" i="1" dirty="0"/>
              <a:t> </a:t>
            </a:r>
            <a:r>
              <a:rPr lang="en-US" altLang="en-US" dirty="0"/>
              <a:t>implicitly by using an object reference where a </a:t>
            </a:r>
            <a:r>
              <a:rPr lang="en-US" altLang="en-US" i="1" dirty="0"/>
              <a:t>String </a:t>
            </a:r>
            <a:r>
              <a:rPr lang="en-US" altLang="en-US" dirty="0"/>
              <a:t>is expected.</a:t>
            </a:r>
          </a:p>
          <a:p>
            <a:pPr eaLnBrk="1" hangingPunct="1"/>
            <a:r>
              <a:rPr lang="en-US" altLang="en-US" dirty="0"/>
              <a:t>Example client code: 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Auto compact = new Auto( ); // instantiate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                    // an object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// explicit </a:t>
            </a:r>
            <a:r>
              <a:rPr lang="en-US" altLang="en-US" sz="2000" dirty="0" err="1">
                <a:latin typeface="Courier New" panose="02070309020205020404" pitchFamily="49" charset="0"/>
              </a:rPr>
              <a:t>toString</a:t>
            </a:r>
            <a:r>
              <a:rPr lang="en-US" altLang="en-US" sz="2000" dirty="0">
                <a:latin typeface="Courier New" panose="02070309020205020404" pitchFamily="49" charset="0"/>
              </a:rPr>
              <a:t> call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 </a:t>
            </a:r>
            <a:r>
              <a:rPr lang="en-US" altLang="en-US" sz="2000" dirty="0" err="1">
                <a:latin typeface="Courier New" panose="02070309020205020404" pitchFamily="49" charset="0"/>
              </a:rPr>
              <a:t>compact.toString</a:t>
            </a:r>
            <a:r>
              <a:rPr lang="en-US" altLang="en-US" sz="2000" dirty="0">
                <a:latin typeface="Courier New" panose="02070309020205020404" pitchFamily="49" charset="0"/>
              </a:rPr>
              <a:t>( ) );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// implicit </a:t>
            </a:r>
            <a:r>
              <a:rPr lang="en-US" altLang="en-US" sz="2000" dirty="0" err="1">
                <a:latin typeface="Courier New" panose="02070309020205020404" pitchFamily="49" charset="0"/>
              </a:rPr>
              <a:t>toString</a:t>
            </a:r>
            <a:r>
              <a:rPr lang="en-US" altLang="en-US" sz="2000" dirty="0">
                <a:latin typeface="Courier New" panose="02070309020205020404" pitchFamily="49" charset="0"/>
              </a:rPr>
              <a:t> call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 compact );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073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toString </a:t>
            </a:r>
            <a:r>
              <a:rPr lang="en-US" altLang="en-US"/>
              <a:t>API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/>
            <a:endParaRPr lang="en-US" altLang="en-US" i="1"/>
          </a:p>
          <a:p>
            <a:pPr eaLnBrk="1" hangingPunct="1"/>
            <a:endParaRPr lang="en-US" altLang="en-US" i="1"/>
          </a:p>
          <a:p>
            <a:pPr eaLnBrk="1" hangingPunct="1">
              <a:buFontTx/>
              <a:buNone/>
            </a:pPr>
            <a:endParaRPr lang="en-US" altLang="en-US" i="1"/>
          </a:p>
        </p:txBody>
      </p:sp>
      <p:graphicFrame>
        <p:nvGraphicFramePr>
          <p:cNvPr id="346127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002265"/>
              </p:ext>
            </p:extLst>
          </p:nvPr>
        </p:nvGraphicFramePr>
        <p:xfrm>
          <a:off x="1371600" y="1862137"/>
          <a:ext cx="6858000" cy="2024063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Return value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Method name and argument list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String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toString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 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returns a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String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representing the data of an object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8873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CC33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1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1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9691</TotalTime>
  <Words>1083</Words>
  <Application>Microsoft Macintosh PowerPoint</Application>
  <PresentationFormat>On-screen Show (4:3)</PresentationFormat>
  <Paragraphs>174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Verdana</vt:lpstr>
      <vt:lpstr>Default Design</vt:lpstr>
      <vt:lpstr>PowerPoint Presentation</vt:lpstr>
      <vt:lpstr>Topics</vt:lpstr>
      <vt:lpstr>Inheritance Concepts</vt:lpstr>
      <vt:lpstr>A Sample Vehicle Hierarchy</vt:lpstr>
      <vt:lpstr>Superclasses and Subclasses</vt:lpstr>
      <vt:lpstr>Specifying Inheritance </vt:lpstr>
      <vt:lpstr>The BankAccount Hierarchy</vt:lpstr>
      <vt:lpstr>The toString Method</vt:lpstr>
      <vt:lpstr>The toString API</vt:lpstr>
      <vt:lpstr>Inheritance Rules</vt:lpstr>
      <vt:lpstr>Subclass Constructors</vt:lpstr>
      <vt:lpstr>Inheritance Rules for Constructors</vt:lpstr>
      <vt:lpstr>Overriding Inherited Methods</vt:lpstr>
      <vt:lpstr>Inheritance Rules for Overridden Methods</vt:lpstr>
      <vt:lpstr>The protected Access Modifier</vt:lpstr>
      <vt:lpstr>Interfaces</vt:lpstr>
      <vt:lpstr>Interfaces Syntax</vt:lpstr>
      <vt:lpstr>How Interfaces differ from Classes</vt:lpstr>
      <vt:lpstr>Abstract Classes</vt:lpstr>
      <vt:lpstr>How Abstract classes differ from Interfaces</vt:lpstr>
      <vt:lpstr>PowerPoint Presentation</vt:lpstr>
    </vt:vector>
  </TitlesOfParts>
  <Company>Capitol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Anderson</dc:creator>
  <cp:lastModifiedBy>Ratan Lal</cp:lastModifiedBy>
  <cp:revision>843</cp:revision>
  <dcterms:created xsi:type="dcterms:W3CDTF">2005-02-15T21:36:33Z</dcterms:created>
  <dcterms:modified xsi:type="dcterms:W3CDTF">2022-01-11T23:22:34Z</dcterms:modified>
</cp:coreProperties>
</file>