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74" r:id="rId1"/>
    <p:sldMasterId id="2147483884" r:id="rId2"/>
  </p:sldMasterIdLst>
  <p:notesMasterIdLst>
    <p:notesMasterId r:id="rId43"/>
  </p:notesMasterIdLst>
  <p:handoutMasterIdLst>
    <p:handoutMasterId r:id="rId44"/>
  </p:handoutMasterIdLst>
  <p:sldIdLst>
    <p:sldId id="379" r:id="rId3"/>
    <p:sldId id="351" r:id="rId4"/>
    <p:sldId id="352" r:id="rId5"/>
    <p:sldId id="353" r:id="rId6"/>
    <p:sldId id="356" r:id="rId7"/>
    <p:sldId id="398" r:id="rId8"/>
    <p:sldId id="404" r:id="rId9"/>
    <p:sldId id="357" r:id="rId10"/>
    <p:sldId id="359" r:id="rId11"/>
    <p:sldId id="360" r:id="rId12"/>
    <p:sldId id="362" r:id="rId13"/>
    <p:sldId id="363" r:id="rId14"/>
    <p:sldId id="364" r:id="rId15"/>
    <p:sldId id="381" r:id="rId16"/>
    <p:sldId id="382" r:id="rId17"/>
    <p:sldId id="366" r:id="rId18"/>
    <p:sldId id="367" r:id="rId19"/>
    <p:sldId id="368" r:id="rId20"/>
    <p:sldId id="399" r:id="rId21"/>
    <p:sldId id="369" r:id="rId22"/>
    <p:sldId id="371" r:id="rId23"/>
    <p:sldId id="372" r:id="rId24"/>
    <p:sldId id="389" r:id="rId25"/>
    <p:sldId id="374" r:id="rId26"/>
    <p:sldId id="376" r:id="rId27"/>
    <p:sldId id="400" r:id="rId28"/>
    <p:sldId id="401" r:id="rId29"/>
    <p:sldId id="402" r:id="rId30"/>
    <p:sldId id="384" r:id="rId31"/>
    <p:sldId id="385" r:id="rId32"/>
    <p:sldId id="386" r:id="rId33"/>
    <p:sldId id="387" r:id="rId34"/>
    <p:sldId id="388" r:id="rId35"/>
    <p:sldId id="391" r:id="rId36"/>
    <p:sldId id="393" r:id="rId37"/>
    <p:sldId id="394" r:id="rId38"/>
    <p:sldId id="395" r:id="rId39"/>
    <p:sldId id="403" r:id="rId40"/>
    <p:sldId id="396" r:id="rId41"/>
    <p:sldId id="377" r:id="rId42"/>
  </p:sldIdLst>
  <p:sldSz cx="9144000" cy="6858000" type="screen4x3"/>
  <p:notesSz cx="6858000" cy="9144000"/>
  <p:defaultTextStyle>
    <a:defPPr>
      <a:defRPr lang="en-US"/>
    </a:defPPr>
    <a:lvl1pPr algn="l" rtl="0" fontAlgn="base">
      <a:spcBef>
        <a:spcPct val="0"/>
      </a:spcBef>
      <a:spcAft>
        <a:spcPct val="0"/>
      </a:spcAft>
      <a:defRPr sz="2200" kern="1200">
        <a:solidFill>
          <a:schemeClr val="tx1"/>
        </a:solidFill>
        <a:latin typeface="Arial" charset="0"/>
        <a:ea typeface="+mn-ea"/>
        <a:cs typeface="+mn-cs"/>
      </a:defRPr>
    </a:lvl1pPr>
    <a:lvl2pPr marL="457200" algn="l" rtl="0" fontAlgn="base">
      <a:spcBef>
        <a:spcPct val="0"/>
      </a:spcBef>
      <a:spcAft>
        <a:spcPct val="0"/>
      </a:spcAft>
      <a:defRPr sz="2200" kern="1200">
        <a:solidFill>
          <a:schemeClr val="tx1"/>
        </a:solidFill>
        <a:latin typeface="Arial" charset="0"/>
        <a:ea typeface="+mn-ea"/>
        <a:cs typeface="+mn-cs"/>
      </a:defRPr>
    </a:lvl2pPr>
    <a:lvl3pPr marL="914400" algn="l" rtl="0" fontAlgn="base">
      <a:spcBef>
        <a:spcPct val="0"/>
      </a:spcBef>
      <a:spcAft>
        <a:spcPct val="0"/>
      </a:spcAft>
      <a:defRPr sz="2200" kern="1200">
        <a:solidFill>
          <a:schemeClr val="tx1"/>
        </a:solidFill>
        <a:latin typeface="Arial" charset="0"/>
        <a:ea typeface="+mn-ea"/>
        <a:cs typeface="+mn-cs"/>
      </a:defRPr>
    </a:lvl3pPr>
    <a:lvl4pPr marL="1371600" algn="l" rtl="0" fontAlgn="base">
      <a:spcBef>
        <a:spcPct val="0"/>
      </a:spcBef>
      <a:spcAft>
        <a:spcPct val="0"/>
      </a:spcAft>
      <a:defRPr sz="2200" kern="1200">
        <a:solidFill>
          <a:schemeClr val="tx1"/>
        </a:solidFill>
        <a:latin typeface="Arial" charset="0"/>
        <a:ea typeface="+mn-ea"/>
        <a:cs typeface="+mn-cs"/>
      </a:defRPr>
    </a:lvl4pPr>
    <a:lvl5pPr marL="1828800" algn="l" rtl="0" fontAlgn="base">
      <a:spcBef>
        <a:spcPct val="0"/>
      </a:spcBef>
      <a:spcAft>
        <a:spcPct val="0"/>
      </a:spcAft>
      <a:defRPr sz="2200" kern="1200">
        <a:solidFill>
          <a:schemeClr val="tx1"/>
        </a:solidFill>
        <a:latin typeface="Arial" charset="0"/>
        <a:ea typeface="+mn-ea"/>
        <a:cs typeface="+mn-cs"/>
      </a:defRPr>
    </a:lvl5pPr>
    <a:lvl6pPr marL="2286000" algn="l" defTabSz="914400" rtl="0" eaLnBrk="1" latinLnBrk="0" hangingPunct="1">
      <a:defRPr sz="2200" kern="1200">
        <a:solidFill>
          <a:schemeClr val="tx1"/>
        </a:solidFill>
        <a:latin typeface="Arial" charset="0"/>
        <a:ea typeface="+mn-ea"/>
        <a:cs typeface="+mn-cs"/>
      </a:defRPr>
    </a:lvl6pPr>
    <a:lvl7pPr marL="2743200" algn="l" defTabSz="914400" rtl="0" eaLnBrk="1" latinLnBrk="0" hangingPunct="1">
      <a:defRPr sz="2200" kern="1200">
        <a:solidFill>
          <a:schemeClr val="tx1"/>
        </a:solidFill>
        <a:latin typeface="Arial" charset="0"/>
        <a:ea typeface="+mn-ea"/>
        <a:cs typeface="+mn-cs"/>
      </a:defRPr>
    </a:lvl7pPr>
    <a:lvl8pPr marL="3200400" algn="l" defTabSz="914400" rtl="0" eaLnBrk="1" latinLnBrk="0" hangingPunct="1">
      <a:defRPr sz="2200" kern="1200">
        <a:solidFill>
          <a:schemeClr val="tx1"/>
        </a:solidFill>
        <a:latin typeface="Arial" charset="0"/>
        <a:ea typeface="+mn-ea"/>
        <a:cs typeface="+mn-cs"/>
      </a:defRPr>
    </a:lvl8pPr>
    <a:lvl9pPr marL="3657600" algn="l" defTabSz="914400" rtl="0" eaLnBrk="1" latinLnBrk="0" hangingPunct="1">
      <a:defRPr sz="22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chwalbe" initials="ks" lastIdx="1" clrIdx="0"/>
  <p:cmAuthor id="1" name="Stulga, Michele L" initials="SML" lastIdx="13" clrIdx="1">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6699"/>
    <a:srgbClr val="5B53FF"/>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outlineView">
  <p:normalViewPr showOutlineIcons="0">
    <p:restoredLeft sz="34559" autoAdjust="0"/>
    <p:restoredTop sz="86355" autoAdjust="0"/>
  </p:normalViewPr>
  <p:slideViewPr>
    <p:cSldViewPr>
      <p:cViewPr varScale="1">
        <p:scale>
          <a:sx n="55" d="100"/>
          <a:sy n="55" d="100"/>
        </p:scale>
        <p:origin x="978" y="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8795"/>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commentAuthors" Target="commentAuthor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notesMaster" Target="notesMasters/notesMaster1.xml"/><Relationship Id="rId48" Type="http://schemas.openxmlformats.org/officeDocument/2006/relationships/theme" Target="theme/theme1.xml"/><Relationship Id="rId56" Type="http://schemas.microsoft.com/office/2015/10/relationships/revisionInfo" Target="revisionInfo.xml"/><Relationship Id="rId8" Type="http://schemas.openxmlformats.org/officeDocument/2006/relationships/slide" Target="slides/slide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39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nSpc>
                <a:spcPct val="100000"/>
              </a:lnSpc>
              <a:spcBef>
                <a:spcPct val="0"/>
              </a:spcBef>
              <a:buFontTx/>
              <a:buNone/>
              <a:defRPr sz="1200">
                <a:latin typeface="Times New Roman" pitchFamily="18" charset="0"/>
              </a:defRPr>
            </a:lvl1pPr>
          </a:lstStyle>
          <a:p>
            <a:pPr>
              <a:defRPr/>
            </a:pPr>
            <a:endParaRPr lang="en-US" dirty="0"/>
          </a:p>
        </p:txBody>
      </p:sp>
      <p:sp>
        <p:nvSpPr>
          <p:cNvPr id="59395"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lnSpc>
                <a:spcPct val="100000"/>
              </a:lnSpc>
              <a:spcBef>
                <a:spcPct val="0"/>
              </a:spcBef>
              <a:buFontTx/>
              <a:buNone/>
              <a:defRPr sz="1200">
                <a:latin typeface="Times New Roman" pitchFamily="18" charset="0"/>
              </a:defRPr>
            </a:lvl1pPr>
          </a:lstStyle>
          <a:p>
            <a:pPr>
              <a:defRPr/>
            </a:pPr>
            <a:endParaRPr lang="en-US" dirty="0"/>
          </a:p>
        </p:txBody>
      </p:sp>
      <p:sp>
        <p:nvSpPr>
          <p:cNvPr id="59396"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nSpc>
                <a:spcPct val="100000"/>
              </a:lnSpc>
              <a:spcBef>
                <a:spcPct val="0"/>
              </a:spcBef>
              <a:buFontTx/>
              <a:buNone/>
              <a:defRPr sz="1200">
                <a:latin typeface="Times New Roman" pitchFamily="18" charset="0"/>
              </a:defRPr>
            </a:lvl1pPr>
          </a:lstStyle>
          <a:p>
            <a:pPr>
              <a:defRPr/>
            </a:pPr>
            <a:endParaRPr lang="en-US" dirty="0"/>
          </a:p>
        </p:txBody>
      </p:sp>
      <p:sp>
        <p:nvSpPr>
          <p:cNvPr id="59397"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lnSpc>
                <a:spcPct val="100000"/>
              </a:lnSpc>
              <a:spcBef>
                <a:spcPct val="0"/>
              </a:spcBef>
              <a:buFontTx/>
              <a:buNone/>
              <a:defRPr sz="1200">
                <a:latin typeface="Times New Roman" pitchFamily="18" charset="0"/>
              </a:defRPr>
            </a:lvl1pPr>
          </a:lstStyle>
          <a:p>
            <a:pPr>
              <a:defRPr/>
            </a:pPr>
            <a:fld id="{A471A8CE-0E72-460B-898D-9FCAF66DD7DD}" type="slidenum">
              <a:rPr lang="en-US"/>
              <a:pPr>
                <a:defRPr/>
              </a:pPr>
              <a:t>‹#›</a:t>
            </a:fld>
            <a:endParaRPr lang="en-US" dirty="0"/>
          </a:p>
        </p:txBody>
      </p:sp>
    </p:spTree>
    <p:extLst>
      <p:ext uri="{BB962C8B-B14F-4D97-AF65-F5344CB8AC3E}">
        <p14:creationId xmlns:p14="http://schemas.microsoft.com/office/powerpoint/2010/main" val="8177778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86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nSpc>
                <a:spcPct val="100000"/>
              </a:lnSpc>
              <a:spcBef>
                <a:spcPct val="0"/>
              </a:spcBef>
              <a:buFontTx/>
              <a:buNone/>
              <a:defRPr sz="1200">
                <a:latin typeface="Times New Roman" pitchFamily="18" charset="0"/>
              </a:defRPr>
            </a:lvl1pPr>
          </a:lstStyle>
          <a:p>
            <a:pPr>
              <a:defRPr/>
            </a:pPr>
            <a:endParaRPr lang="en-US" dirty="0"/>
          </a:p>
        </p:txBody>
      </p:sp>
      <p:sp>
        <p:nvSpPr>
          <p:cNvPr id="36867"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lnSpc>
                <a:spcPct val="100000"/>
              </a:lnSpc>
              <a:spcBef>
                <a:spcPct val="0"/>
              </a:spcBef>
              <a:buFontTx/>
              <a:buNone/>
              <a:defRPr sz="1200">
                <a:latin typeface="Times New Roman" pitchFamily="18" charset="0"/>
              </a:defRPr>
            </a:lvl1pPr>
          </a:lstStyle>
          <a:p>
            <a:pPr>
              <a:defRPr/>
            </a:pPr>
            <a:endParaRPr lang="en-US" dirty="0"/>
          </a:p>
        </p:txBody>
      </p:sp>
      <p:sp>
        <p:nvSpPr>
          <p:cNvPr id="3584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36869"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6870"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nSpc>
                <a:spcPct val="100000"/>
              </a:lnSpc>
              <a:spcBef>
                <a:spcPct val="0"/>
              </a:spcBef>
              <a:buFontTx/>
              <a:buNone/>
              <a:defRPr sz="1200">
                <a:latin typeface="Times New Roman" pitchFamily="18" charset="0"/>
              </a:defRPr>
            </a:lvl1pPr>
          </a:lstStyle>
          <a:p>
            <a:pPr>
              <a:defRPr/>
            </a:pPr>
            <a:endParaRPr lang="en-US" dirty="0"/>
          </a:p>
        </p:txBody>
      </p:sp>
      <p:sp>
        <p:nvSpPr>
          <p:cNvPr id="36871"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lnSpc>
                <a:spcPct val="100000"/>
              </a:lnSpc>
              <a:spcBef>
                <a:spcPct val="0"/>
              </a:spcBef>
              <a:buFontTx/>
              <a:buNone/>
              <a:defRPr sz="1200">
                <a:latin typeface="Times New Roman" pitchFamily="18" charset="0"/>
              </a:defRPr>
            </a:lvl1pPr>
          </a:lstStyle>
          <a:p>
            <a:pPr>
              <a:defRPr/>
            </a:pPr>
            <a:fld id="{E39DB59F-DBFB-47E5-BFE8-743E11972470}" type="slidenum">
              <a:rPr lang="en-US"/>
              <a:pPr>
                <a:defRPr/>
              </a:pPr>
              <a:t>‹#›</a:t>
            </a:fld>
            <a:endParaRPr lang="en-US" dirty="0"/>
          </a:p>
        </p:txBody>
      </p:sp>
    </p:spTree>
    <p:extLst>
      <p:ext uri="{BB962C8B-B14F-4D97-AF65-F5344CB8AC3E}">
        <p14:creationId xmlns:p14="http://schemas.microsoft.com/office/powerpoint/2010/main" val="154978959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a:ln/>
        </p:spPr>
      </p:sp>
      <p:sp>
        <p:nvSpPr>
          <p:cNvPr id="59395" name="Notes Placeholder 2"/>
          <p:cNvSpPr>
            <a:spLocks noGrp="1"/>
          </p:cNvSpPr>
          <p:nvPr>
            <p:ph type="body" idx="1"/>
          </p:nvPr>
        </p:nvSpPr>
        <p:spPr>
          <a:noFill/>
          <a:ln/>
        </p:spPr>
        <p:txBody>
          <a:bodyPr/>
          <a:lstStyle/>
          <a:p>
            <a:pPr eaLnBrk="1" hangingPunct="1"/>
            <a:endParaRPr lang="en-US" dirty="0"/>
          </a:p>
        </p:txBody>
      </p:sp>
      <p:sp>
        <p:nvSpPr>
          <p:cNvPr id="59396" name="Slide Number Placeholder 3"/>
          <p:cNvSpPr>
            <a:spLocks noGrp="1"/>
          </p:cNvSpPr>
          <p:nvPr>
            <p:ph type="sldNum" sz="quarter" idx="5"/>
          </p:nvPr>
        </p:nvSpPr>
        <p:spPr>
          <a:noFill/>
        </p:spPr>
        <p:txBody>
          <a:bodyPr/>
          <a:lstStyle/>
          <a:p>
            <a:fld id="{86EC327F-7E80-4D08-B8B0-0F574A3B94BC}" type="slidenum">
              <a:rPr lang="en-US" smtClean="0"/>
              <a:pPr/>
              <a:t>1</a:t>
            </a:fld>
            <a:endParaRPr lang="en-US" dirty="0"/>
          </a:p>
        </p:txBody>
      </p:sp>
    </p:spTree>
    <p:extLst>
      <p:ext uri="{BB962C8B-B14F-4D97-AF65-F5344CB8AC3E}">
        <p14:creationId xmlns:p14="http://schemas.microsoft.com/office/powerpoint/2010/main" val="18607514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E39DB59F-DBFB-47E5-BFE8-743E11972470}" type="slidenum">
              <a:rPr lang="en-US" smtClean="0"/>
              <a:pPr>
                <a:defRPr/>
              </a:pPr>
              <a:t>2</a:t>
            </a:fld>
            <a:endParaRPr lang="en-US" dirty="0"/>
          </a:p>
        </p:txBody>
      </p:sp>
    </p:spTree>
    <p:extLst>
      <p:ext uri="{BB962C8B-B14F-4D97-AF65-F5344CB8AC3E}">
        <p14:creationId xmlns:p14="http://schemas.microsoft.com/office/powerpoint/2010/main" val="37337512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2"/>
          <p:cNvSpPr>
            <a:spLocks noGrp="1"/>
          </p:cNvSpPr>
          <p:nvPr>
            <p:ph type="ftr" sz="quarter" idx="10"/>
          </p:nvPr>
        </p:nvSpPr>
        <p:spPr/>
        <p:txBody>
          <a:bodyPr/>
          <a:lstStyle/>
          <a:p>
            <a:pPr>
              <a:defRPr/>
            </a:pPr>
            <a:r>
              <a:rPr lang="en-US" smtClean="0"/>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25818006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2"/>
          <p:cNvSpPr>
            <a:spLocks noGrp="1"/>
          </p:cNvSpPr>
          <p:nvPr>
            <p:ph type="ftr" sz="quarter" idx="10"/>
          </p:nvPr>
        </p:nvSpPr>
        <p:spPr/>
        <p:txBody>
          <a:bodyPr/>
          <a:lstStyle/>
          <a:p>
            <a:pPr>
              <a:defRPr/>
            </a:pPr>
            <a:r>
              <a:rPr lang="en-US" smtClean="0">
                <a:solidFill>
                  <a:srgbClr val="004978"/>
                </a:solidFill>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endParaRPr lang="en-US" dirty="0">
              <a:solidFill>
                <a:srgbClr val="004978"/>
              </a:solidFill>
            </a:endParaRPr>
          </a:p>
        </p:txBody>
      </p:sp>
    </p:spTree>
    <p:extLst>
      <p:ext uri="{BB962C8B-B14F-4D97-AF65-F5344CB8AC3E}">
        <p14:creationId xmlns:p14="http://schemas.microsoft.com/office/powerpoint/2010/main" val="37544984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Slide/Divider Option 1">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2">
            <a:extLst>
              <a:ext uri="{28A0092B-C50C-407E-A947-70E740481C1C}">
                <a14:useLocalDpi xmlns:a14="http://schemas.microsoft.com/office/drawing/2010/main" val="0"/>
              </a:ext>
            </a:extLst>
          </a:blip>
          <a:srcRect l="12461" r="12461"/>
          <a:stretch/>
        </p:blipFill>
        <p:spPr>
          <a:xfrm>
            <a:off x="0" y="0"/>
            <a:ext cx="9144000" cy="6858000"/>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65109" y="307397"/>
            <a:ext cx="1592580" cy="360426"/>
          </a:xfrm>
          <a:prstGeom prst="rect">
            <a:avLst/>
          </a:prstGeom>
        </p:spPr>
      </p:pic>
      <p:sp>
        <p:nvSpPr>
          <p:cNvPr id="3" name="Text Placeholder 2"/>
          <p:cNvSpPr>
            <a:spLocks noGrp="1"/>
          </p:cNvSpPr>
          <p:nvPr>
            <p:ph type="body" sz="quarter" idx="10" hasCustomPrompt="1"/>
          </p:nvPr>
        </p:nvSpPr>
        <p:spPr>
          <a:xfrm>
            <a:off x="3650456" y="4225703"/>
            <a:ext cx="1843088" cy="657225"/>
          </a:xfrm>
        </p:spPr>
        <p:txBody>
          <a:bodyPr>
            <a:normAutofit/>
          </a:bodyPr>
          <a:lstStyle>
            <a:lvl1pPr marL="0" indent="0" algn="ctr">
              <a:buNone/>
              <a:defRPr sz="1800" b="0" i="0">
                <a:solidFill>
                  <a:schemeClr val="bg1"/>
                </a:solidFill>
                <a:latin typeface="Open Sans" charset="0"/>
                <a:ea typeface="Open Sans" charset="0"/>
                <a:cs typeface="Open Sans" charset="0"/>
              </a:defRPr>
            </a:lvl1pPr>
          </a:lstStyle>
          <a:p>
            <a:pPr lvl="0"/>
            <a:r>
              <a:rPr lang="en-US" dirty="0" smtClean="0"/>
              <a:t>Date Here</a:t>
            </a:r>
            <a:endParaRPr lang="en-US" dirty="0"/>
          </a:p>
        </p:txBody>
      </p:sp>
      <p:sp>
        <p:nvSpPr>
          <p:cNvPr id="6" name="Text Placeholder 5"/>
          <p:cNvSpPr>
            <a:spLocks noGrp="1"/>
          </p:cNvSpPr>
          <p:nvPr>
            <p:ph type="body" sz="quarter" idx="11" hasCustomPrompt="1"/>
          </p:nvPr>
        </p:nvSpPr>
        <p:spPr>
          <a:xfrm>
            <a:off x="955931" y="2275311"/>
            <a:ext cx="7232139" cy="1549400"/>
          </a:xfrm>
        </p:spPr>
        <p:txBody>
          <a:bodyPr anchor="b" anchorCtr="0">
            <a:normAutofit/>
          </a:bodyPr>
          <a:lstStyle>
            <a:lvl1pPr marL="0" indent="0" algn="ctr">
              <a:buNone/>
              <a:defRPr sz="3200" b="0" i="0">
                <a:solidFill>
                  <a:schemeClr val="bg1"/>
                </a:solidFill>
                <a:latin typeface="Open Sans" charset="0"/>
                <a:ea typeface="Open Sans" charset="0"/>
                <a:cs typeface="Open Sans" charset="0"/>
              </a:defRPr>
            </a:lvl1pPr>
            <a:lvl2pPr marL="342900" indent="0" algn="ctr">
              <a:buNone/>
              <a:defRPr>
                <a:latin typeface="Summer Font" charset="0"/>
                <a:ea typeface="Summer Font" charset="0"/>
                <a:cs typeface="Summer Font" charset="0"/>
              </a:defRPr>
            </a:lvl2pPr>
            <a:lvl3pPr marL="685800" indent="0" algn="ctr">
              <a:buNone/>
              <a:defRPr>
                <a:latin typeface="Summer Font" charset="0"/>
                <a:ea typeface="Summer Font" charset="0"/>
                <a:cs typeface="Summer Font" charset="0"/>
              </a:defRPr>
            </a:lvl3pPr>
            <a:lvl4pPr marL="1028700" indent="0" algn="ctr">
              <a:buNone/>
              <a:defRPr>
                <a:latin typeface="Summer Font" charset="0"/>
                <a:ea typeface="Summer Font" charset="0"/>
                <a:cs typeface="Summer Font" charset="0"/>
              </a:defRPr>
            </a:lvl4pPr>
          </a:lstStyle>
          <a:p>
            <a:pPr lvl="0"/>
            <a:r>
              <a:rPr lang="en-US" dirty="0" smtClean="0"/>
              <a:t>Click Here To Edit Headline</a:t>
            </a:r>
          </a:p>
        </p:txBody>
      </p:sp>
      <p:sp>
        <p:nvSpPr>
          <p:cNvPr id="4" name="Text Placeholder 3"/>
          <p:cNvSpPr>
            <a:spLocks noGrp="1"/>
          </p:cNvSpPr>
          <p:nvPr>
            <p:ph type="body" sz="quarter" idx="12"/>
          </p:nvPr>
        </p:nvSpPr>
        <p:spPr>
          <a:xfrm>
            <a:off x="2151063" y="1277938"/>
            <a:ext cx="4914900" cy="165258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905234395"/>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3_Custom Layout">
    <p:spTree>
      <p:nvGrpSpPr>
        <p:cNvPr id="1" name=""/>
        <p:cNvGrpSpPr/>
        <p:nvPr/>
      </p:nvGrpSpPr>
      <p:grpSpPr>
        <a:xfrm>
          <a:off x="0" y="0"/>
          <a:ext cx="0" cy="0"/>
          <a:chOff x="0" y="0"/>
          <a:chExt cx="0" cy="0"/>
        </a:xfrm>
      </p:grpSpPr>
      <p:sp>
        <p:nvSpPr>
          <p:cNvPr id="6" name="Text Placeholder 5"/>
          <p:cNvSpPr>
            <a:spLocks noGrp="1"/>
          </p:cNvSpPr>
          <p:nvPr>
            <p:ph type="body" sz="quarter" idx="13"/>
          </p:nvPr>
        </p:nvSpPr>
        <p:spPr>
          <a:xfrm>
            <a:off x="557683" y="413952"/>
            <a:ext cx="8033657" cy="906848"/>
          </a:xfrm>
        </p:spPr>
        <p:txBody>
          <a:bodyPr>
            <a:noAutofit/>
          </a:bodyPr>
          <a:lstStyle>
            <a:lvl1pPr marL="0" indent="0">
              <a:buNone/>
              <a:defRPr sz="2400" b="0" i="0" baseline="0">
                <a:solidFill>
                  <a:srgbClr val="006298"/>
                </a:solidFill>
                <a:latin typeface="Open Sans" charset="0"/>
                <a:ea typeface="Open Sans" charset="0"/>
                <a:cs typeface="Open Sans"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smtClean="0"/>
              <a:t>Edit Master text styles</a:t>
            </a:r>
          </a:p>
        </p:txBody>
      </p:sp>
      <p:sp>
        <p:nvSpPr>
          <p:cNvPr id="12" name="Text Placeholder 11"/>
          <p:cNvSpPr>
            <a:spLocks noGrp="1"/>
          </p:cNvSpPr>
          <p:nvPr>
            <p:ph type="body" sz="quarter" idx="17"/>
          </p:nvPr>
        </p:nvSpPr>
        <p:spPr>
          <a:xfrm>
            <a:off x="557683" y="1638300"/>
            <a:ext cx="8033657" cy="4394200"/>
          </a:xfrm>
        </p:spPr>
        <p:txBody>
          <a:bodyPr>
            <a:normAutofit/>
          </a:bodyPr>
          <a:lstStyle>
            <a:lvl1pPr marL="0" indent="0">
              <a:buNone/>
              <a:defRPr sz="1600"/>
            </a:lvl1pPr>
            <a:lvl2pPr>
              <a:defRPr sz="1600"/>
            </a:lvl2pPr>
            <a:lvl3pPr marL="857250" indent="-171450">
              <a:buFontTx/>
              <a:buChar char="‒"/>
              <a:defRPr sz="1600"/>
            </a:lvl3pPr>
            <a:lvl4pPr>
              <a:defRPr sz="1600"/>
            </a:lvl4pPr>
            <a:lvl5pPr>
              <a:defRPr sz="16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6942" y="6364574"/>
            <a:ext cx="1301189" cy="291532"/>
          </a:xfrm>
          <a:prstGeom prst="rect">
            <a:avLst/>
          </a:prstGeom>
        </p:spPr>
      </p:pic>
      <p:sp>
        <p:nvSpPr>
          <p:cNvPr id="7" name="Footer Placeholder 4">
            <a:extLst>
              <a:ext uri="{FF2B5EF4-FFF2-40B4-BE49-F238E27FC236}">
                <a16:creationId xmlns:a16="http://schemas.microsoft.com/office/drawing/2014/main" id="{716DA138-5F35-4F72-91E4-C091D1FA0C9B}"/>
              </a:ext>
            </a:extLst>
          </p:cNvPr>
          <p:cNvSpPr>
            <a:spLocks noGrp="1"/>
          </p:cNvSpPr>
          <p:nvPr>
            <p:ph type="ftr" sz="quarter" idx="11"/>
          </p:nvPr>
        </p:nvSpPr>
        <p:spPr>
          <a:xfrm>
            <a:off x="628650" y="6156519"/>
            <a:ext cx="7886700" cy="365125"/>
          </a:xfrm>
        </p:spPr>
        <p:txBody>
          <a:bodyPr/>
          <a:lstStyle>
            <a:lvl1pPr>
              <a:defRPr sz="1000"/>
            </a:lvl1pPr>
          </a:lstStyle>
          <a:p>
            <a:pPr>
              <a:defRPr/>
            </a:pPr>
            <a:r>
              <a:rPr lang="en-US" dirty="0" smtClean="0">
                <a:solidFill>
                  <a:srgbClr val="004978"/>
                </a:solidFill>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endParaRPr lang="en-US" dirty="0">
              <a:solidFill>
                <a:srgbClr val="004978"/>
              </a:solidFill>
            </a:endParaRPr>
          </a:p>
        </p:txBody>
      </p:sp>
    </p:spTree>
    <p:extLst>
      <p:ext uri="{BB962C8B-B14F-4D97-AF65-F5344CB8AC3E}">
        <p14:creationId xmlns:p14="http://schemas.microsoft.com/office/powerpoint/2010/main" val="4134903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4_Custom Layout">
    <p:spTree>
      <p:nvGrpSpPr>
        <p:cNvPr id="1" name=""/>
        <p:cNvGrpSpPr/>
        <p:nvPr/>
      </p:nvGrpSpPr>
      <p:grpSpPr>
        <a:xfrm>
          <a:off x="0" y="0"/>
          <a:ext cx="0" cy="0"/>
          <a:chOff x="0" y="0"/>
          <a:chExt cx="0" cy="0"/>
        </a:xfrm>
      </p:grpSpPr>
      <p:sp>
        <p:nvSpPr>
          <p:cNvPr id="5" name="Text Placeholder 5"/>
          <p:cNvSpPr>
            <a:spLocks noGrp="1"/>
          </p:cNvSpPr>
          <p:nvPr>
            <p:ph type="body" sz="quarter" idx="13" hasCustomPrompt="1"/>
          </p:nvPr>
        </p:nvSpPr>
        <p:spPr>
          <a:xfrm>
            <a:off x="557683" y="413952"/>
            <a:ext cx="8033657" cy="906848"/>
          </a:xfrm>
        </p:spPr>
        <p:txBody>
          <a:bodyPr>
            <a:noAutofit/>
          </a:bodyPr>
          <a:lstStyle>
            <a:lvl1pPr marL="0" indent="0">
              <a:buNone/>
              <a:defRPr sz="2400" b="0" i="0" baseline="0">
                <a:solidFill>
                  <a:srgbClr val="006298"/>
                </a:solidFill>
                <a:latin typeface="Open Sans" charset="0"/>
                <a:ea typeface="Open Sans" charset="0"/>
                <a:cs typeface="Open Sans"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smtClean="0"/>
              <a:t>Click to edit title here</a:t>
            </a: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6942" y="6364574"/>
            <a:ext cx="1301189" cy="291532"/>
          </a:xfrm>
          <a:prstGeom prst="rect">
            <a:avLst/>
          </a:prstGeom>
        </p:spPr>
      </p:pic>
      <p:sp>
        <p:nvSpPr>
          <p:cNvPr id="2" name="TextBox 1"/>
          <p:cNvSpPr txBox="1"/>
          <p:nvPr/>
        </p:nvSpPr>
        <p:spPr>
          <a:xfrm>
            <a:off x="-872836" y="2348346"/>
            <a:ext cx="748145" cy="405246"/>
          </a:xfrm>
          <a:prstGeom prst="rect">
            <a:avLst/>
          </a:prstGeom>
          <a:noFill/>
          <a:effectLst>
            <a:outerShdw dist="12700" dir="5400000" algn="t" rotWithShape="0">
              <a:schemeClr val="tx1"/>
            </a:outerShdw>
          </a:effectLst>
        </p:spPr>
        <p:txBody>
          <a:bodyPr wrap="square" lIns="0" tIns="0" rIns="0" rtlCol="0" anchor="b">
            <a:spAutoFit/>
          </a:bodyPr>
          <a:lstStyle/>
          <a:p>
            <a:endParaRPr lang="en-US" sz="2000" dirty="0" smtClean="0">
              <a:solidFill>
                <a:srgbClr val="004978"/>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18771591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Title and Content_2">
    <p:spTree>
      <p:nvGrpSpPr>
        <p:cNvPr id="1" name=""/>
        <p:cNvGrpSpPr/>
        <p:nvPr/>
      </p:nvGrpSpPr>
      <p:grpSpPr>
        <a:xfrm>
          <a:off x="0" y="0"/>
          <a:ext cx="0" cy="0"/>
          <a:chOff x="0" y="0"/>
          <a:chExt cx="0" cy="0"/>
        </a:xfrm>
      </p:grpSpPr>
      <p:pic>
        <p:nvPicPr>
          <p:cNvPr id="13" name="Pictur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21504" y="225746"/>
            <a:ext cx="1048916" cy="316515"/>
          </a:xfrm>
          <a:prstGeom prst="rect">
            <a:avLst/>
          </a:prstGeom>
        </p:spPr>
      </p:pic>
      <p:sp>
        <p:nvSpPr>
          <p:cNvPr id="7" name="Slide Number Placeholder 3"/>
          <p:cNvSpPr>
            <a:spLocks noGrp="1"/>
          </p:cNvSpPr>
          <p:nvPr>
            <p:ph type="sldNum" sz="quarter" idx="12"/>
          </p:nvPr>
        </p:nvSpPr>
        <p:spPr>
          <a:xfrm>
            <a:off x="6803231" y="6327776"/>
            <a:ext cx="2057400" cy="365125"/>
          </a:xfrm>
          <a:prstGeom prst="rect">
            <a:avLst/>
          </a:prstGeom>
        </p:spPr>
        <p:txBody>
          <a:bodyPr/>
          <a:lstStyle/>
          <a:p>
            <a:fld id="{B0FAAE45-A79E-4541-9F85-6F09D633C756}" type="slidenum">
              <a:rPr lang="en-US" smtClean="0">
                <a:solidFill>
                  <a:srgbClr val="004978"/>
                </a:solidFill>
                <a:latin typeface="Times New Roman" pitchFamily="18" charset="0"/>
              </a:rPr>
              <a:pPr/>
              <a:t>‹#›</a:t>
            </a:fld>
            <a:endParaRPr lang="en-US">
              <a:solidFill>
                <a:srgbClr val="004978"/>
              </a:solidFill>
              <a:latin typeface="Times New Roman" pitchFamily="18" charset="0"/>
            </a:endParaRPr>
          </a:p>
        </p:txBody>
      </p:sp>
      <p:sp>
        <p:nvSpPr>
          <p:cNvPr id="4" name="Text Placeholder 3"/>
          <p:cNvSpPr>
            <a:spLocks noGrp="1"/>
          </p:cNvSpPr>
          <p:nvPr>
            <p:ph type="body" sz="quarter" idx="15"/>
          </p:nvPr>
        </p:nvSpPr>
        <p:spPr>
          <a:xfrm>
            <a:off x="557682" y="2202774"/>
            <a:ext cx="3813351" cy="3953578"/>
          </a:xfrm>
        </p:spPr>
        <p:txBody>
          <a:bodyPr>
            <a:normAutofit/>
          </a:bodyPr>
          <a:lstStyle>
            <a:lvl1pPr>
              <a:defRPr sz="1600"/>
            </a:lvl1pPr>
            <a:lvl2pPr marL="514350" indent="-171450">
              <a:buFontTx/>
              <a:buChar char="‒"/>
              <a:defRPr sz="1600"/>
            </a:lvl2pPr>
            <a:lvl3pPr>
              <a:defRPr sz="1600"/>
            </a:lvl3pPr>
            <a:lvl4pPr>
              <a:defRPr sz="1600"/>
            </a:lvl4pPr>
            <a:lvl5pPr>
              <a:defRPr sz="16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ext Placeholder 5"/>
          <p:cNvSpPr>
            <a:spLocks noGrp="1"/>
          </p:cNvSpPr>
          <p:nvPr>
            <p:ph type="body" sz="quarter" idx="13" hasCustomPrompt="1"/>
          </p:nvPr>
        </p:nvSpPr>
        <p:spPr>
          <a:xfrm>
            <a:off x="557683" y="413952"/>
            <a:ext cx="8033657" cy="906848"/>
          </a:xfrm>
        </p:spPr>
        <p:txBody>
          <a:bodyPr>
            <a:noAutofit/>
          </a:bodyPr>
          <a:lstStyle>
            <a:lvl1pPr marL="0" indent="0">
              <a:buNone/>
              <a:defRPr sz="2400" b="0" i="0" baseline="0">
                <a:solidFill>
                  <a:srgbClr val="006298"/>
                </a:solidFill>
                <a:latin typeface="Open Sans" charset="0"/>
                <a:ea typeface="Open Sans" charset="0"/>
                <a:cs typeface="Open Sans"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smtClean="0"/>
              <a:t>Click to edit title here</a:t>
            </a:r>
          </a:p>
        </p:txBody>
      </p:sp>
      <p:sp>
        <p:nvSpPr>
          <p:cNvPr id="14" name="Text Placeholder 3"/>
          <p:cNvSpPr>
            <a:spLocks noGrp="1"/>
          </p:cNvSpPr>
          <p:nvPr>
            <p:ph type="body" sz="quarter" idx="18"/>
          </p:nvPr>
        </p:nvSpPr>
        <p:spPr>
          <a:xfrm>
            <a:off x="4777988" y="2202774"/>
            <a:ext cx="3813351" cy="3953578"/>
          </a:xfrm>
        </p:spPr>
        <p:txBody>
          <a:bodyPr>
            <a:normAutofit/>
          </a:bodyPr>
          <a:lstStyle>
            <a:lvl1pPr>
              <a:defRPr sz="1600"/>
            </a:lvl1pPr>
            <a:lvl2pPr marL="514350" indent="-171450">
              <a:buFontTx/>
              <a:buChar char="‒"/>
              <a:defRPr sz="1600"/>
            </a:lvl2pPr>
            <a:lvl3pPr>
              <a:defRPr sz="1600"/>
            </a:lvl3pPr>
            <a:lvl4pPr>
              <a:defRPr sz="1600"/>
            </a:lvl4pPr>
            <a:lvl5pPr>
              <a:defRPr sz="16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Content Placeholder 2"/>
          <p:cNvSpPr>
            <a:spLocks noGrp="1"/>
          </p:cNvSpPr>
          <p:nvPr>
            <p:ph idx="1"/>
          </p:nvPr>
        </p:nvSpPr>
        <p:spPr>
          <a:xfrm>
            <a:off x="557682" y="1609792"/>
            <a:ext cx="3813351" cy="461665"/>
          </a:xfrm>
          <a:solidFill>
            <a:schemeClr val="bg1"/>
          </a:solidFill>
          <a:effectLst>
            <a:outerShdw dist="12700" dir="5400000" algn="t" rotWithShape="0">
              <a:prstClr val="black"/>
            </a:outerShdw>
          </a:effectLst>
        </p:spPr>
        <p:txBody>
          <a:bodyPr wrap="square" tIns="91440" bIns="91440" rtlCol="0" anchor="b">
            <a:spAutoFit/>
          </a:bodyPr>
          <a:lstStyle>
            <a:lvl1pPr marL="0" indent="0" algn="ctr">
              <a:lnSpc>
                <a:spcPct val="100000"/>
              </a:lnSpc>
              <a:spcBef>
                <a:spcPts val="0"/>
              </a:spcBef>
              <a:buNone/>
              <a:defRPr lang="en-US" sz="1800" b="1" smtClean="0">
                <a:solidFill>
                  <a:schemeClr val="tx1"/>
                </a:solidFill>
              </a:defRPr>
            </a:lvl1pPr>
            <a:lvl2pPr>
              <a:defRPr lang="en-US" smtClean="0">
                <a:solidFill>
                  <a:schemeClr val="tx1"/>
                </a:solidFill>
              </a:defRPr>
            </a:lvl2pPr>
            <a:lvl3pPr>
              <a:defRPr lang="en-US" smtClean="0">
                <a:solidFill>
                  <a:schemeClr val="tx1"/>
                </a:solidFill>
              </a:defRPr>
            </a:lvl3pPr>
          </a:lstStyle>
          <a:p>
            <a:pPr marL="0" lvl="0" algn="ctr"/>
            <a:r>
              <a:rPr lang="en-US" smtClean="0"/>
              <a:t>Edit Master text styles</a:t>
            </a:r>
          </a:p>
        </p:txBody>
      </p:sp>
      <p:sp>
        <p:nvSpPr>
          <p:cNvPr id="12" name="Content Placeholder 2"/>
          <p:cNvSpPr>
            <a:spLocks noGrp="1"/>
          </p:cNvSpPr>
          <p:nvPr>
            <p:ph idx="20"/>
          </p:nvPr>
        </p:nvSpPr>
        <p:spPr>
          <a:xfrm>
            <a:off x="4777988" y="1609792"/>
            <a:ext cx="3813351" cy="461665"/>
          </a:xfrm>
          <a:solidFill>
            <a:schemeClr val="bg1"/>
          </a:solidFill>
          <a:effectLst>
            <a:outerShdw dist="12700" dir="5400000" algn="t" rotWithShape="0">
              <a:prstClr val="black"/>
            </a:outerShdw>
          </a:effectLst>
        </p:spPr>
        <p:txBody>
          <a:bodyPr wrap="square" tIns="91440" bIns="91440" rtlCol="0" anchor="b">
            <a:spAutoFit/>
          </a:bodyPr>
          <a:lstStyle>
            <a:lvl1pPr marL="0" indent="0" algn="ctr">
              <a:lnSpc>
                <a:spcPct val="100000"/>
              </a:lnSpc>
              <a:spcBef>
                <a:spcPts val="0"/>
              </a:spcBef>
              <a:buNone/>
              <a:defRPr lang="en-US" sz="1800" b="1" smtClean="0">
                <a:solidFill>
                  <a:schemeClr val="tx1"/>
                </a:solidFill>
              </a:defRPr>
            </a:lvl1pPr>
            <a:lvl2pPr>
              <a:defRPr lang="en-US" smtClean="0">
                <a:solidFill>
                  <a:schemeClr val="tx1"/>
                </a:solidFill>
              </a:defRPr>
            </a:lvl2pPr>
            <a:lvl3pPr>
              <a:defRPr lang="en-US" smtClean="0">
                <a:solidFill>
                  <a:schemeClr val="tx1"/>
                </a:solidFill>
              </a:defRPr>
            </a:lvl3pPr>
          </a:lstStyle>
          <a:p>
            <a:pPr marL="0" lvl="0" algn="ctr"/>
            <a:r>
              <a:rPr lang="en-US" smtClean="0"/>
              <a:t>Edit Master text styles</a:t>
            </a:r>
          </a:p>
        </p:txBody>
      </p:sp>
      <p:pic>
        <p:nvPicPr>
          <p:cNvPr id="15" name="Picture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6942" y="6364574"/>
            <a:ext cx="1301189" cy="291532"/>
          </a:xfrm>
          <a:prstGeom prst="rect">
            <a:avLst/>
          </a:prstGeom>
        </p:spPr>
      </p:pic>
    </p:spTree>
    <p:extLst>
      <p:ext uri="{BB962C8B-B14F-4D97-AF65-F5344CB8AC3E}">
        <p14:creationId xmlns:p14="http://schemas.microsoft.com/office/powerpoint/2010/main" val="1181690861"/>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936">
          <p15:clr>
            <a:srgbClr val="FBAE40"/>
          </p15:clr>
        </p15:guide>
        <p15:guide id="2" pos="396">
          <p15:clr>
            <a:srgbClr val="FBAE40"/>
          </p15:clr>
        </p15:guide>
        <p15:guide id="3" orient="horz" pos="312">
          <p15:clr>
            <a:srgbClr val="FBAE40"/>
          </p15:clr>
        </p15:guide>
        <p15:guide id="4" orient="horz" pos="1752">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1_Title and Content_2">
    <p:spTree>
      <p:nvGrpSpPr>
        <p:cNvPr id="1" name=""/>
        <p:cNvGrpSpPr/>
        <p:nvPr/>
      </p:nvGrpSpPr>
      <p:grpSpPr>
        <a:xfrm>
          <a:off x="0" y="0"/>
          <a:ext cx="0" cy="0"/>
          <a:chOff x="0" y="0"/>
          <a:chExt cx="0" cy="0"/>
        </a:xfrm>
      </p:grpSpPr>
      <p:pic>
        <p:nvPicPr>
          <p:cNvPr id="13" name="Pictur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21504" y="225746"/>
            <a:ext cx="1048916" cy="316515"/>
          </a:xfrm>
          <a:prstGeom prst="rect">
            <a:avLst/>
          </a:prstGeom>
        </p:spPr>
      </p:pic>
      <p:sp>
        <p:nvSpPr>
          <p:cNvPr id="7" name="Slide Number Placeholder 3"/>
          <p:cNvSpPr>
            <a:spLocks noGrp="1"/>
          </p:cNvSpPr>
          <p:nvPr>
            <p:ph type="sldNum" sz="quarter" idx="12"/>
          </p:nvPr>
        </p:nvSpPr>
        <p:spPr>
          <a:xfrm>
            <a:off x="6803231" y="6327776"/>
            <a:ext cx="2057400" cy="365125"/>
          </a:xfrm>
          <a:prstGeom prst="rect">
            <a:avLst/>
          </a:prstGeom>
        </p:spPr>
        <p:txBody>
          <a:bodyPr/>
          <a:lstStyle/>
          <a:p>
            <a:fld id="{B0FAAE45-A79E-4541-9F85-6F09D633C756}" type="slidenum">
              <a:rPr lang="en-US" smtClean="0">
                <a:solidFill>
                  <a:srgbClr val="004978"/>
                </a:solidFill>
                <a:latin typeface="Times New Roman" pitchFamily="18" charset="0"/>
              </a:rPr>
              <a:pPr/>
              <a:t>‹#›</a:t>
            </a:fld>
            <a:endParaRPr lang="en-US">
              <a:solidFill>
                <a:srgbClr val="004978"/>
              </a:solidFill>
              <a:latin typeface="Times New Roman" pitchFamily="18" charset="0"/>
            </a:endParaRPr>
          </a:p>
        </p:txBody>
      </p:sp>
      <p:sp>
        <p:nvSpPr>
          <p:cNvPr id="4" name="Text Placeholder 3"/>
          <p:cNvSpPr>
            <a:spLocks noGrp="1"/>
          </p:cNvSpPr>
          <p:nvPr>
            <p:ph type="body" sz="quarter" idx="15"/>
          </p:nvPr>
        </p:nvSpPr>
        <p:spPr>
          <a:xfrm>
            <a:off x="557682" y="2202774"/>
            <a:ext cx="2475302" cy="3953578"/>
          </a:xfrm>
        </p:spPr>
        <p:txBody>
          <a:bodyPr>
            <a:normAutofit/>
          </a:bodyPr>
          <a:lstStyle>
            <a:lvl1pPr>
              <a:defRPr sz="1600"/>
            </a:lvl1pPr>
            <a:lvl2pPr marL="514350" indent="-171450">
              <a:buFontTx/>
              <a:buChar char="‒"/>
              <a:defRPr sz="1600"/>
            </a:lvl2pPr>
            <a:lvl3pPr>
              <a:defRPr sz="1600"/>
            </a:lvl3pPr>
            <a:lvl4pPr>
              <a:defRPr sz="1600"/>
            </a:lvl4pPr>
            <a:lvl5pPr>
              <a:defRPr sz="16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Text Placeholder 5"/>
          <p:cNvSpPr>
            <a:spLocks noGrp="1"/>
          </p:cNvSpPr>
          <p:nvPr>
            <p:ph type="body" sz="quarter" idx="13" hasCustomPrompt="1"/>
          </p:nvPr>
        </p:nvSpPr>
        <p:spPr>
          <a:xfrm>
            <a:off x="555172" y="413952"/>
            <a:ext cx="8033657" cy="906848"/>
          </a:xfrm>
        </p:spPr>
        <p:txBody>
          <a:bodyPr>
            <a:noAutofit/>
          </a:bodyPr>
          <a:lstStyle>
            <a:lvl1pPr marL="0" indent="0">
              <a:buNone/>
              <a:defRPr sz="2400" b="0" i="0" baseline="0">
                <a:solidFill>
                  <a:srgbClr val="006298"/>
                </a:solidFill>
                <a:latin typeface="Open Sans" charset="0"/>
                <a:ea typeface="Open Sans" charset="0"/>
                <a:cs typeface="Open Sans"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smtClean="0"/>
              <a:t>Click to edit title here</a:t>
            </a:r>
          </a:p>
        </p:txBody>
      </p:sp>
      <p:sp>
        <p:nvSpPr>
          <p:cNvPr id="16" name="Text Placeholder 3"/>
          <p:cNvSpPr>
            <a:spLocks noGrp="1"/>
          </p:cNvSpPr>
          <p:nvPr>
            <p:ph type="body" sz="quarter" idx="18"/>
          </p:nvPr>
        </p:nvSpPr>
        <p:spPr>
          <a:xfrm>
            <a:off x="3334349" y="2202774"/>
            <a:ext cx="2475302" cy="3953578"/>
          </a:xfrm>
        </p:spPr>
        <p:txBody>
          <a:bodyPr>
            <a:normAutofit/>
          </a:bodyPr>
          <a:lstStyle>
            <a:lvl1pPr>
              <a:defRPr sz="1600"/>
            </a:lvl1pPr>
            <a:lvl2pPr marL="514350" indent="-171450">
              <a:buFontTx/>
              <a:buChar char="‒"/>
              <a:defRPr sz="1600"/>
            </a:lvl2pPr>
            <a:lvl3pPr>
              <a:defRPr sz="1600"/>
            </a:lvl3pPr>
            <a:lvl4pPr>
              <a:defRPr sz="1600"/>
            </a:lvl4pPr>
            <a:lvl5pPr>
              <a:defRPr sz="16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0" name="Text Placeholder 3"/>
          <p:cNvSpPr>
            <a:spLocks noGrp="1"/>
          </p:cNvSpPr>
          <p:nvPr>
            <p:ph type="body" sz="quarter" idx="20"/>
          </p:nvPr>
        </p:nvSpPr>
        <p:spPr>
          <a:xfrm>
            <a:off x="6116038" y="2202774"/>
            <a:ext cx="2475302" cy="3953578"/>
          </a:xfrm>
        </p:spPr>
        <p:txBody>
          <a:bodyPr>
            <a:normAutofit/>
          </a:bodyPr>
          <a:lstStyle>
            <a:lvl1pPr>
              <a:defRPr sz="1600"/>
            </a:lvl1pPr>
            <a:lvl2pPr marL="514350" indent="-171450">
              <a:buFontTx/>
              <a:buChar char="‒"/>
              <a:defRPr sz="1600"/>
            </a:lvl2pPr>
            <a:lvl3pPr>
              <a:defRPr sz="1600"/>
            </a:lvl3pPr>
            <a:lvl4pPr>
              <a:defRPr sz="1600"/>
            </a:lvl4pPr>
            <a:lvl5pPr>
              <a:defRPr sz="16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4" name="Content Placeholder 2"/>
          <p:cNvSpPr>
            <a:spLocks noGrp="1"/>
          </p:cNvSpPr>
          <p:nvPr>
            <p:ph idx="1"/>
          </p:nvPr>
        </p:nvSpPr>
        <p:spPr>
          <a:xfrm>
            <a:off x="557682" y="1609792"/>
            <a:ext cx="2475302" cy="461665"/>
          </a:xfrm>
          <a:solidFill>
            <a:schemeClr val="bg1"/>
          </a:solidFill>
          <a:effectLst>
            <a:outerShdw dist="12700" dir="5400000" algn="t" rotWithShape="0">
              <a:prstClr val="black"/>
            </a:outerShdw>
          </a:effectLst>
        </p:spPr>
        <p:txBody>
          <a:bodyPr wrap="square" tIns="91440" bIns="91440" rtlCol="0" anchor="b">
            <a:spAutoFit/>
          </a:bodyPr>
          <a:lstStyle>
            <a:lvl1pPr marL="0" indent="0" algn="ctr">
              <a:lnSpc>
                <a:spcPct val="100000"/>
              </a:lnSpc>
              <a:spcBef>
                <a:spcPts val="0"/>
              </a:spcBef>
              <a:buNone/>
              <a:defRPr lang="en-US" sz="1800" b="1" smtClean="0">
                <a:solidFill>
                  <a:schemeClr val="tx1"/>
                </a:solidFill>
              </a:defRPr>
            </a:lvl1pPr>
            <a:lvl2pPr>
              <a:defRPr lang="en-US" smtClean="0">
                <a:solidFill>
                  <a:schemeClr val="tx1"/>
                </a:solidFill>
              </a:defRPr>
            </a:lvl2pPr>
            <a:lvl3pPr>
              <a:defRPr lang="en-US" smtClean="0">
                <a:solidFill>
                  <a:schemeClr val="tx1"/>
                </a:solidFill>
              </a:defRPr>
            </a:lvl3pPr>
          </a:lstStyle>
          <a:p>
            <a:pPr marL="0" lvl="0" algn="ctr"/>
            <a:r>
              <a:rPr lang="en-US" smtClean="0"/>
              <a:t>Edit Master text styles</a:t>
            </a:r>
          </a:p>
        </p:txBody>
      </p:sp>
      <p:sp>
        <p:nvSpPr>
          <p:cNvPr id="19" name="Content Placeholder 2"/>
          <p:cNvSpPr>
            <a:spLocks noGrp="1"/>
          </p:cNvSpPr>
          <p:nvPr>
            <p:ph idx="22"/>
          </p:nvPr>
        </p:nvSpPr>
        <p:spPr>
          <a:xfrm>
            <a:off x="3334349" y="1609792"/>
            <a:ext cx="2475302" cy="461665"/>
          </a:xfrm>
          <a:solidFill>
            <a:schemeClr val="bg1"/>
          </a:solidFill>
          <a:effectLst>
            <a:outerShdw dist="12700" dir="5400000" algn="t" rotWithShape="0">
              <a:prstClr val="black"/>
            </a:outerShdw>
          </a:effectLst>
        </p:spPr>
        <p:txBody>
          <a:bodyPr wrap="square" tIns="91440" bIns="91440" rtlCol="0" anchor="b">
            <a:spAutoFit/>
          </a:bodyPr>
          <a:lstStyle>
            <a:lvl1pPr marL="0" indent="0" algn="ctr">
              <a:lnSpc>
                <a:spcPct val="100000"/>
              </a:lnSpc>
              <a:spcBef>
                <a:spcPts val="0"/>
              </a:spcBef>
              <a:buNone/>
              <a:defRPr lang="en-US" sz="1800" b="1" smtClean="0">
                <a:solidFill>
                  <a:schemeClr val="tx1"/>
                </a:solidFill>
              </a:defRPr>
            </a:lvl1pPr>
            <a:lvl2pPr>
              <a:defRPr lang="en-US" smtClean="0">
                <a:solidFill>
                  <a:schemeClr val="tx1"/>
                </a:solidFill>
              </a:defRPr>
            </a:lvl2pPr>
            <a:lvl3pPr>
              <a:defRPr lang="en-US" smtClean="0">
                <a:solidFill>
                  <a:schemeClr val="tx1"/>
                </a:solidFill>
              </a:defRPr>
            </a:lvl3pPr>
          </a:lstStyle>
          <a:p>
            <a:pPr marL="0" lvl="0" algn="ctr"/>
            <a:r>
              <a:rPr lang="en-US" smtClean="0"/>
              <a:t>Edit Master text styles</a:t>
            </a:r>
          </a:p>
        </p:txBody>
      </p:sp>
      <p:sp>
        <p:nvSpPr>
          <p:cNvPr id="23" name="Content Placeholder 2"/>
          <p:cNvSpPr>
            <a:spLocks noGrp="1"/>
          </p:cNvSpPr>
          <p:nvPr>
            <p:ph idx="23"/>
          </p:nvPr>
        </p:nvSpPr>
        <p:spPr>
          <a:xfrm>
            <a:off x="6109465" y="1609792"/>
            <a:ext cx="2475302" cy="461665"/>
          </a:xfrm>
          <a:solidFill>
            <a:schemeClr val="bg1"/>
          </a:solidFill>
          <a:effectLst>
            <a:outerShdw dist="12700" dir="5400000" algn="t" rotWithShape="0">
              <a:prstClr val="black"/>
            </a:outerShdw>
          </a:effectLst>
        </p:spPr>
        <p:txBody>
          <a:bodyPr wrap="square" tIns="91440" bIns="91440" rtlCol="0" anchor="b">
            <a:spAutoFit/>
          </a:bodyPr>
          <a:lstStyle>
            <a:lvl1pPr marL="0" indent="0" algn="ctr">
              <a:lnSpc>
                <a:spcPct val="100000"/>
              </a:lnSpc>
              <a:spcBef>
                <a:spcPts val="0"/>
              </a:spcBef>
              <a:buNone/>
              <a:defRPr lang="en-US" sz="1800" b="1" smtClean="0">
                <a:solidFill>
                  <a:schemeClr val="tx1"/>
                </a:solidFill>
              </a:defRPr>
            </a:lvl1pPr>
            <a:lvl2pPr>
              <a:defRPr lang="en-US" smtClean="0">
                <a:solidFill>
                  <a:schemeClr val="tx1"/>
                </a:solidFill>
              </a:defRPr>
            </a:lvl2pPr>
            <a:lvl3pPr>
              <a:defRPr lang="en-US" smtClean="0">
                <a:solidFill>
                  <a:schemeClr val="tx1"/>
                </a:solidFill>
              </a:defRPr>
            </a:lvl3pPr>
          </a:lstStyle>
          <a:p>
            <a:pPr marL="0" lvl="0" algn="ctr"/>
            <a:r>
              <a:rPr lang="en-US" smtClean="0"/>
              <a:t>Edit Master text styles</a:t>
            </a:r>
          </a:p>
        </p:txBody>
      </p:sp>
      <p:pic>
        <p:nvPicPr>
          <p:cNvPr id="12" name="Picture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6942" y="6364574"/>
            <a:ext cx="1301189" cy="291532"/>
          </a:xfrm>
          <a:prstGeom prst="rect">
            <a:avLst/>
          </a:prstGeom>
        </p:spPr>
      </p:pic>
    </p:spTree>
    <p:extLst>
      <p:ext uri="{BB962C8B-B14F-4D97-AF65-F5344CB8AC3E}">
        <p14:creationId xmlns:p14="http://schemas.microsoft.com/office/powerpoint/2010/main" val="422408549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936">
          <p15:clr>
            <a:srgbClr val="FBAE40"/>
          </p15:clr>
        </p15:guide>
        <p15:guide id="2" pos="396">
          <p15:clr>
            <a:srgbClr val="FBAE40"/>
          </p15:clr>
        </p15:guide>
        <p15:guide id="3" orient="horz" pos="312">
          <p15:clr>
            <a:srgbClr val="FBAE40"/>
          </p15:clr>
        </p15:guide>
        <p15:guide id="4" orient="horz" pos="1752">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5_Custom Layout">
    <p:spTree>
      <p:nvGrpSpPr>
        <p:cNvPr id="1" name=""/>
        <p:cNvGrpSpPr/>
        <p:nvPr/>
      </p:nvGrpSpPr>
      <p:grpSpPr>
        <a:xfrm>
          <a:off x="0" y="0"/>
          <a:ext cx="0" cy="0"/>
          <a:chOff x="0" y="0"/>
          <a:chExt cx="0" cy="0"/>
        </a:xfrm>
      </p:grpSpPr>
      <p:sp>
        <p:nvSpPr>
          <p:cNvPr id="18" name="Slide Number Placeholder 3"/>
          <p:cNvSpPr>
            <a:spLocks noGrp="1"/>
          </p:cNvSpPr>
          <p:nvPr>
            <p:ph type="sldNum" sz="quarter" idx="12"/>
          </p:nvPr>
        </p:nvSpPr>
        <p:spPr>
          <a:xfrm>
            <a:off x="6803231" y="6327776"/>
            <a:ext cx="2057400" cy="365125"/>
          </a:xfrm>
          <a:prstGeom prst="rect">
            <a:avLst/>
          </a:prstGeom>
        </p:spPr>
        <p:txBody>
          <a:bodyPr/>
          <a:lstStyle/>
          <a:p>
            <a:pPr>
              <a:defRPr/>
            </a:pPr>
            <a:fld id="{2F11DC2A-2F4E-4F79-A3F5-88DB509F96F8}" type="slidenum">
              <a:rPr lang="en-US" smtClean="0">
                <a:solidFill>
                  <a:srgbClr val="004978"/>
                </a:solidFill>
                <a:latin typeface="Times New Roman" pitchFamily="18" charset="0"/>
              </a:rPr>
              <a:pPr>
                <a:defRPr/>
              </a:pPr>
              <a:t>‹#›</a:t>
            </a:fld>
            <a:endParaRPr lang="en-US" dirty="0">
              <a:solidFill>
                <a:srgbClr val="004978"/>
              </a:solidFill>
              <a:latin typeface="Times New Roman" pitchFamily="18"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6942" y="6364574"/>
            <a:ext cx="1301189" cy="291532"/>
          </a:xfrm>
          <a:prstGeom prst="rect">
            <a:avLst/>
          </a:prstGeom>
        </p:spPr>
      </p:pic>
    </p:spTree>
    <p:extLst>
      <p:ext uri="{BB962C8B-B14F-4D97-AF65-F5344CB8AC3E}">
        <p14:creationId xmlns:p14="http://schemas.microsoft.com/office/powerpoint/2010/main" val="23836124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48A5D6-B081-4DEA-AFA6-7CE8497C3BFA}"/>
              </a:ext>
            </a:extLst>
          </p:cNvPr>
          <p:cNvSpPr>
            <a:spLocks noGrp="1"/>
          </p:cNvSpPr>
          <p:nvPr>
            <p:ph type="ctrTitle"/>
          </p:nvPr>
        </p:nvSpPr>
        <p:spPr>
          <a:xfrm>
            <a:off x="1143000" y="1122363"/>
            <a:ext cx="6858000" cy="2387600"/>
          </a:xfrm>
        </p:spPr>
        <p:txBody>
          <a:bodyPr anchor="b"/>
          <a:lstStyle>
            <a:lvl1pPr algn="ctr">
              <a:defRPr sz="4500"/>
            </a:lvl1pPr>
          </a:lstStyle>
          <a:p>
            <a:r>
              <a:rPr lang="en-US" smtClean="0"/>
              <a:t>Click to edit Master title style</a:t>
            </a:r>
            <a:endParaRPr lang="en-US"/>
          </a:p>
        </p:txBody>
      </p:sp>
      <p:sp>
        <p:nvSpPr>
          <p:cNvPr id="3" name="Subtitle 2">
            <a:extLst>
              <a:ext uri="{FF2B5EF4-FFF2-40B4-BE49-F238E27FC236}">
                <a16:creationId xmlns:a16="http://schemas.microsoft.com/office/drawing/2014/main" id="{8900ECD3-241C-498C-AE8A-C369AAB146EA}"/>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a:extLst>
              <a:ext uri="{FF2B5EF4-FFF2-40B4-BE49-F238E27FC236}">
                <a16:creationId xmlns:a16="http://schemas.microsoft.com/office/drawing/2014/main" id="{5D44DE4E-2EA8-4FEC-8923-3AF317539A51}"/>
              </a:ext>
            </a:extLst>
          </p:cNvPr>
          <p:cNvSpPr>
            <a:spLocks noGrp="1"/>
          </p:cNvSpPr>
          <p:nvPr>
            <p:ph type="dt" sz="half" idx="10"/>
          </p:nvPr>
        </p:nvSpPr>
        <p:spPr/>
        <p:txBody>
          <a:bodyPr/>
          <a:lstStyle/>
          <a:p>
            <a:endParaRPr lang="en-US">
              <a:solidFill>
                <a:srgbClr val="004978"/>
              </a:solidFill>
              <a:latin typeface="Times New Roman" pitchFamily="18" charset="0"/>
            </a:endParaRPr>
          </a:p>
        </p:txBody>
      </p:sp>
      <p:sp>
        <p:nvSpPr>
          <p:cNvPr id="5" name="Footer Placeholder 4">
            <a:extLst>
              <a:ext uri="{FF2B5EF4-FFF2-40B4-BE49-F238E27FC236}">
                <a16:creationId xmlns:a16="http://schemas.microsoft.com/office/drawing/2014/main" id="{EE7D84E6-27AD-4EEA-A335-664FA1B1ED9E}"/>
              </a:ext>
            </a:extLst>
          </p:cNvPr>
          <p:cNvSpPr>
            <a:spLocks noGrp="1"/>
          </p:cNvSpPr>
          <p:nvPr>
            <p:ph type="ftr" sz="quarter" idx="11"/>
          </p:nvPr>
        </p:nvSpPr>
        <p:spPr/>
        <p:txBody>
          <a:bodyPr/>
          <a:lstStyle/>
          <a:p>
            <a:pPr>
              <a:defRPr/>
            </a:pPr>
            <a:r>
              <a:rPr lang="en-US" smtClean="0">
                <a:solidFill>
                  <a:srgbClr val="004978"/>
                </a:solidFill>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endParaRPr lang="en-US" dirty="0">
              <a:solidFill>
                <a:srgbClr val="004978"/>
              </a:solidFill>
            </a:endParaRPr>
          </a:p>
        </p:txBody>
      </p:sp>
      <p:sp>
        <p:nvSpPr>
          <p:cNvPr id="6" name="Slide Number Placeholder 5">
            <a:extLst>
              <a:ext uri="{FF2B5EF4-FFF2-40B4-BE49-F238E27FC236}">
                <a16:creationId xmlns:a16="http://schemas.microsoft.com/office/drawing/2014/main" id="{EF036050-30CC-48E6-8A82-5CEB2AD3F03D}"/>
              </a:ext>
            </a:extLst>
          </p:cNvPr>
          <p:cNvSpPr>
            <a:spLocks noGrp="1"/>
          </p:cNvSpPr>
          <p:nvPr>
            <p:ph type="sldNum" sz="quarter" idx="12"/>
          </p:nvPr>
        </p:nvSpPr>
        <p:spPr/>
        <p:txBody>
          <a:bodyPr/>
          <a:lstStyle/>
          <a:p>
            <a:fld id="{786E95EF-C699-41F4-A9B7-78276692A070}" type="slidenum">
              <a:rPr lang="en-US" smtClean="0">
                <a:solidFill>
                  <a:srgbClr val="004978"/>
                </a:solidFill>
                <a:latin typeface="Times New Roman" pitchFamily="18" charset="0"/>
              </a:rPr>
              <a:pPr/>
              <a:t>‹#›</a:t>
            </a:fld>
            <a:endParaRPr lang="en-US">
              <a:solidFill>
                <a:srgbClr val="004978"/>
              </a:solidFill>
              <a:latin typeface="Times New Roman" pitchFamily="18" charset="0"/>
            </a:endParaRPr>
          </a:p>
        </p:txBody>
      </p:sp>
    </p:spTree>
    <p:extLst>
      <p:ext uri="{BB962C8B-B14F-4D97-AF65-F5344CB8AC3E}">
        <p14:creationId xmlns:p14="http://schemas.microsoft.com/office/powerpoint/2010/main" val="391151916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4268F-3C1B-46C6-8416-CC17C6037CE6}"/>
              </a:ext>
            </a:extLst>
          </p:cNvPr>
          <p:cNvSpPr>
            <a:spLocks noGrp="1"/>
          </p:cNvSpPr>
          <p:nvPr>
            <p:ph type="title"/>
          </p:nvPr>
        </p:nvSpPr>
        <p:spPr/>
        <p:txBody>
          <a:body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id="{36195AC9-BFC6-4E47-89AB-74CA8BB5098B}"/>
              </a:ext>
            </a:extLst>
          </p:cNvPr>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a:extLst>
              <a:ext uri="{FF2B5EF4-FFF2-40B4-BE49-F238E27FC236}">
                <a16:creationId xmlns:a16="http://schemas.microsoft.com/office/drawing/2014/main" id="{716DA138-5F35-4F72-91E4-C091D1FA0C9B}"/>
              </a:ext>
            </a:extLst>
          </p:cNvPr>
          <p:cNvSpPr>
            <a:spLocks noGrp="1"/>
          </p:cNvSpPr>
          <p:nvPr>
            <p:ph type="ftr" sz="quarter" idx="11"/>
          </p:nvPr>
        </p:nvSpPr>
        <p:spPr>
          <a:xfrm>
            <a:off x="628650" y="6156519"/>
            <a:ext cx="7886700" cy="365125"/>
          </a:xfrm>
        </p:spPr>
        <p:txBody>
          <a:bodyPr/>
          <a:lstStyle>
            <a:lvl1pPr>
              <a:defRPr sz="1000"/>
            </a:lvl1pPr>
          </a:lstStyle>
          <a:p>
            <a:pPr>
              <a:defRPr/>
            </a:pPr>
            <a:r>
              <a:rPr lang="en-US" dirty="0" smtClean="0">
                <a:solidFill>
                  <a:srgbClr val="004978"/>
                </a:solidFill>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endParaRPr lang="en-US" dirty="0">
              <a:solidFill>
                <a:srgbClr val="004978"/>
              </a:solidFill>
            </a:endParaRPr>
          </a:p>
        </p:txBody>
      </p:sp>
    </p:spTree>
    <p:extLst>
      <p:ext uri="{BB962C8B-B14F-4D97-AF65-F5344CB8AC3E}">
        <p14:creationId xmlns:p14="http://schemas.microsoft.com/office/powerpoint/2010/main" val="421449998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le Slide/Divider Option 1">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2">
            <a:extLst>
              <a:ext uri="{28A0092B-C50C-407E-A947-70E740481C1C}">
                <a14:useLocalDpi xmlns:a14="http://schemas.microsoft.com/office/drawing/2010/main" val="0"/>
              </a:ext>
            </a:extLst>
          </a:blip>
          <a:srcRect l="12461" r="12461"/>
          <a:stretch/>
        </p:blipFill>
        <p:spPr>
          <a:xfrm>
            <a:off x="0" y="0"/>
            <a:ext cx="9144000" cy="6858000"/>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65109" y="307397"/>
            <a:ext cx="1592580" cy="360426"/>
          </a:xfrm>
          <a:prstGeom prst="rect">
            <a:avLst/>
          </a:prstGeom>
        </p:spPr>
      </p:pic>
      <p:sp>
        <p:nvSpPr>
          <p:cNvPr id="3" name="Text Placeholder 2"/>
          <p:cNvSpPr>
            <a:spLocks noGrp="1"/>
          </p:cNvSpPr>
          <p:nvPr>
            <p:ph type="body" sz="quarter" idx="10" hasCustomPrompt="1"/>
          </p:nvPr>
        </p:nvSpPr>
        <p:spPr>
          <a:xfrm>
            <a:off x="3650456" y="4225703"/>
            <a:ext cx="1843088" cy="657225"/>
          </a:xfrm>
        </p:spPr>
        <p:txBody>
          <a:bodyPr>
            <a:normAutofit/>
          </a:bodyPr>
          <a:lstStyle>
            <a:lvl1pPr marL="0" indent="0" algn="ctr">
              <a:buNone/>
              <a:defRPr sz="1800" b="0" i="0">
                <a:solidFill>
                  <a:schemeClr val="bg1"/>
                </a:solidFill>
                <a:latin typeface="Open Sans" charset="0"/>
                <a:ea typeface="Open Sans" charset="0"/>
                <a:cs typeface="Open Sans" charset="0"/>
              </a:defRPr>
            </a:lvl1pPr>
          </a:lstStyle>
          <a:p>
            <a:pPr lvl="0"/>
            <a:r>
              <a:rPr lang="en-US" dirty="0" smtClean="0"/>
              <a:t>Date Here</a:t>
            </a:r>
            <a:endParaRPr lang="en-US" dirty="0"/>
          </a:p>
        </p:txBody>
      </p:sp>
      <p:sp>
        <p:nvSpPr>
          <p:cNvPr id="6" name="Text Placeholder 5"/>
          <p:cNvSpPr>
            <a:spLocks noGrp="1"/>
          </p:cNvSpPr>
          <p:nvPr>
            <p:ph type="body" sz="quarter" idx="11" hasCustomPrompt="1"/>
          </p:nvPr>
        </p:nvSpPr>
        <p:spPr>
          <a:xfrm>
            <a:off x="955931" y="2275311"/>
            <a:ext cx="7232139" cy="1549400"/>
          </a:xfrm>
        </p:spPr>
        <p:txBody>
          <a:bodyPr anchor="b" anchorCtr="0">
            <a:normAutofit/>
          </a:bodyPr>
          <a:lstStyle>
            <a:lvl1pPr marL="0" indent="0" algn="ctr">
              <a:buNone/>
              <a:defRPr sz="3200" b="0" i="0">
                <a:solidFill>
                  <a:schemeClr val="bg1"/>
                </a:solidFill>
                <a:latin typeface="Open Sans" charset="0"/>
                <a:ea typeface="Open Sans" charset="0"/>
                <a:cs typeface="Open Sans" charset="0"/>
              </a:defRPr>
            </a:lvl1pPr>
            <a:lvl2pPr marL="342900" indent="0" algn="ctr">
              <a:buNone/>
              <a:defRPr>
                <a:latin typeface="Summer Font" charset="0"/>
                <a:ea typeface="Summer Font" charset="0"/>
                <a:cs typeface="Summer Font" charset="0"/>
              </a:defRPr>
            </a:lvl2pPr>
            <a:lvl3pPr marL="685800" indent="0" algn="ctr">
              <a:buNone/>
              <a:defRPr>
                <a:latin typeface="Summer Font" charset="0"/>
                <a:ea typeface="Summer Font" charset="0"/>
                <a:cs typeface="Summer Font" charset="0"/>
              </a:defRPr>
            </a:lvl3pPr>
            <a:lvl4pPr marL="1028700" indent="0" algn="ctr">
              <a:buNone/>
              <a:defRPr>
                <a:latin typeface="Summer Font" charset="0"/>
                <a:ea typeface="Summer Font" charset="0"/>
                <a:cs typeface="Summer Font" charset="0"/>
              </a:defRPr>
            </a:lvl4pPr>
          </a:lstStyle>
          <a:p>
            <a:pPr lvl="0"/>
            <a:r>
              <a:rPr lang="en-US" dirty="0" smtClean="0"/>
              <a:t>Click Here To Edit Headline</a:t>
            </a:r>
          </a:p>
        </p:txBody>
      </p:sp>
      <p:sp>
        <p:nvSpPr>
          <p:cNvPr id="4" name="Text Placeholder 3"/>
          <p:cNvSpPr>
            <a:spLocks noGrp="1"/>
          </p:cNvSpPr>
          <p:nvPr>
            <p:ph type="body" sz="quarter" idx="12"/>
          </p:nvPr>
        </p:nvSpPr>
        <p:spPr>
          <a:xfrm>
            <a:off x="2151063" y="1277938"/>
            <a:ext cx="4914900" cy="165258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32211623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3_Custom Layout">
    <p:spTree>
      <p:nvGrpSpPr>
        <p:cNvPr id="1" name=""/>
        <p:cNvGrpSpPr/>
        <p:nvPr/>
      </p:nvGrpSpPr>
      <p:grpSpPr>
        <a:xfrm>
          <a:off x="0" y="0"/>
          <a:ext cx="0" cy="0"/>
          <a:chOff x="0" y="0"/>
          <a:chExt cx="0" cy="0"/>
        </a:xfrm>
      </p:grpSpPr>
      <p:sp>
        <p:nvSpPr>
          <p:cNvPr id="6" name="Text Placeholder 5"/>
          <p:cNvSpPr>
            <a:spLocks noGrp="1"/>
          </p:cNvSpPr>
          <p:nvPr>
            <p:ph type="body" sz="quarter" idx="13"/>
          </p:nvPr>
        </p:nvSpPr>
        <p:spPr>
          <a:xfrm>
            <a:off x="557683" y="413952"/>
            <a:ext cx="8033657" cy="906848"/>
          </a:xfrm>
        </p:spPr>
        <p:txBody>
          <a:bodyPr>
            <a:noAutofit/>
          </a:bodyPr>
          <a:lstStyle>
            <a:lvl1pPr marL="0" indent="0">
              <a:buNone/>
              <a:defRPr sz="2400" b="0" i="0" baseline="0">
                <a:solidFill>
                  <a:srgbClr val="006298"/>
                </a:solidFill>
                <a:latin typeface="Open Sans" charset="0"/>
                <a:ea typeface="Open Sans" charset="0"/>
                <a:cs typeface="Open Sans"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smtClean="0"/>
              <a:t>Edit Master text styles</a:t>
            </a:r>
          </a:p>
        </p:txBody>
      </p:sp>
      <p:sp>
        <p:nvSpPr>
          <p:cNvPr id="12" name="Text Placeholder 11"/>
          <p:cNvSpPr>
            <a:spLocks noGrp="1"/>
          </p:cNvSpPr>
          <p:nvPr>
            <p:ph type="body" sz="quarter" idx="17"/>
          </p:nvPr>
        </p:nvSpPr>
        <p:spPr>
          <a:xfrm>
            <a:off x="557683" y="1638300"/>
            <a:ext cx="8033657" cy="4394200"/>
          </a:xfrm>
        </p:spPr>
        <p:txBody>
          <a:bodyPr>
            <a:normAutofit/>
          </a:bodyPr>
          <a:lstStyle>
            <a:lvl1pPr marL="0" indent="0">
              <a:buNone/>
              <a:defRPr sz="1600"/>
            </a:lvl1pPr>
            <a:lvl2pPr>
              <a:defRPr sz="1600"/>
            </a:lvl2pPr>
            <a:lvl3pPr marL="857250" indent="-171450">
              <a:buFontTx/>
              <a:buChar char="‒"/>
              <a:defRPr sz="1600"/>
            </a:lvl3pPr>
            <a:lvl4pPr>
              <a:defRPr sz="1600"/>
            </a:lvl4pPr>
            <a:lvl5pPr>
              <a:defRPr sz="16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6942" y="6364574"/>
            <a:ext cx="1301189" cy="291532"/>
          </a:xfrm>
          <a:prstGeom prst="rect">
            <a:avLst/>
          </a:prstGeom>
        </p:spPr>
      </p:pic>
      <p:sp>
        <p:nvSpPr>
          <p:cNvPr id="7" name="Footer Placeholder 4">
            <a:extLst>
              <a:ext uri="{FF2B5EF4-FFF2-40B4-BE49-F238E27FC236}">
                <a16:creationId xmlns:a16="http://schemas.microsoft.com/office/drawing/2014/main" id="{716DA138-5F35-4F72-91E4-C091D1FA0C9B}"/>
              </a:ext>
            </a:extLst>
          </p:cNvPr>
          <p:cNvSpPr>
            <a:spLocks noGrp="1"/>
          </p:cNvSpPr>
          <p:nvPr>
            <p:ph type="ftr" sz="quarter" idx="11"/>
          </p:nvPr>
        </p:nvSpPr>
        <p:spPr>
          <a:xfrm>
            <a:off x="628650" y="6156519"/>
            <a:ext cx="7886700" cy="365125"/>
          </a:xfrm>
        </p:spPr>
        <p:txBody>
          <a:bodyPr/>
          <a:lstStyle>
            <a:lvl1pPr>
              <a:defRPr sz="1000"/>
            </a:lvl1pPr>
          </a:lstStyle>
          <a:p>
            <a:pPr>
              <a:defRPr/>
            </a:pPr>
            <a:r>
              <a:rPr lang="en-US" smtClean="0"/>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3732003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4_Custom Layout">
    <p:spTree>
      <p:nvGrpSpPr>
        <p:cNvPr id="1" name=""/>
        <p:cNvGrpSpPr/>
        <p:nvPr/>
      </p:nvGrpSpPr>
      <p:grpSpPr>
        <a:xfrm>
          <a:off x="0" y="0"/>
          <a:ext cx="0" cy="0"/>
          <a:chOff x="0" y="0"/>
          <a:chExt cx="0" cy="0"/>
        </a:xfrm>
      </p:grpSpPr>
      <p:sp>
        <p:nvSpPr>
          <p:cNvPr id="5" name="Text Placeholder 5"/>
          <p:cNvSpPr>
            <a:spLocks noGrp="1"/>
          </p:cNvSpPr>
          <p:nvPr>
            <p:ph type="body" sz="quarter" idx="13" hasCustomPrompt="1"/>
          </p:nvPr>
        </p:nvSpPr>
        <p:spPr>
          <a:xfrm>
            <a:off x="557683" y="413952"/>
            <a:ext cx="8033657" cy="906848"/>
          </a:xfrm>
        </p:spPr>
        <p:txBody>
          <a:bodyPr>
            <a:noAutofit/>
          </a:bodyPr>
          <a:lstStyle>
            <a:lvl1pPr marL="0" indent="0">
              <a:buNone/>
              <a:defRPr sz="2400" b="0" i="0" baseline="0">
                <a:solidFill>
                  <a:srgbClr val="006298"/>
                </a:solidFill>
                <a:latin typeface="Open Sans" charset="0"/>
                <a:ea typeface="Open Sans" charset="0"/>
                <a:cs typeface="Open Sans"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smtClean="0"/>
              <a:t>Click to edit title here</a:t>
            </a: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6942" y="6364574"/>
            <a:ext cx="1301189" cy="291532"/>
          </a:xfrm>
          <a:prstGeom prst="rect">
            <a:avLst/>
          </a:prstGeom>
        </p:spPr>
      </p:pic>
      <p:sp>
        <p:nvSpPr>
          <p:cNvPr id="2" name="TextBox 1"/>
          <p:cNvSpPr txBox="1"/>
          <p:nvPr/>
        </p:nvSpPr>
        <p:spPr>
          <a:xfrm>
            <a:off x="-872836" y="2348346"/>
            <a:ext cx="748145" cy="405246"/>
          </a:xfrm>
          <a:prstGeom prst="rect">
            <a:avLst/>
          </a:prstGeom>
          <a:noFill/>
          <a:effectLst>
            <a:outerShdw dist="12700" dir="5400000" algn="t" rotWithShape="0">
              <a:schemeClr val="tx1"/>
            </a:outerShdw>
          </a:effectLst>
        </p:spPr>
        <p:txBody>
          <a:bodyPr wrap="square" lIns="0" tIns="0" rIns="0" rtlCol="0" anchor="b">
            <a:spAutoFit/>
          </a:bodyPr>
          <a:lstStyle/>
          <a:p>
            <a:endParaRPr lang="en-US" sz="2000" dirty="0" smtClean="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9658757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Title and Content_2">
    <p:spTree>
      <p:nvGrpSpPr>
        <p:cNvPr id="1" name=""/>
        <p:cNvGrpSpPr/>
        <p:nvPr/>
      </p:nvGrpSpPr>
      <p:grpSpPr>
        <a:xfrm>
          <a:off x="0" y="0"/>
          <a:ext cx="0" cy="0"/>
          <a:chOff x="0" y="0"/>
          <a:chExt cx="0" cy="0"/>
        </a:xfrm>
      </p:grpSpPr>
      <p:pic>
        <p:nvPicPr>
          <p:cNvPr id="13" name="Pictur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21504" y="225746"/>
            <a:ext cx="1048916" cy="316515"/>
          </a:xfrm>
          <a:prstGeom prst="rect">
            <a:avLst/>
          </a:prstGeom>
        </p:spPr>
      </p:pic>
      <p:sp>
        <p:nvSpPr>
          <p:cNvPr id="7" name="Slide Number Placeholder 3"/>
          <p:cNvSpPr>
            <a:spLocks noGrp="1"/>
          </p:cNvSpPr>
          <p:nvPr>
            <p:ph type="sldNum" sz="quarter" idx="12"/>
          </p:nvPr>
        </p:nvSpPr>
        <p:spPr>
          <a:xfrm>
            <a:off x="6803231" y="6327776"/>
            <a:ext cx="2057400" cy="365125"/>
          </a:xfrm>
          <a:prstGeom prst="rect">
            <a:avLst/>
          </a:prstGeom>
        </p:spPr>
        <p:txBody>
          <a:bodyPr/>
          <a:lstStyle/>
          <a:p>
            <a:fld id="{B0FAAE45-A79E-4541-9F85-6F09D633C756}" type="slidenum">
              <a:rPr lang="en-US" smtClean="0"/>
              <a:t>‹#›</a:t>
            </a:fld>
            <a:endParaRPr lang="en-US"/>
          </a:p>
        </p:txBody>
      </p:sp>
      <p:sp>
        <p:nvSpPr>
          <p:cNvPr id="4" name="Text Placeholder 3"/>
          <p:cNvSpPr>
            <a:spLocks noGrp="1"/>
          </p:cNvSpPr>
          <p:nvPr>
            <p:ph type="body" sz="quarter" idx="15"/>
          </p:nvPr>
        </p:nvSpPr>
        <p:spPr>
          <a:xfrm>
            <a:off x="557682" y="2202774"/>
            <a:ext cx="3813351" cy="3953578"/>
          </a:xfrm>
        </p:spPr>
        <p:txBody>
          <a:bodyPr>
            <a:normAutofit/>
          </a:bodyPr>
          <a:lstStyle>
            <a:lvl1pPr>
              <a:defRPr sz="1600"/>
            </a:lvl1pPr>
            <a:lvl2pPr marL="514350" indent="-171450">
              <a:buFontTx/>
              <a:buChar char="‒"/>
              <a:defRPr sz="1600"/>
            </a:lvl2pPr>
            <a:lvl3pPr>
              <a:defRPr sz="1600"/>
            </a:lvl3pPr>
            <a:lvl4pPr>
              <a:defRPr sz="1600"/>
            </a:lvl4pPr>
            <a:lvl5pPr>
              <a:defRPr sz="16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ext Placeholder 5"/>
          <p:cNvSpPr>
            <a:spLocks noGrp="1"/>
          </p:cNvSpPr>
          <p:nvPr>
            <p:ph type="body" sz="quarter" idx="13" hasCustomPrompt="1"/>
          </p:nvPr>
        </p:nvSpPr>
        <p:spPr>
          <a:xfrm>
            <a:off x="557683" y="413952"/>
            <a:ext cx="8033657" cy="906848"/>
          </a:xfrm>
        </p:spPr>
        <p:txBody>
          <a:bodyPr>
            <a:noAutofit/>
          </a:bodyPr>
          <a:lstStyle>
            <a:lvl1pPr marL="0" indent="0">
              <a:buNone/>
              <a:defRPr sz="2400" b="0" i="0" baseline="0">
                <a:solidFill>
                  <a:srgbClr val="006298"/>
                </a:solidFill>
                <a:latin typeface="Open Sans" charset="0"/>
                <a:ea typeface="Open Sans" charset="0"/>
                <a:cs typeface="Open Sans"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smtClean="0"/>
              <a:t>Click to edit title here</a:t>
            </a:r>
          </a:p>
        </p:txBody>
      </p:sp>
      <p:sp>
        <p:nvSpPr>
          <p:cNvPr id="14" name="Text Placeholder 3"/>
          <p:cNvSpPr>
            <a:spLocks noGrp="1"/>
          </p:cNvSpPr>
          <p:nvPr>
            <p:ph type="body" sz="quarter" idx="18"/>
          </p:nvPr>
        </p:nvSpPr>
        <p:spPr>
          <a:xfrm>
            <a:off x="4777988" y="2202774"/>
            <a:ext cx="3813351" cy="3953578"/>
          </a:xfrm>
        </p:spPr>
        <p:txBody>
          <a:bodyPr>
            <a:normAutofit/>
          </a:bodyPr>
          <a:lstStyle>
            <a:lvl1pPr>
              <a:defRPr sz="1600"/>
            </a:lvl1pPr>
            <a:lvl2pPr marL="514350" indent="-171450">
              <a:buFontTx/>
              <a:buChar char="‒"/>
              <a:defRPr sz="1600"/>
            </a:lvl2pPr>
            <a:lvl3pPr>
              <a:defRPr sz="1600"/>
            </a:lvl3pPr>
            <a:lvl4pPr>
              <a:defRPr sz="1600"/>
            </a:lvl4pPr>
            <a:lvl5pPr>
              <a:defRPr sz="16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Content Placeholder 2"/>
          <p:cNvSpPr>
            <a:spLocks noGrp="1"/>
          </p:cNvSpPr>
          <p:nvPr>
            <p:ph idx="1"/>
          </p:nvPr>
        </p:nvSpPr>
        <p:spPr>
          <a:xfrm>
            <a:off x="557682" y="1609792"/>
            <a:ext cx="3813351" cy="461665"/>
          </a:xfrm>
          <a:solidFill>
            <a:schemeClr val="bg1"/>
          </a:solidFill>
          <a:effectLst>
            <a:outerShdw dist="12700" dir="5400000" algn="t" rotWithShape="0">
              <a:prstClr val="black"/>
            </a:outerShdw>
          </a:effectLst>
        </p:spPr>
        <p:txBody>
          <a:bodyPr wrap="square" tIns="91440" bIns="91440" rtlCol="0" anchor="b">
            <a:spAutoFit/>
          </a:bodyPr>
          <a:lstStyle>
            <a:lvl1pPr marL="0" indent="0" algn="ctr">
              <a:lnSpc>
                <a:spcPct val="100000"/>
              </a:lnSpc>
              <a:spcBef>
                <a:spcPts val="0"/>
              </a:spcBef>
              <a:buNone/>
              <a:defRPr lang="en-US" sz="1800" b="1" smtClean="0">
                <a:solidFill>
                  <a:schemeClr val="tx1"/>
                </a:solidFill>
              </a:defRPr>
            </a:lvl1pPr>
            <a:lvl2pPr>
              <a:defRPr lang="en-US" smtClean="0">
                <a:solidFill>
                  <a:schemeClr val="tx1"/>
                </a:solidFill>
              </a:defRPr>
            </a:lvl2pPr>
            <a:lvl3pPr>
              <a:defRPr lang="en-US" smtClean="0">
                <a:solidFill>
                  <a:schemeClr val="tx1"/>
                </a:solidFill>
              </a:defRPr>
            </a:lvl3pPr>
          </a:lstStyle>
          <a:p>
            <a:pPr marL="0" lvl="0" algn="ctr"/>
            <a:r>
              <a:rPr lang="en-US" smtClean="0"/>
              <a:t>Edit Master text styles</a:t>
            </a:r>
          </a:p>
        </p:txBody>
      </p:sp>
      <p:sp>
        <p:nvSpPr>
          <p:cNvPr id="12" name="Content Placeholder 2"/>
          <p:cNvSpPr>
            <a:spLocks noGrp="1"/>
          </p:cNvSpPr>
          <p:nvPr>
            <p:ph idx="20"/>
          </p:nvPr>
        </p:nvSpPr>
        <p:spPr>
          <a:xfrm>
            <a:off x="4777988" y="1609792"/>
            <a:ext cx="3813351" cy="461665"/>
          </a:xfrm>
          <a:solidFill>
            <a:schemeClr val="bg1"/>
          </a:solidFill>
          <a:effectLst>
            <a:outerShdw dist="12700" dir="5400000" algn="t" rotWithShape="0">
              <a:prstClr val="black"/>
            </a:outerShdw>
          </a:effectLst>
        </p:spPr>
        <p:txBody>
          <a:bodyPr wrap="square" tIns="91440" bIns="91440" rtlCol="0" anchor="b">
            <a:spAutoFit/>
          </a:bodyPr>
          <a:lstStyle>
            <a:lvl1pPr marL="0" indent="0" algn="ctr">
              <a:lnSpc>
                <a:spcPct val="100000"/>
              </a:lnSpc>
              <a:spcBef>
                <a:spcPts val="0"/>
              </a:spcBef>
              <a:buNone/>
              <a:defRPr lang="en-US" sz="1800" b="1" smtClean="0">
                <a:solidFill>
                  <a:schemeClr val="tx1"/>
                </a:solidFill>
              </a:defRPr>
            </a:lvl1pPr>
            <a:lvl2pPr>
              <a:defRPr lang="en-US" smtClean="0">
                <a:solidFill>
                  <a:schemeClr val="tx1"/>
                </a:solidFill>
              </a:defRPr>
            </a:lvl2pPr>
            <a:lvl3pPr>
              <a:defRPr lang="en-US" smtClean="0">
                <a:solidFill>
                  <a:schemeClr val="tx1"/>
                </a:solidFill>
              </a:defRPr>
            </a:lvl3pPr>
          </a:lstStyle>
          <a:p>
            <a:pPr marL="0" lvl="0" algn="ctr"/>
            <a:r>
              <a:rPr lang="en-US" smtClean="0"/>
              <a:t>Edit Master text styles</a:t>
            </a:r>
          </a:p>
        </p:txBody>
      </p:sp>
      <p:pic>
        <p:nvPicPr>
          <p:cNvPr id="15" name="Picture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6942" y="6364574"/>
            <a:ext cx="1301189" cy="291532"/>
          </a:xfrm>
          <a:prstGeom prst="rect">
            <a:avLst/>
          </a:prstGeom>
        </p:spPr>
      </p:pic>
    </p:spTree>
    <p:extLst>
      <p:ext uri="{BB962C8B-B14F-4D97-AF65-F5344CB8AC3E}">
        <p14:creationId xmlns:p14="http://schemas.microsoft.com/office/powerpoint/2010/main" val="4129495553"/>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936">
          <p15:clr>
            <a:srgbClr val="FBAE40"/>
          </p15:clr>
        </p15:guide>
        <p15:guide id="2" pos="396">
          <p15:clr>
            <a:srgbClr val="FBAE40"/>
          </p15:clr>
        </p15:guide>
        <p15:guide id="3" orient="horz" pos="312">
          <p15:clr>
            <a:srgbClr val="FBAE40"/>
          </p15:clr>
        </p15:guide>
        <p15:guide id="4" orient="horz" pos="1752">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1_Title and Content_2">
    <p:spTree>
      <p:nvGrpSpPr>
        <p:cNvPr id="1" name=""/>
        <p:cNvGrpSpPr/>
        <p:nvPr/>
      </p:nvGrpSpPr>
      <p:grpSpPr>
        <a:xfrm>
          <a:off x="0" y="0"/>
          <a:ext cx="0" cy="0"/>
          <a:chOff x="0" y="0"/>
          <a:chExt cx="0" cy="0"/>
        </a:xfrm>
      </p:grpSpPr>
      <p:pic>
        <p:nvPicPr>
          <p:cNvPr id="13" name="Pictur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21504" y="225746"/>
            <a:ext cx="1048916" cy="316515"/>
          </a:xfrm>
          <a:prstGeom prst="rect">
            <a:avLst/>
          </a:prstGeom>
        </p:spPr>
      </p:pic>
      <p:sp>
        <p:nvSpPr>
          <p:cNvPr id="7" name="Slide Number Placeholder 3"/>
          <p:cNvSpPr>
            <a:spLocks noGrp="1"/>
          </p:cNvSpPr>
          <p:nvPr>
            <p:ph type="sldNum" sz="quarter" idx="12"/>
          </p:nvPr>
        </p:nvSpPr>
        <p:spPr>
          <a:xfrm>
            <a:off x="6803231" y="6327776"/>
            <a:ext cx="2057400" cy="365125"/>
          </a:xfrm>
          <a:prstGeom prst="rect">
            <a:avLst/>
          </a:prstGeom>
        </p:spPr>
        <p:txBody>
          <a:bodyPr/>
          <a:lstStyle/>
          <a:p>
            <a:fld id="{B0FAAE45-A79E-4541-9F85-6F09D633C756}" type="slidenum">
              <a:rPr lang="en-US" smtClean="0"/>
              <a:t>‹#›</a:t>
            </a:fld>
            <a:endParaRPr lang="en-US"/>
          </a:p>
        </p:txBody>
      </p:sp>
      <p:sp>
        <p:nvSpPr>
          <p:cNvPr id="4" name="Text Placeholder 3"/>
          <p:cNvSpPr>
            <a:spLocks noGrp="1"/>
          </p:cNvSpPr>
          <p:nvPr>
            <p:ph type="body" sz="quarter" idx="15"/>
          </p:nvPr>
        </p:nvSpPr>
        <p:spPr>
          <a:xfrm>
            <a:off x="557682" y="2202774"/>
            <a:ext cx="2475302" cy="3953578"/>
          </a:xfrm>
        </p:spPr>
        <p:txBody>
          <a:bodyPr>
            <a:normAutofit/>
          </a:bodyPr>
          <a:lstStyle>
            <a:lvl1pPr>
              <a:defRPr sz="1600"/>
            </a:lvl1pPr>
            <a:lvl2pPr marL="514350" indent="-171450">
              <a:buFontTx/>
              <a:buChar char="‒"/>
              <a:defRPr sz="1600"/>
            </a:lvl2pPr>
            <a:lvl3pPr>
              <a:defRPr sz="1600"/>
            </a:lvl3pPr>
            <a:lvl4pPr>
              <a:defRPr sz="1600"/>
            </a:lvl4pPr>
            <a:lvl5pPr>
              <a:defRPr sz="16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Text Placeholder 5"/>
          <p:cNvSpPr>
            <a:spLocks noGrp="1"/>
          </p:cNvSpPr>
          <p:nvPr>
            <p:ph type="body" sz="quarter" idx="13" hasCustomPrompt="1"/>
          </p:nvPr>
        </p:nvSpPr>
        <p:spPr>
          <a:xfrm>
            <a:off x="555172" y="413952"/>
            <a:ext cx="8033657" cy="906848"/>
          </a:xfrm>
        </p:spPr>
        <p:txBody>
          <a:bodyPr>
            <a:noAutofit/>
          </a:bodyPr>
          <a:lstStyle>
            <a:lvl1pPr marL="0" indent="0">
              <a:buNone/>
              <a:defRPr sz="2400" b="0" i="0" baseline="0">
                <a:solidFill>
                  <a:srgbClr val="006298"/>
                </a:solidFill>
                <a:latin typeface="Open Sans" charset="0"/>
                <a:ea typeface="Open Sans" charset="0"/>
                <a:cs typeface="Open Sans"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smtClean="0"/>
              <a:t>Click to edit title here</a:t>
            </a:r>
          </a:p>
        </p:txBody>
      </p:sp>
      <p:sp>
        <p:nvSpPr>
          <p:cNvPr id="16" name="Text Placeholder 3"/>
          <p:cNvSpPr>
            <a:spLocks noGrp="1"/>
          </p:cNvSpPr>
          <p:nvPr>
            <p:ph type="body" sz="quarter" idx="18"/>
          </p:nvPr>
        </p:nvSpPr>
        <p:spPr>
          <a:xfrm>
            <a:off x="3334349" y="2202774"/>
            <a:ext cx="2475302" cy="3953578"/>
          </a:xfrm>
        </p:spPr>
        <p:txBody>
          <a:bodyPr>
            <a:normAutofit/>
          </a:bodyPr>
          <a:lstStyle>
            <a:lvl1pPr>
              <a:defRPr sz="1600"/>
            </a:lvl1pPr>
            <a:lvl2pPr marL="514350" indent="-171450">
              <a:buFontTx/>
              <a:buChar char="‒"/>
              <a:defRPr sz="1600"/>
            </a:lvl2pPr>
            <a:lvl3pPr>
              <a:defRPr sz="1600"/>
            </a:lvl3pPr>
            <a:lvl4pPr>
              <a:defRPr sz="1600"/>
            </a:lvl4pPr>
            <a:lvl5pPr>
              <a:defRPr sz="16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0" name="Text Placeholder 3"/>
          <p:cNvSpPr>
            <a:spLocks noGrp="1"/>
          </p:cNvSpPr>
          <p:nvPr>
            <p:ph type="body" sz="quarter" idx="20"/>
          </p:nvPr>
        </p:nvSpPr>
        <p:spPr>
          <a:xfrm>
            <a:off x="6116038" y="2202774"/>
            <a:ext cx="2475302" cy="3953578"/>
          </a:xfrm>
        </p:spPr>
        <p:txBody>
          <a:bodyPr>
            <a:normAutofit/>
          </a:bodyPr>
          <a:lstStyle>
            <a:lvl1pPr>
              <a:defRPr sz="1600"/>
            </a:lvl1pPr>
            <a:lvl2pPr marL="514350" indent="-171450">
              <a:buFontTx/>
              <a:buChar char="‒"/>
              <a:defRPr sz="1600"/>
            </a:lvl2pPr>
            <a:lvl3pPr>
              <a:defRPr sz="1600"/>
            </a:lvl3pPr>
            <a:lvl4pPr>
              <a:defRPr sz="1600"/>
            </a:lvl4pPr>
            <a:lvl5pPr>
              <a:defRPr sz="16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4" name="Content Placeholder 2"/>
          <p:cNvSpPr>
            <a:spLocks noGrp="1"/>
          </p:cNvSpPr>
          <p:nvPr>
            <p:ph idx="1"/>
          </p:nvPr>
        </p:nvSpPr>
        <p:spPr>
          <a:xfrm>
            <a:off x="557682" y="1609792"/>
            <a:ext cx="2475302" cy="461665"/>
          </a:xfrm>
          <a:solidFill>
            <a:schemeClr val="bg1"/>
          </a:solidFill>
          <a:effectLst>
            <a:outerShdw dist="12700" dir="5400000" algn="t" rotWithShape="0">
              <a:prstClr val="black"/>
            </a:outerShdw>
          </a:effectLst>
        </p:spPr>
        <p:txBody>
          <a:bodyPr wrap="square" tIns="91440" bIns="91440" rtlCol="0" anchor="b">
            <a:spAutoFit/>
          </a:bodyPr>
          <a:lstStyle>
            <a:lvl1pPr marL="0" indent="0" algn="ctr">
              <a:lnSpc>
                <a:spcPct val="100000"/>
              </a:lnSpc>
              <a:spcBef>
                <a:spcPts val="0"/>
              </a:spcBef>
              <a:buNone/>
              <a:defRPr lang="en-US" sz="1800" b="1" smtClean="0">
                <a:solidFill>
                  <a:schemeClr val="tx1"/>
                </a:solidFill>
              </a:defRPr>
            </a:lvl1pPr>
            <a:lvl2pPr>
              <a:defRPr lang="en-US" smtClean="0">
                <a:solidFill>
                  <a:schemeClr val="tx1"/>
                </a:solidFill>
              </a:defRPr>
            </a:lvl2pPr>
            <a:lvl3pPr>
              <a:defRPr lang="en-US" smtClean="0">
                <a:solidFill>
                  <a:schemeClr val="tx1"/>
                </a:solidFill>
              </a:defRPr>
            </a:lvl3pPr>
          </a:lstStyle>
          <a:p>
            <a:pPr marL="0" lvl="0" algn="ctr"/>
            <a:r>
              <a:rPr lang="en-US" smtClean="0"/>
              <a:t>Edit Master text styles</a:t>
            </a:r>
          </a:p>
        </p:txBody>
      </p:sp>
      <p:sp>
        <p:nvSpPr>
          <p:cNvPr id="19" name="Content Placeholder 2"/>
          <p:cNvSpPr>
            <a:spLocks noGrp="1"/>
          </p:cNvSpPr>
          <p:nvPr>
            <p:ph idx="22"/>
          </p:nvPr>
        </p:nvSpPr>
        <p:spPr>
          <a:xfrm>
            <a:off x="3334349" y="1609792"/>
            <a:ext cx="2475302" cy="461665"/>
          </a:xfrm>
          <a:solidFill>
            <a:schemeClr val="bg1"/>
          </a:solidFill>
          <a:effectLst>
            <a:outerShdw dist="12700" dir="5400000" algn="t" rotWithShape="0">
              <a:prstClr val="black"/>
            </a:outerShdw>
          </a:effectLst>
        </p:spPr>
        <p:txBody>
          <a:bodyPr wrap="square" tIns="91440" bIns="91440" rtlCol="0" anchor="b">
            <a:spAutoFit/>
          </a:bodyPr>
          <a:lstStyle>
            <a:lvl1pPr marL="0" indent="0" algn="ctr">
              <a:lnSpc>
                <a:spcPct val="100000"/>
              </a:lnSpc>
              <a:spcBef>
                <a:spcPts val="0"/>
              </a:spcBef>
              <a:buNone/>
              <a:defRPr lang="en-US" sz="1800" b="1" smtClean="0">
                <a:solidFill>
                  <a:schemeClr val="tx1"/>
                </a:solidFill>
              </a:defRPr>
            </a:lvl1pPr>
            <a:lvl2pPr>
              <a:defRPr lang="en-US" smtClean="0">
                <a:solidFill>
                  <a:schemeClr val="tx1"/>
                </a:solidFill>
              </a:defRPr>
            </a:lvl2pPr>
            <a:lvl3pPr>
              <a:defRPr lang="en-US" smtClean="0">
                <a:solidFill>
                  <a:schemeClr val="tx1"/>
                </a:solidFill>
              </a:defRPr>
            </a:lvl3pPr>
          </a:lstStyle>
          <a:p>
            <a:pPr marL="0" lvl="0" algn="ctr"/>
            <a:r>
              <a:rPr lang="en-US" smtClean="0"/>
              <a:t>Edit Master text styles</a:t>
            </a:r>
          </a:p>
        </p:txBody>
      </p:sp>
      <p:sp>
        <p:nvSpPr>
          <p:cNvPr id="23" name="Content Placeholder 2"/>
          <p:cNvSpPr>
            <a:spLocks noGrp="1"/>
          </p:cNvSpPr>
          <p:nvPr>
            <p:ph idx="23"/>
          </p:nvPr>
        </p:nvSpPr>
        <p:spPr>
          <a:xfrm>
            <a:off x="6109465" y="1609792"/>
            <a:ext cx="2475302" cy="461665"/>
          </a:xfrm>
          <a:solidFill>
            <a:schemeClr val="bg1"/>
          </a:solidFill>
          <a:effectLst>
            <a:outerShdw dist="12700" dir="5400000" algn="t" rotWithShape="0">
              <a:prstClr val="black"/>
            </a:outerShdw>
          </a:effectLst>
        </p:spPr>
        <p:txBody>
          <a:bodyPr wrap="square" tIns="91440" bIns="91440" rtlCol="0" anchor="b">
            <a:spAutoFit/>
          </a:bodyPr>
          <a:lstStyle>
            <a:lvl1pPr marL="0" indent="0" algn="ctr">
              <a:lnSpc>
                <a:spcPct val="100000"/>
              </a:lnSpc>
              <a:spcBef>
                <a:spcPts val="0"/>
              </a:spcBef>
              <a:buNone/>
              <a:defRPr lang="en-US" sz="1800" b="1" smtClean="0">
                <a:solidFill>
                  <a:schemeClr val="tx1"/>
                </a:solidFill>
              </a:defRPr>
            </a:lvl1pPr>
            <a:lvl2pPr>
              <a:defRPr lang="en-US" smtClean="0">
                <a:solidFill>
                  <a:schemeClr val="tx1"/>
                </a:solidFill>
              </a:defRPr>
            </a:lvl2pPr>
            <a:lvl3pPr>
              <a:defRPr lang="en-US" smtClean="0">
                <a:solidFill>
                  <a:schemeClr val="tx1"/>
                </a:solidFill>
              </a:defRPr>
            </a:lvl3pPr>
          </a:lstStyle>
          <a:p>
            <a:pPr marL="0" lvl="0" algn="ctr"/>
            <a:r>
              <a:rPr lang="en-US" smtClean="0"/>
              <a:t>Edit Master text styles</a:t>
            </a:r>
          </a:p>
        </p:txBody>
      </p:sp>
      <p:pic>
        <p:nvPicPr>
          <p:cNvPr id="12" name="Picture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6942" y="6364574"/>
            <a:ext cx="1301189" cy="291532"/>
          </a:xfrm>
          <a:prstGeom prst="rect">
            <a:avLst/>
          </a:prstGeom>
        </p:spPr>
      </p:pic>
    </p:spTree>
    <p:extLst>
      <p:ext uri="{BB962C8B-B14F-4D97-AF65-F5344CB8AC3E}">
        <p14:creationId xmlns:p14="http://schemas.microsoft.com/office/powerpoint/2010/main" val="2496209315"/>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936">
          <p15:clr>
            <a:srgbClr val="FBAE40"/>
          </p15:clr>
        </p15:guide>
        <p15:guide id="2" pos="396">
          <p15:clr>
            <a:srgbClr val="FBAE40"/>
          </p15:clr>
        </p15:guide>
        <p15:guide id="3" orient="horz" pos="312">
          <p15:clr>
            <a:srgbClr val="FBAE40"/>
          </p15:clr>
        </p15:guide>
        <p15:guide id="4" orient="horz" pos="1752">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5_Custom Layout">
    <p:spTree>
      <p:nvGrpSpPr>
        <p:cNvPr id="1" name=""/>
        <p:cNvGrpSpPr/>
        <p:nvPr/>
      </p:nvGrpSpPr>
      <p:grpSpPr>
        <a:xfrm>
          <a:off x="0" y="0"/>
          <a:ext cx="0" cy="0"/>
          <a:chOff x="0" y="0"/>
          <a:chExt cx="0" cy="0"/>
        </a:xfrm>
      </p:grpSpPr>
      <p:sp>
        <p:nvSpPr>
          <p:cNvPr id="18" name="Slide Number Placeholder 3"/>
          <p:cNvSpPr>
            <a:spLocks noGrp="1"/>
          </p:cNvSpPr>
          <p:nvPr>
            <p:ph type="sldNum" sz="quarter" idx="12"/>
          </p:nvPr>
        </p:nvSpPr>
        <p:spPr>
          <a:xfrm>
            <a:off x="6803231" y="6327776"/>
            <a:ext cx="2057400" cy="365125"/>
          </a:xfrm>
          <a:prstGeom prst="rect">
            <a:avLst/>
          </a:prstGeom>
        </p:spPr>
        <p:txBody>
          <a:bodyPr/>
          <a:lstStyle/>
          <a:p>
            <a:pPr>
              <a:defRPr/>
            </a:pPr>
            <a:fld id="{2F11DC2A-2F4E-4F79-A3F5-88DB509F96F8}" type="slidenum">
              <a:rPr lang="en-US" smtClean="0"/>
              <a:pPr>
                <a:defRPr/>
              </a:pPr>
              <a:t>‹#›</a:t>
            </a:fld>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6942" y="6364574"/>
            <a:ext cx="1301189" cy="291532"/>
          </a:xfrm>
          <a:prstGeom prst="rect">
            <a:avLst/>
          </a:prstGeom>
        </p:spPr>
      </p:pic>
    </p:spTree>
    <p:extLst>
      <p:ext uri="{BB962C8B-B14F-4D97-AF65-F5344CB8AC3E}">
        <p14:creationId xmlns:p14="http://schemas.microsoft.com/office/powerpoint/2010/main" val="27441611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48A5D6-B081-4DEA-AFA6-7CE8497C3BFA}"/>
              </a:ext>
            </a:extLst>
          </p:cNvPr>
          <p:cNvSpPr>
            <a:spLocks noGrp="1"/>
          </p:cNvSpPr>
          <p:nvPr>
            <p:ph type="ctrTitle"/>
          </p:nvPr>
        </p:nvSpPr>
        <p:spPr>
          <a:xfrm>
            <a:off x="1143000" y="1122363"/>
            <a:ext cx="6858000" cy="2387600"/>
          </a:xfrm>
        </p:spPr>
        <p:txBody>
          <a:bodyPr anchor="b"/>
          <a:lstStyle>
            <a:lvl1pPr algn="ctr">
              <a:defRPr sz="4500"/>
            </a:lvl1pPr>
          </a:lstStyle>
          <a:p>
            <a:r>
              <a:rPr lang="en-US" smtClean="0"/>
              <a:t>Click to edit Master title style</a:t>
            </a:r>
            <a:endParaRPr lang="en-US"/>
          </a:p>
        </p:txBody>
      </p:sp>
      <p:sp>
        <p:nvSpPr>
          <p:cNvPr id="3" name="Subtitle 2">
            <a:extLst>
              <a:ext uri="{FF2B5EF4-FFF2-40B4-BE49-F238E27FC236}">
                <a16:creationId xmlns:a16="http://schemas.microsoft.com/office/drawing/2014/main" id="{8900ECD3-241C-498C-AE8A-C369AAB146EA}"/>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a:extLst>
              <a:ext uri="{FF2B5EF4-FFF2-40B4-BE49-F238E27FC236}">
                <a16:creationId xmlns:a16="http://schemas.microsoft.com/office/drawing/2014/main" id="{5D44DE4E-2EA8-4FEC-8923-3AF317539A51}"/>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EE7D84E6-27AD-4EEA-A335-664FA1B1ED9E}"/>
              </a:ext>
            </a:extLst>
          </p:cNvPr>
          <p:cNvSpPr>
            <a:spLocks noGrp="1"/>
          </p:cNvSpPr>
          <p:nvPr>
            <p:ph type="ftr" sz="quarter" idx="11"/>
          </p:nvPr>
        </p:nvSpPr>
        <p:spPr/>
        <p:txBody>
          <a:bodyPr/>
          <a:lstStyle/>
          <a:p>
            <a:pPr>
              <a:defRPr/>
            </a:pPr>
            <a:r>
              <a:rPr lang="en-US" smtClean="0"/>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endParaRPr lang="en-US" dirty="0"/>
          </a:p>
        </p:txBody>
      </p:sp>
      <p:sp>
        <p:nvSpPr>
          <p:cNvPr id="6" name="Slide Number Placeholder 5">
            <a:extLst>
              <a:ext uri="{FF2B5EF4-FFF2-40B4-BE49-F238E27FC236}">
                <a16:creationId xmlns:a16="http://schemas.microsoft.com/office/drawing/2014/main" id="{EF036050-30CC-48E6-8A82-5CEB2AD3F03D}"/>
              </a:ext>
            </a:extLst>
          </p:cNvPr>
          <p:cNvSpPr>
            <a:spLocks noGrp="1"/>
          </p:cNvSpPr>
          <p:nvPr>
            <p:ph type="sldNum" sz="quarter" idx="12"/>
          </p:nvPr>
        </p:nvSpPr>
        <p:spPr/>
        <p:txBody>
          <a:bodyPr/>
          <a:lstStyle/>
          <a:p>
            <a:fld id="{786E95EF-C699-41F4-A9B7-78276692A070}" type="slidenum">
              <a:rPr lang="en-US" smtClean="0"/>
              <a:t>‹#›</a:t>
            </a:fld>
            <a:endParaRPr lang="en-US"/>
          </a:p>
        </p:txBody>
      </p:sp>
    </p:spTree>
    <p:extLst>
      <p:ext uri="{BB962C8B-B14F-4D97-AF65-F5344CB8AC3E}">
        <p14:creationId xmlns:p14="http://schemas.microsoft.com/office/powerpoint/2010/main" val="1056777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4268F-3C1B-46C6-8416-CC17C6037CE6}"/>
              </a:ext>
            </a:extLst>
          </p:cNvPr>
          <p:cNvSpPr>
            <a:spLocks noGrp="1"/>
          </p:cNvSpPr>
          <p:nvPr>
            <p:ph type="title"/>
          </p:nvPr>
        </p:nvSpPr>
        <p:spPr/>
        <p:txBody>
          <a:body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id="{36195AC9-BFC6-4E47-89AB-74CA8BB5098B}"/>
              </a:ext>
            </a:extLst>
          </p:cNvPr>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a:extLst>
              <a:ext uri="{FF2B5EF4-FFF2-40B4-BE49-F238E27FC236}">
                <a16:creationId xmlns:a16="http://schemas.microsoft.com/office/drawing/2014/main" id="{716DA138-5F35-4F72-91E4-C091D1FA0C9B}"/>
              </a:ext>
            </a:extLst>
          </p:cNvPr>
          <p:cNvSpPr>
            <a:spLocks noGrp="1"/>
          </p:cNvSpPr>
          <p:nvPr>
            <p:ph type="ftr" sz="quarter" idx="11"/>
          </p:nvPr>
        </p:nvSpPr>
        <p:spPr>
          <a:xfrm>
            <a:off x="628650" y="6156519"/>
            <a:ext cx="7886700" cy="365125"/>
          </a:xfrm>
        </p:spPr>
        <p:txBody>
          <a:bodyPr/>
          <a:lstStyle>
            <a:lvl1pPr>
              <a:defRPr sz="1000"/>
            </a:lvl1pPr>
          </a:lstStyle>
          <a:p>
            <a:pPr>
              <a:defRPr/>
            </a:pPr>
            <a:r>
              <a:rPr lang="en-US" smtClean="0"/>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11814600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jp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7.xml"/><Relationship Id="rId3" Type="http://schemas.openxmlformats.org/officeDocument/2006/relationships/slideLayout" Target="../slideLayouts/slideLayout12.xml"/><Relationship Id="rId7" Type="http://schemas.openxmlformats.org/officeDocument/2006/relationships/slideLayout" Target="../slideLayouts/slideLayout16.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image" Target="../media/image1.jpg"/><Relationship Id="rId5" Type="http://schemas.openxmlformats.org/officeDocument/2006/relationships/slideLayout" Target="../slideLayouts/slideLayout14.xml"/><Relationship Id="rId10" Type="http://schemas.openxmlformats.org/officeDocument/2006/relationships/theme" Target="../theme/theme2.xml"/><Relationship Id="rId4" Type="http://schemas.openxmlformats.org/officeDocument/2006/relationships/slideLayout" Target="../slideLayouts/slideLayout13.xml"/><Relationship Id="rId9"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11">
            <a:extLst>
              <a:ext uri="{28A0092B-C50C-407E-A947-70E740481C1C}">
                <a14:useLocalDpi xmlns:a14="http://schemas.microsoft.com/office/drawing/2010/main" val="0"/>
              </a:ext>
            </a:extLst>
          </a:blip>
          <a:srcRect l="12461" r="12461"/>
          <a:stretch/>
        </p:blipFill>
        <p:spPr>
          <a:xfrm>
            <a:off x="0" y="0"/>
            <a:ext cx="9144000" cy="6858000"/>
          </a:xfrm>
          <a:prstGeom prst="rect">
            <a:avLst/>
          </a:prstGeom>
        </p:spPr>
      </p:pic>
      <p:sp>
        <p:nvSpPr>
          <p:cNvPr id="2" name="Title Placeholder 1"/>
          <p:cNvSpPr>
            <a:spLocks noGrp="1"/>
          </p:cNvSpPr>
          <p:nvPr>
            <p:ph type="title"/>
          </p:nvPr>
        </p:nvSpPr>
        <p:spPr>
          <a:xfrm>
            <a:off x="628650" y="365126"/>
            <a:ext cx="7886700" cy="1325563"/>
          </a:xfrm>
          <a:prstGeom prst="rect">
            <a:avLst/>
          </a:prstGeom>
        </p:spPr>
        <p:txBody>
          <a:bodyPr vert="horz" lIns="0" tIns="0" rIns="0" bIns="0" rtlCol="0" anchor="t" anchorCtr="0">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0" tIns="0" rIns="0" bIns="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a:extLst>
              <a:ext uri="{FF2B5EF4-FFF2-40B4-BE49-F238E27FC236}">
                <a16:creationId xmlns:a16="http://schemas.microsoft.com/office/drawing/2014/main" id="{716DA138-5F35-4F72-91E4-C091D1FA0C9B}"/>
              </a:ext>
            </a:extLst>
          </p:cNvPr>
          <p:cNvSpPr>
            <a:spLocks noGrp="1"/>
          </p:cNvSpPr>
          <p:nvPr>
            <p:ph type="ftr" sz="quarter" idx="3"/>
          </p:nvPr>
        </p:nvSpPr>
        <p:spPr>
          <a:xfrm>
            <a:off x="628650" y="6156519"/>
            <a:ext cx="7886700" cy="365125"/>
          </a:xfrm>
        </p:spPr>
        <p:txBody>
          <a:bodyPr/>
          <a:lstStyle>
            <a:lvl1pPr>
              <a:defRPr sz="1000"/>
            </a:lvl1pPr>
          </a:lstStyle>
          <a:p>
            <a:pPr>
              <a:defRPr/>
            </a:pPr>
            <a:r>
              <a:rPr lang="en-US" smtClean="0"/>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1437750893"/>
      </p:ext>
    </p:extLst>
  </p:cSld>
  <p:clrMap bg1="lt1" tx1="dk1" bg2="lt2" tx2="dk2" accent1="accent1" accent2="accent2" accent3="accent3" accent4="accent4" accent5="accent5" accent6="accent6" hlink="hlink" folHlink="folHlink"/>
  <p:sldLayoutIdLst>
    <p:sldLayoutId id="2147483875" r:id="rId1"/>
    <p:sldLayoutId id="2147483876" r:id="rId2"/>
    <p:sldLayoutId id="2147483877" r:id="rId3"/>
    <p:sldLayoutId id="2147483878" r:id="rId4"/>
    <p:sldLayoutId id="2147483879" r:id="rId5"/>
    <p:sldLayoutId id="2147483880" r:id="rId6"/>
    <p:sldLayoutId id="2147483881" r:id="rId7"/>
    <p:sldLayoutId id="2147483882" r:id="rId8"/>
    <p:sldLayoutId id="2147483883" r:id="rId9"/>
  </p:sldLayoutIdLst>
  <p:hf sldNum="0" hdr="0" dt="0"/>
  <p:txStyles>
    <p:titleStyle>
      <a:lvl1pPr algn="l" defTabSz="685800" rtl="0" eaLnBrk="1" latinLnBrk="0" hangingPunct="1">
        <a:lnSpc>
          <a:spcPct val="90000"/>
        </a:lnSpc>
        <a:spcBef>
          <a:spcPct val="0"/>
        </a:spcBef>
        <a:buNone/>
        <a:defRPr sz="2600" b="0" i="0" kern="1200">
          <a:solidFill>
            <a:schemeClr val="tx1"/>
          </a:solidFill>
          <a:latin typeface="Open Sans" charset="0"/>
          <a:ea typeface="Open Sans" charset="0"/>
          <a:cs typeface="Open Sans" charset="0"/>
        </a:defRPr>
      </a:lvl1pPr>
    </p:titleStyle>
    <p:bodyStyle>
      <a:lvl1pPr marL="171450" indent="-171450" algn="l" defTabSz="685800" rtl="0" eaLnBrk="1" latinLnBrk="0" hangingPunct="1">
        <a:lnSpc>
          <a:spcPct val="90000"/>
        </a:lnSpc>
        <a:spcBef>
          <a:spcPts val="750"/>
        </a:spcBef>
        <a:buFont typeface="Arial"/>
        <a:buChar char="•"/>
        <a:defRPr sz="2100" b="0" i="0" kern="1200">
          <a:solidFill>
            <a:schemeClr val="tx1"/>
          </a:solidFill>
          <a:latin typeface="Open Sans Regular" charset="0"/>
          <a:ea typeface="+mn-ea"/>
          <a:cs typeface="+mn-cs"/>
        </a:defRPr>
      </a:lvl1pPr>
      <a:lvl2pPr marL="514350" indent="-171450" algn="l" defTabSz="685800" rtl="0" eaLnBrk="1" latinLnBrk="0" hangingPunct="1">
        <a:lnSpc>
          <a:spcPct val="90000"/>
        </a:lnSpc>
        <a:spcBef>
          <a:spcPts val="375"/>
        </a:spcBef>
        <a:buFont typeface="Arial"/>
        <a:buChar char="•"/>
        <a:defRPr sz="1800" b="0" i="0" kern="1200">
          <a:solidFill>
            <a:schemeClr val="tx1"/>
          </a:solidFill>
          <a:latin typeface="Open Sans Regular" charset="0"/>
          <a:ea typeface="+mn-ea"/>
          <a:cs typeface="+mn-cs"/>
        </a:defRPr>
      </a:lvl2pPr>
      <a:lvl3pPr marL="857250" indent="-171450" algn="l" defTabSz="685800" rtl="0" eaLnBrk="1" latinLnBrk="0" hangingPunct="1">
        <a:lnSpc>
          <a:spcPct val="90000"/>
        </a:lnSpc>
        <a:spcBef>
          <a:spcPts val="375"/>
        </a:spcBef>
        <a:buFont typeface="Arial"/>
        <a:buChar char="•"/>
        <a:defRPr sz="1500" b="0" i="0" kern="1200">
          <a:solidFill>
            <a:schemeClr val="tx1"/>
          </a:solidFill>
          <a:latin typeface="Open Sans Regular" charset="0"/>
          <a:ea typeface="+mn-ea"/>
          <a:cs typeface="+mn-cs"/>
        </a:defRPr>
      </a:lvl3pPr>
      <a:lvl4pPr marL="1200150" indent="-171450" algn="l" defTabSz="685800" rtl="0" eaLnBrk="1" latinLnBrk="0" hangingPunct="1">
        <a:lnSpc>
          <a:spcPct val="90000"/>
        </a:lnSpc>
        <a:spcBef>
          <a:spcPts val="375"/>
        </a:spcBef>
        <a:buFont typeface="Arial"/>
        <a:buChar char="•"/>
        <a:defRPr sz="1350" b="0" i="0" kern="1200">
          <a:solidFill>
            <a:schemeClr val="tx1"/>
          </a:solidFill>
          <a:latin typeface="Open Sans Regular" charset="0"/>
          <a:ea typeface="+mn-ea"/>
          <a:cs typeface="+mn-cs"/>
        </a:defRPr>
      </a:lvl4pPr>
      <a:lvl5pPr marL="1543050" indent="-171450" algn="l" defTabSz="685800" rtl="0" eaLnBrk="1" latinLnBrk="0" hangingPunct="1">
        <a:lnSpc>
          <a:spcPct val="90000"/>
        </a:lnSpc>
        <a:spcBef>
          <a:spcPts val="375"/>
        </a:spcBef>
        <a:buFont typeface="Arial"/>
        <a:buChar char="•"/>
        <a:defRPr sz="1350" b="0" i="0" kern="1200">
          <a:solidFill>
            <a:schemeClr val="tx1"/>
          </a:solidFill>
          <a:latin typeface="Open Sans Regular" charset="0"/>
          <a:ea typeface="+mn-ea"/>
          <a:cs typeface="+mn-cs"/>
        </a:defRPr>
      </a:lvl5pPr>
      <a:lvl6pPr marL="18859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11">
            <a:extLst>
              <a:ext uri="{28A0092B-C50C-407E-A947-70E740481C1C}">
                <a14:useLocalDpi xmlns:a14="http://schemas.microsoft.com/office/drawing/2010/main" val="0"/>
              </a:ext>
            </a:extLst>
          </a:blip>
          <a:srcRect l="12461" r="12461"/>
          <a:stretch/>
        </p:blipFill>
        <p:spPr>
          <a:xfrm>
            <a:off x="0" y="0"/>
            <a:ext cx="9144000" cy="6858000"/>
          </a:xfrm>
          <a:prstGeom prst="rect">
            <a:avLst/>
          </a:prstGeom>
        </p:spPr>
      </p:pic>
      <p:sp>
        <p:nvSpPr>
          <p:cNvPr id="2" name="Title Placeholder 1"/>
          <p:cNvSpPr>
            <a:spLocks noGrp="1"/>
          </p:cNvSpPr>
          <p:nvPr>
            <p:ph type="title"/>
          </p:nvPr>
        </p:nvSpPr>
        <p:spPr>
          <a:xfrm>
            <a:off x="628650" y="365126"/>
            <a:ext cx="7886700" cy="1325563"/>
          </a:xfrm>
          <a:prstGeom prst="rect">
            <a:avLst/>
          </a:prstGeom>
        </p:spPr>
        <p:txBody>
          <a:bodyPr vert="horz" lIns="0" tIns="0" rIns="0" bIns="0" rtlCol="0" anchor="t" anchorCtr="0">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0" tIns="0" rIns="0" bIns="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a:extLst>
              <a:ext uri="{FF2B5EF4-FFF2-40B4-BE49-F238E27FC236}">
                <a16:creationId xmlns:a16="http://schemas.microsoft.com/office/drawing/2014/main" id="{716DA138-5F35-4F72-91E4-C091D1FA0C9B}"/>
              </a:ext>
            </a:extLst>
          </p:cNvPr>
          <p:cNvSpPr>
            <a:spLocks noGrp="1"/>
          </p:cNvSpPr>
          <p:nvPr>
            <p:ph type="ftr" sz="quarter" idx="3"/>
          </p:nvPr>
        </p:nvSpPr>
        <p:spPr>
          <a:xfrm>
            <a:off x="628650" y="6156519"/>
            <a:ext cx="7886700" cy="365125"/>
          </a:xfrm>
        </p:spPr>
        <p:txBody>
          <a:bodyPr/>
          <a:lstStyle>
            <a:lvl1pPr>
              <a:defRPr sz="1000"/>
            </a:lvl1pPr>
          </a:lstStyle>
          <a:p>
            <a:pPr>
              <a:defRPr/>
            </a:pPr>
            <a:r>
              <a:rPr lang="en-US" dirty="0" smtClean="0">
                <a:solidFill>
                  <a:srgbClr val="004978"/>
                </a:solidFill>
                <a:latin typeface="Times New Roman"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endParaRPr lang="en-US" dirty="0">
              <a:solidFill>
                <a:srgbClr val="004978"/>
              </a:solidFill>
              <a:latin typeface="Times New Roman" pitchFamily="18" charset="0"/>
            </a:endParaRPr>
          </a:p>
        </p:txBody>
      </p:sp>
    </p:spTree>
    <p:extLst>
      <p:ext uri="{BB962C8B-B14F-4D97-AF65-F5344CB8AC3E}">
        <p14:creationId xmlns:p14="http://schemas.microsoft.com/office/powerpoint/2010/main" val="4128171533"/>
      </p:ext>
    </p:extLst>
  </p:cSld>
  <p:clrMap bg1="lt1" tx1="dk1" bg2="lt2" tx2="dk2" accent1="accent1" accent2="accent2" accent3="accent3" accent4="accent4" accent5="accent5" accent6="accent6" hlink="hlink" folHlink="folHlink"/>
  <p:sldLayoutIdLst>
    <p:sldLayoutId id="2147483885" r:id="rId1"/>
    <p:sldLayoutId id="2147483886" r:id="rId2"/>
    <p:sldLayoutId id="2147483887" r:id="rId3"/>
    <p:sldLayoutId id="2147483888" r:id="rId4"/>
    <p:sldLayoutId id="2147483889" r:id="rId5"/>
    <p:sldLayoutId id="2147483890" r:id="rId6"/>
    <p:sldLayoutId id="2147483891" r:id="rId7"/>
    <p:sldLayoutId id="2147483892" r:id="rId8"/>
    <p:sldLayoutId id="2147483893" r:id="rId9"/>
  </p:sldLayoutIdLst>
  <p:hf sldNum="0" hdr="0" dt="0"/>
  <p:txStyles>
    <p:titleStyle>
      <a:lvl1pPr algn="l" defTabSz="685800" rtl="0" eaLnBrk="1" latinLnBrk="0" hangingPunct="1">
        <a:lnSpc>
          <a:spcPct val="90000"/>
        </a:lnSpc>
        <a:spcBef>
          <a:spcPct val="0"/>
        </a:spcBef>
        <a:buNone/>
        <a:defRPr sz="2600" b="0" i="0" kern="1200">
          <a:solidFill>
            <a:schemeClr val="tx1"/>
          </a:solidFill>
          <a:latin typeface="Open Sans" charset="0"/>
          <a:ea typeface="Open Sans" charset="0"/>
          <a:cs typeface="Open Sans" charset="0"/>
        </a:defRPr>
      </a:lvl1pPr>
    </p:titleStyle>
    <p:bodyStyle>
      <a:lvl1pPr marL="171450" indent="-171450" algn="l" defTabSz="685800" rtl="0" eaLnBrk="1" latinLnBrk="0" hangingPunct="1">
        <a:lnSpc>
          <a:spcPct val="90000"/>
        </a:lnSpc>
        <a:spcBef>
          <a:spcPts val="750"/>
        </a:spcBef>
        <a:buFont typeface="Arial"/>
        <a:buChar char="•"/>
        <a:defRPr sz="2100" b="0" i="0" kern="1200">
          <a:solidFill>
            <a:schemeClr val="tx1"/>
          </a:solidFill>
          <a:latin typeface="Open Sans Regular" charset="0"/>
          <a:ea typeface="+mn-ea"/>
          <a:cs typeface="+mn-cs"/>
        </a:defRPr>
      </a:lvl1pPr>
      <a:lvl2pPr marL="514350" indent="-171450" algn="l" defTabSz="685800" rtl="0" eaLnBrk="1" latinLnBrk="0" hangingPunct="1">
        <a:lnSpc>
          <a:spcPct val="90000"/>
        </a:lnSpc>
        <a:spcBef>
          <a:spcPts val="375"/>
        </a:spcBef>
        <a:buFont typeface="Arial"/>
        <a:buChar char="•"/>
        <a:defRPr sz="1800" b="0" i="0" kern="1200">
          <a:solidFill>
            <a:schemeClr val="tx1"/>
          </a:solidFill>
          <a:latin typeface="Open Sans Regular" charset="0"/>
          <a:ea typeface="+mn-ea"/>
          <a:cs typeface="+mn-cs"/>
        </a:defRPr>
      </a:lvl2pPr>
      <a:lvl3pPr marL="857250" indent="-171450" algn="l" defTabSz="685800" rtl="0" eaLnBrk="1" latinLnBrk="0" hangingPunct="1">
        <a:lnSpc>
          <a:spcPct val="90000"/>
        </a:lnSpc>
        <a:spcBef>
          <a:spcPts val="375"/>
        </a:spcBef>
        <a:buFont typeface="Arial"/>
        <a:buChar char="•"/>
        <a:defRPr sz="1500" b="0" i="0" kern="1200">
          <a:solidFill>
            <a:schemeClr val="tx1"/>
          </a:solidFill>
          <a:latin typeface="Open Sans Regular" charset="0"/>
          <a:ea typeface="+mn-ea"/>
          <a:cs typeface="+mn-cs"/>
        </a:defRPr>
      </a:lvl3pPr>
      <a:lvl4pPr marL="1200150" indent="-171450" algn="l" defTabSz="685800" rtl="0" eaLnBrk="1" latinLnBrk="0" hangingPunct="1">
        <a:lnSpc>
          <a:spcPct val="90000"/>
        </a:lnSpc>
        <a:spcBef>
          <a:spcPts val="375"/>
        </a:spcBef>
        <a:buFont typeface="Arial"/>
        <a:buChar char="•"/>
        <a:defRPr sz="1350" b="0" i="0" kern="1200">
          <a:solidFill>
            <a:schemeClr val="tx1"/>
          </a:solidFill>
          <a:latin typeface="Open Sans Regular" charset="0"/>
          <a:ea typeface="+mn-ea"/>
          <a:cs typeface="+mn-cs"/>
        </a:defRPr>
      </a:lvl4pPr>
      <a:lvl5pPr marL="1543050" indent="-171450" algn="l" defTabSz="685800" rtl="0" eaLnBrk="1" latinLnBrk="0" hangingPunct="1">
        <a:lnSpc>
          <a:spcPct val="90000"/>
        </a:lnSpc>
        <a:spcBef>
          <a:spcPts val="375"/>
        </a:spcBef>
        <a:buFont typeface="Arial"/>
        <a:buChar char="•"/>
        <a:defRPr sz="1350" b="0" i="0" kern="1200">
          <a:solidFill>
            <a:schemeClr val="tx1"/>
          </a:solidFill>
          <a:latin typeface="Open Sans Regular" charset="0"/>
          <a:ea typeface="+mn-ea"/>
          <a:cs typeface="+mn-cs"/>
        </a:defRPr>
      </a:lvl5pPr>
      <a:lvl6pPr marL="18859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2" Type="http://schemas.openxmlformats.org/officeDocument/2006/relationships/hyperlink" Target="http://www.agilemanifesto.org/" TargetMode="External"/><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9.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p:txBody>
          <a:bodyPr>
            <a:normAutofit fontScale="90000"/>
          </a:bodyPr>
          <a:lstStyle/>
          <a:p>
            <a:r>
              <a:rPr lang="en-US" dirty="0" smtClean="0"/>
              <a:t>Chapter 2:</a:t>
            </a:r>
            <a:br>
              <a:rPr lang="en-US" dirty="0" smtClean="0"/>
            </a:br>
            <a:r>
              <a:rPr lang="en-US" dirty="0" smtClean="0"/>
              <a:t>The Project Management and Information Technology Context</a:t>
            </a:r>
            <a:endParaRPr lang="en-US" dirty="0"/>
          </a:p>
        </p:txBody>
      </p:sp>
      <p:sp>
        <p:nvSpPr>
          <p:cNvPr id="3" name="Subtitle 2">
            <a:extLst>
              <a:ext uri="{FF2B5EF4-FFF2-40B4-BE49-F238E27FC236}">
                <a16:creationId xmlns:a16="http://schemas.microsoft.com/office/drawing/2014/main" id="{A8C75795-938C-EA4A-9388-D29B52B45282}"/>
              </a:ext>
            </a:extLst>
          </p:cNvPr>
          <p:cNvSpPr>
            <a:spLocks noGrp="1"/>
          </p:cNvSpPr>
          <p:nvPr>
            <p:ph type="subTitle" idx="1"/>
          </p:nvPr>
        </p:nvSpPr>
        <p:spPr/>
        <p:txBody>
          <a:bodyPr/>
          <a:lstStyle/>
          <a:p>
            <a:r>
              <a:rPr lang="en-US" smtClean="0"/>
              <a:t>Information Technology Project Management, Ninth Edition</a:t>
            </a:r>
          </a:p>
          <a:p>
            <a:r>
              <a:rPr lang="en-US" smtClean="0"/>
              <a:t>Note: See the text itself for full citations.</a:t>
            </a:r>
            <a:endParaRPr lang="en-US" dirty="0"/>
          </a:p>
        </p:txBody>
      </p:sp>
      <p:sp>
        <p:nvSpPr>
          <p:cNvPr id="2" name="Footer Placeholder 1"/>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US" dirty="0" smtClean="0"/>
              <a:t>Organizational Structures (2 of 2)</a:t>
            </a:r>
            <a:endParaRPr lang="en-US" dirty="0"/>
          </a:p>
        </p:txBody>
      </p:sp>
      <p:sp>
        <p:nvSpPr>
          <p:cNvPr id="19460" name="Footer Placeholder 3"/>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pic>
        <p:nvPicPr>
          <p:cNvPr id="3" name="Content Placeholder 2" descr="Many discussions of organizations focus on their structure, which can take many forms. Three general classifications of organizational structures are functional, project or project-oriented, and matrix. Image shows these three structures."/>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285855" y="914400"/>
            <a:ext cx="4572290" cy="5221143"/>
          </a:xfr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Rectangle 2"/>
          <p:cNvSpPr>
            <a:spLocks noGrp="1" noChangeArrowheads="1"/>
          </p:cNvSpPr>
          <p:nvPr>
            <p:ph type="title"/>
          </p:nvPr>
        </p:nvSpPr>
        <p:spPr/>
        <p:txBody>
          <a:bodyPr/>
          <a:lstStyle/>
          <a:p>
            <a:r>
              <a:rPr lang="en-US" smtClean="0"/>
              <a:t>Organizational Culture (1 of 2)</a:t>
            </a:r>
            <a:endParaRPr lang="en-US" dirty="0"/>
          </a:p>
        </p:txBody>
      </p:sp>
      <p:sp>
        <p:nvSpPr>
          <p:cNvPr id="20485" name="Rectangle 3"/>
          <p:cNvSpPr>
            <a:spLocks noGrp="1" noChangeArrowheads="1"/>
          </p:cNvSpPr>
          <p:nvPr>
            <p:ph idx="1"/>
          </p:nvPr>
        </p:nvSpPr>
        <p:spPr/>
        <p:txBody>
          <a:bodyPr/>
          <a:lstStyle/>
          <a:p>
            <a:r>
              <a:rPr lang="en-US" b="1" dirty="0" smtClean="0"/>
              <a:t>Organizational culture </a:t>
            </a:r>
            <a:r>
              <a:rPr lang="en-US" dirty="0" smtClean="0"/>
              <a:t>is a set of shared assumptions, values, and behaviors that characterize the functioning of an organization</a:t>
            </a:r>
          </a:p>
          <a:p>
            <a:r>
              <a:rPr lang="en-US" dirty="0" smtClean="0"/>
              <a:t>Many experts believe the underlying causes of many companies’ problems are not the structure or staff, but the culture</a:t>
            </a:r>
          </a:p>
          <a:p>
            <a:endParaRPr lang="en-US" dirty="0"/>
          </a:p>
        </p:txBody>
      </p:sp>
      <p:sp>
        <p:nvSpPr>
          <p:cNvPr id="20482" name="Footer Placeholder 3"/>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4"/>
          <p:cNvSpPr>
            <a:spLocks noGrp="1" noChangeArrowheads="1"/>
          </p:cNvSpPr>
          <p:nvPr>
            <p:ph type="title"/>
          </p:nvPr>
        </p:nvSpPr>
        <p:spPr/>
        <p:txBody>
          <a:bodyPr/>
          <a:lstStyle/>
          <a:p>
            <a:r>
              <a:rPr lang="en-US" smtClean="0"/>
              <a:t>Organizational Culture (2 of 2)</a:t>
            </a:r>
            <a:endParaRPr lang="en-US" dirty="0"/>
          </a:p>
        </p:txBody>
      </p:sp>
      <p:sp>
        <p:nvSpPr>
          <p:cNvPr id="21507" name="Rectangle 5"/>
          <p:cNvSpPr>
            <a:spLocks noGrp="1" noChangeArrowheads="1"/>
          </p:cNvSpPr>
          <p:nvPr>
            <p:ph idx="1"/>
          </p:nvPr>
        </p:nvSpPr>
        <p:spPr>
          <a:xfrm>
            <a:off x="609600" y="1447800"/>
            <a:ext cx="7886700" cy="4351338"/>
          </a:xfrm>
        </p:spPr>
        <p:txBody>
          <a:bodyPr/>
          <a:lstStyle/>
          <a:p>
            <a:r>
              <a:rPr lang="en-US" dirty="0" smtClean="0"/>
              <a:t>Ten characteristics of organizational culture:</a:t>
            </a:r>
          </a:p>
          <a:p>
            <a:pPr lvl="1"/>
            <a:r>
              <a:rPr lang="en-US" dirty="0" smtClean="0"/>
              <a:t>Member identity*</a:t>
            </a:r>
          </a:p>
          <a:p>
            <a:pPr lvl="1"/>
            <a:r>
              <a:rPr lang="en-US" dirty="0" smtClean="0"/>
              <a:t>Group emphasis*</a:t>
            </a:r>
          </a:p>
          <a:p>
            <a:pPr lvl="1"/>
            <a:r>
              <a:rPr lang="en-US" dirty="0" smtClean="0"/>
              <a:t>People focus</a:t>
            </a:r>
          </a:p>
          <a:p>
            <a:pPr lvl="1"/>
            <a:r>
              <a:rPr lang="en-US" dirty="0" smtClean="0"/>
              <a:t>Unit integration*</a:t>
            </a:r>
          </a:p>
          <a:p>
            <a:pPr lvl="1"/>
            <a:r>
              <a:rPr lang="en-US" dirty="0" smtClean="0"/>
              <a:t>Control</a:t>
            </a:r>
          </a:p>
          <a:p>
            <a:pPr lvl="1"/>
            <a:r>
              <a:rPr lang="en-US" dirty="0" smtClean="0"/>
              <a:t>Risk tolerance*</a:t>
            </a:r>
          </a:p>
          <a:p>
            <a:pPr lvl="1"/>
            <a:r>
              <a:rPr lang="en-US" dirty="0" smtClean="0"/>
              <a:t>Reward criteria*</a:t>
            </a:r>
          </a:p>
          <a:p>
            <a:pPr lvl="1"/>
            <a:r>
              <a:rPr lang="en-US" dirty="0" smtClean="0"/>
              <a:t>Conflict tolerance*</a:t>
            </a:r>
          </a:p>
          <a:p>
            <a:pPr lvl="1"/>
            <a:r>
              <a:rPr lang="en-US" dirty="0" smtClean="0"/>
              <a:t>Means-ends orientation</a:t>
            </a:r>
          </a:p>
          <a:p>
            <a:pPr lvl="1"/>
            <a:r>
              <a:rPr lang="en-US" dirty="0" smtClean="0"/>
              <a:t>Open-systems focus*</a:t>
            </a:r>
          </a:p>
          <a:p>
            <a:endParaRPr lang="en-US" dirty="0" smtClean="0"/>
          </a:p>
          <a:p>
            <a:r>
              <a:rPr lang="en-US" dirty="0" smtClean="0"/>
              <a:t>*Project work is most successful in an organizational culture where these items are strong/high and other items are balanced. </a:t>
            </a:r>
            <a:endParaRPr lang="en-US" dirty="0"/>
          </a:p>
        </p:txBody>
      </p:sp>
      <p:sp>
        <p:nvSpPr>
          <p:cNvPr id="21512" name="Footer Placeholder 8"/>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Rectangle 2"/>
          <p:cNvSpPr>
            <a:spLocks noGrp="1" noChangeArrowheads="1"/>
          </p:cNvSpPr>
          <p:nvPr>
            <p:ph type="title"/>
          </p:nvPr>
        </p:nvSpPr>
        <p:spPr/>
        <p:txBody>
          <a:bodyPr/>
          <a:lstStyle/>
          <a:p>
            <a:r>
              <a:rPr lang="en-US" smtClean="0"/>
              <a:t>Focusing on Stakeholder Needs</a:t>
            </a:r>
            <a:endParaRPr lang="en-US" dirty="0"/>
          </a:p>
        </p:txBody>
      </p:sp>
      <p:sp>
        <p:nvSpPr>
          <p:cNvPr id="22533" name="Rectangle 3"/>
          <p:cNvSpPr>
            <a:spLocks noGrp="1" noChangeArrowheads="1"/>
          </p:cNvSpPr>
          <p:nvPr>
            <p:ph idx="1"/>
          </p:nvPr>
        </p:nvSpPr>
        <p:spPr/>
        <p:txBody>
          <a:bodyPr/>
          <a:lstStyle/>
          <a:p>
            <a:r>
              <a:rPr lang="en-US" smtClean="0"/>
              <a:t>Project managers must take time to identify, understand, and manage relationships with all project stakeholders</a:t>
            </a:r>
          </a:p>
          <a:p>
            <a:r>
              <a:rPr lang="en-US" smtClean="0"/>
              <a:t>Using the four frames of organizations can help meet stakeholder needs and expectations</a:t>
            </a:r>
          </a:p>
          <a:p>
            <a:r>
              <a:rPr lang="en-US" smtClean="0"/>
              <a:t>Senior executives/top management are very important stakeholders</a:t>
            </a:r>
          </a:p>
          <a:p>
            <a:r>
              <a:rPr lang="en-US" smtClean="0"/>
              <a:t>See Chapter 13, Project Stakeholder Management, for more information</a:t>
            </a:r>
          </a:p>
          <a:p>
            <a:endParaRPr lang="en-US" dirty="0"/>
          </a:p>
        </p:txBody>
      </p:sp>
      <p:sp>
        <p:nvSpPr>
          <p:cNvPr id="22530" name="Footer Placeholder 3"/>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The Importance of Top Management Commitment  (1 of 2)</a:t>
            </a:r>
            <a:endParaRPr lang="en-US" dirty="0"/>
          </a:p>
        </p:txBody>
      </p:sp>
      <p:sp>
        <p:nvSpPr>
          <p:cNvPr id="2" name="Content Placeholder 1"/>
          <p:cNvSpPr>
            <a:spLocks noGrp="1"/>
          </p:cNvSpPr>
          <p:nvPr>
            <p:ph idx="1"/>
          </p:nvPr>
        </p:nvSpPr>
        <p:spPr/>
        <p:txBody>
          <a:bodyPr/>
          <a:lstStyle/>
          <a:p>
            <a:r>
              <a:rPr lang="en-US" smtClean="0"/>
              <a:t>People in top management positions are key stakeholders in projects</a:t>
            </a:r>
          </a:p>
          <a:p>
            <a:r>
              <a:rPr lang="en-US" smtClean="0"/>
              <a:t> A very important factor in helping project managers successfully lead projects is the level of commitment and support they receive from top management</a:t>
            </a:r>
          </a:p>
          <a:p>
            <a:r>
              <a:rPr lang="en-US" smtClean="0"/>
              <a:t>Without top management commitment, many projects will fail.</a:t>
            </a:r>
          </a:p>
          <a:p>
            <a:r>
              <a:rPr lang="en-US" smtClean="0"/>
              <a:t>Some projects have a senior manager called a champion who acts as a key proponent for a project.</a:t>
            </a:r>
          </a:p>
          <a:p>
            <a:endParaRPr lang="en-US" dirty="0"/>
          </a:p>
        </p:txBody>
      </p:sp>
      <p:sp>
        <p:nvSpPr>
          <p:cNvPr id="4" name="Footer Placeholder 3"/>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The Importance of Top Management Commitment (2 of 2)</a:t>
            </a:r>
            <a:endParaRPr lang="en-US" dirty="0"/>
          </a:p>
        </p:txBody>
      </p:sp>
      <p:sp>
        <p:nvSpPr>
          <p:cNvPr id="2" name="Content Placeholder 1"/>
          <p:cNvSpPr>
            <a:spLocks noGrp="1"/>
          </p:cNvSpPr>
          <p:nvPr>
            <p:ph idx="1"/>
          </p:nvPr>
        </p:nvSpPr>
        <p:spPr/>
        <p:txBody>
          <a:bodyPr/>
          <a:lstStyle/>
          <a:p>
            <a:r>
              <a:rPr lang="en-US" smtClean="0"/>
              <a:t>How top management can help project managers</a:t>
            </a:r>
          </a:p>
          <a:p>
            <a:pPr lvl="1"/>
            <a:r>
              <a:rPr lang="en-US" smtClean="0"/>
              <a:t>Providing adequate resources</a:t>
            </a:r>
          </a:p>
          <a:p>
            <a:pPr lvl="1"/>
            <a:r>
              <a:rPr lang="en-US" smtClean="0"/>
              <a:t>Approving unique project needs in a timely manner</a:t>
            </a:r>
          </a:p>
          <a:p>
            <a:pPr lvl="1"/>
            <a:r>
              <a:rPr lang="en-US" smtClean="0"/>
              <a:t>Getting cooperation from other parts of the organization</a:t>
            </a:r>
          </a:p>
          <a:p>
            <a:pPr lvl="1"/>
            <a:r>
              <a:rPr lang="en-US" smtClean="0"/>
              <a:t>Mentoring and coaching on leadership issues</a:t>
            </a:r>
            <a:endParaRPr lang="en-US" dirty="0"/>
          </a:p>
        </p:txBody>
      </p:sp>
      <p:sp>
        <p:nvSpPr>
          <p:cNvPr id="4" name="Footer Placeholder 3"/>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2"/>
          <p:cNvSpPr>
            <a:spLocks noGrp="1" noChangeArrowheads="1"/>
          </p:cNvSpPr>
          <p:nvPr>
            <p:ph type="title"/>
          </p:nvPr>
        </p:nvSpPr>
        <p:spPr/>
        <p:txBody>
          <a:bodyPr/>
          <a:lstStyle/>
          <a:p>
            <a:r>
              <a:rPr lang="en-US" smtClean="0"/>
              <a:t>The Need for Organizational Commitment to Information Technology</a:t>
            </a:r>
            <a:endParaRPr lang="en-US" dirty="0"/>
          </a:p>
        </p:txBody>
      </p:sp>
      <p:sp>
        <p:nvSpPr>
          <p:cNvPr id="24581" name="Rectangle 3"/>
          <p:cNvSpPr>
            <a:spLocks noGrp="1" noChangeArrowheads="1"/>
          </p:cNvSpPr>
          <p:nvPr>
            <p:ph idx="1"/>
          </p:nvPr>
        </p:nvSpPr>
        <p:spPr/>
        <p:txBody>
          <a:bodyPr/>
          <a:lstStyle/>
          <a:p>
            <a:r>
              <a:rPr lang="en-US" smtClean="0"/>
              <a:t>If the organization has a negative attitude toward IT, it will be difficult for an IT project to succeed</a:t>
            </a:r>
          </a:p>
          <a:p>
            <a:r>
              <a:rPr lang="en-US" smtClean="0"/>
              <a:t>Having a Chief Information Officer (CIO) at a high level in the organization helps IT projects</a:t>
            </a:r>
          </a:p>
          <a:p>
            <a:r>
              <a:rPr lang="en-US" smtClean="0"/>
              <a:t>Assigning non-IT people to IT projects also encourage more commitment</a:t>
            </a:r>
            <a:endParaRPr lang="en-US" dirty="0"/>
          </a:p>
        </p:txBody>
      </p:sp>
      <p:sp>
        <p:nvSpPr>
          <p:cNvPr id="24578" name="Footer Placeholder 3"/>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Rectangle 2"/>
          <p:cNvSpPr>
            <a:spLocks noGrp="1" noChangeArrowheads="1"/>
          </p:cNvSpPr>
          <p:nvPr>
            <p:ph type="title"/>
          </p:nvPr>
        </p:nvSpPr>
        <p:spPr/>
        <p:txBody>
          <a:bodyPr/>
          <a:lstStyle/>
          <a:p>
            <a:r>
              <a:rPr lang="en-US" smtClean="0"/>
              <a:t>The Need for Organizational Standards</a:t>
            </a:r>
            <a:endParaRPr lang="en-US" dirty="0"/>
          </a:p>
        </p:txBody>
      </p:sp>
      <p:sp>
        <p:nvSpPr>
          <p:cNvPr id="25605" name="Rectangle 3"/>
          <p:cNvSpPr>
            <a:spLocks noGrp="1" noChangeArrowheads="1"/>
          </p:cNvSpPr>
          <p:nvPr>
            <p:ph idx="1"/>
          </p:nvPr>
        </p:nvSpPr>
        <p:spPr/>
        <p:txBody>
          <a:bodyPr/>
          <a:lstStyle/>
          <a:p>
            <a:r>
              <a:rPr lang="en-US" smtClean="0"/>
              <a:t>Standards and guidelines help project managers be more effective</a:t>
            </a:r>
          </a:p>
          <a:p>
            <a:r>
              <a:rPr lang="en-US" smtClean="0"/>
              <a:t>Senior management can encourage</a:t>
            </a:r>
          </a:p>
          <a:p>
            <a:pPr lvl="1"/>
            <a:r>
              <a:rPr lang="en-US" smtClean="0"/>
              <a:t>the use of standard forms and software for project management</a:t>
            </a:r>
          </a:p>
          <a:p>
            <a:pPr lvl="1"/>
            <a:r>
              <a:rPr lang="en-US" smtClean="0"/>
              <a:t>the development and use of guidelines for writing project plans or providing status information</a:t>
            </a:r>
          </a:p>
          <a:p>
            <a:pPr lvl="1"/>
            <a:r>
              <a:rPr lang="en-US" smtClean="0"/>
              <a:t>the creation of a project management office or center of excellence</a:t>
            </a:r>
          </a:p>
          <a:p>
            <a:endParaRPr lang="en-US" dirty="0"/>
          </a:p>
        </p:txBody>
      </p:sp>
      <p:sp>
        <p:nvSpPr>
          <p:cNvPr id="25602" name="Footer Placeholder 3"/>
          <p:cNvSpPr>
            <a:spLocks noGrp="1"/>
          </p:cNvSpPr>
          <p:nvPr>
            <p:ph type="ftr" sz="quarter" idx="11"/>
          </p:nvPr>
        </p:nvSpPr>
        <p:spPr/>
        <p:txBody>
          <a:bodyPr/>
          <a:lstStyle/>
          <a:p>
            <a:r>
              <a:rPr lang="en-US" dirty="0" smtClean="0">
                <a:latin typeface="Times New Roman" panose="02020603050405020304" pitchFamily="18" charset="0"/>
                <a:cs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endParaRPr lang="en-US"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Rectangle 2"/>
          <p:cNvSpPr>
            <a:spLocks noGrp="1" noChangeArrowheads="1"/>
          </p:cNvSpPr>
          <p:nvPr>
            <p:ph type="title"/>
          </p:nvPr>
        </p:nvSpPr>
        <p:spPr/>
        <p:txBody>
          <a:bodyPr/>
          <a:lstStyle/>
          <a:p>
            <a:r>
              <a:rPr lang="en-US" smtClean="0"/>
              <a:t>Project and Product Life Cycles</a:t>
            </a:r>
            <a:endParaRPr lang="en-US" dirty="0"/>
          </a:p>
        </p:txBody>
      </p:sp>
      <p:sp>
        <p:nvSpPr>
          <p:cNvPr id="26629" name="Rectangle 3"/>
          <p:cNvSpPr>
            <a:spLocks noGrp="1" noChangeArrowheads="1"/>
          </p:cNvSpPr>
          <p:nvPr>
            <p:ph idx="1"/>
          </p:nvPr>
        </p:nvSpPr>
        <p:spPr/>
        <p:txBody>
          <a:bodyPr/>
          <a:lstStyle/>
          <a:p>
            <a:r>
              <a:rPr lang="en-US" smtClean="0"/>
              <a:t>It is good practice to divide projects into several phases</a:t>
            </a:r>
          </a:p>
          <a:p>
            <a:pPr lvl="1"/>
            <a:r>
              <a:rPr lang="en-US" smtClean="0"/>
              <a:t>Because projects operate as part of a system and involve uncertainty</a:t>
            </a:r>
          </a:p>
          <a:p>
            <a:r>
              <a:rPr lang="en-US" smtClean="0"/>
              <a:t>The same can be said for developing products</a:t>
            </a:r>
            <a:endParaRPr lang="en-US" dirty="0"/>
          </a:p>
        </p:txBody>
      </p:sp>
      <p:sp>
        <p:nvSpPr>
          <p:cNvPr id="26626" name="Footer Placeholder 3"/>
          <p:cNvSpPr>
            <a:spLocks noGrp="1"/>
          </p:cNvSpPr>
          <p:nvPr>
            <p:ph type="ftr" sz="quarter" idx="11"/>
          </p:nvPr>
        </p:nvSpPr>
        <p:spPr/>
        <p:txBody>
          <a:bodyPr/>
          <a:lstStyle/>
          <a:p>
            <a:r>
              <a:rPr lang="en-US" dirty="0" smtClean="0">
                <a:latin typeface="Times New Roman" panose="02020603050405020304" pitchFamily="18" charset="0"/>
                <a:cs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endParaRPr lang="en-US"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Rectangle 2"/>
          <p:cNvSpPr>
            <a:spLocks noGrp="1" noChangeArrowheads="1"/>
          </p:cNvSpPr>
          <p:nvPr>
            <p:ph type="title"/>
          </p:nvPr>
        </p:nvSpPr>
        <p:spPr/>
        <p:txBody>
          <a:bodyPr/>
          <a:lstStyle/>
          <a:p>
            <a:r>
              <a:rPr lang="en-US" dirty="0" smtClean="0"/>
              <a:t>Project Life Cycle (1 of 2)</a:t>
            </a:r>
            <a:endParaRPr lang="en-US" dirty="0"/>
          </a:p>
        </p:txBody>
      </p:sp>
      <p:sp>
        <p:nvSpPr>
          <p:cNvPr id="26629" name="Rectangle 3"/>
          <p:cNvSpPr>
            <a:spLocks noGrp="1" noChangeArrowheads="1"/>
          </p:cNvSpPr>
          <p:nvPr>
            <p:ph idx="1"/>
          </p:nvPr>
        </p:nvSpPr>
        <p:spPr>
          <a:xfrm>
            <a:off x="457200" y="1027907"/>
            <a:ext cx="7886700" cy="4351338"/>
          </a:xfrm>
        </p:spPr>
        <p:txBody>
          <a:bodyPr/>
          <a:lstStyle/>
          <a:p>
            <a:r>
              <a:rPr lang="en-US" dirty="0" smtClean="0"/>
              <a:t>A project life cycle is a collection of project phases that defines</a:t>
            </a:r>
          </a:p>
          <a:p>
            <a:pPr lvl="1"/>
            <a:r>
              <a:rPr lang="en-US" dirty="0" smtClean="0"/>
              <a:t>what work will be performed in each phase</a:t>
            </a:r>
          </a:p>
          <a:p>
            <a:pPr lvl="1"/>
            <a:r>
              <a:rPr lang="en-US" dirty="0" smtClean="0"/>
              <a:t>what deliverables will be produced and when</a:t>
            </a:r>
          </a:p>
          <a:p>
            <a:pPr lvl="1"/>
            <a:r>
              <a:rPr lang="en-US" dirty="0" smtClean="0"/>
              <a:t>who is involved in each phase, and </a:t>
            </a:r>
          </a:p>
          <a:p>
            <a:pPr lvl="1"/>
            <a:r>
              <a:rPr lang="en-US" dirty="0" smtClean="0"/>
              <a:t>how management will control and approve work produced in each phase</a:t>
            </a:r>
          </a:p>
          <a:p>
            <a:r>
              <a:rPr lang="en-US" dirty="0" smtClean="0"/>
              <a:t>A deliverable is a product or service produced or provided as part of a </a:t>
            </a:r>
            <a:r>
              <a:rPr lang="en-US" dirty="0" smtClean="0"/>
              <a:t>project</a:t>
            </a:r>
          </a:p>
          <a:p>
            <a:endParaRPr lang="en-US" dirty="0" smtClean="0"/>
          </a:p>
          <a:p>
            <a:endParaRPr lang="en-US" dirty="0"/>
          </a:p>
        </p:txBody>
      </p:sp>
      <p:sp>
        <p:nvSpPr>
          <p:cNvPr id="26626" name="Footer Placeholder 3"/>
          <p:cNvSpPr>
            <a:spLocks noGrp="1"/>
          </p:cNvSpPr>
          <p:nvPr>
            <p:ph type="ftr" sz="quarter" idx="11"/>
          </p:nvPr>
        </p:nvSpPr>
        <p:spPr/>
        <p:txBody>
          <a:bodyPr/>
          <a:lstStyle/>
          <a:p>
            <a:r>
              <a:rPr lang="en-US" dirty="0" smtClean="0">
                <a:latin typeface="Times New Roman" panose="02020603050405020304" pitchFamily="18" charset="0"/>
                <a:cs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0060314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2"/>
          <p:cNvSpPr>
            <a:spLocks noGrp="1" noChangeArrowheads="1"/>
          </p:cNvSpPr>
          <p:nvPr>
            <p:ph type="title"/>
          </p:nvPr>
        </p:nvSpPr>
        <p:spPr/>
        <p:txBody>
          <a:bodyPr/>
          <a:lstStyle/>
          <a:p>
            <a:r>
              <a:rPr lang="en-US" smtClean="0"/>
              <a:t>Learning Objectives (1 of 2)</a:t>
            </a:r>
            <a:endParaRPr lang="en-US" dirty="0"/>
          </a:p>
        </p:txBody>
      </p:sp>
      <p:sp>
        <p:nvSpPr>
          <p:cNvPr id="10245" name="Rectangle 3"/>
          <p:cNvSpPr>
            <a:spLocks noGrp="1" noChangeArrowheads="1"/>
          </p:cNvSpPr>
          <p:nvPr>
            <p:ph idx="1"/>
          </p:nvPr>
        </p:nvSpPr>
        <p:spPr/>
        <p:txBody>
          <a:bodyPr/>
          <a:lstStyle/>
          <a:p>
            <a:r>
              <a:rPr lang="en-US" smtClean="0"/>
              <a:t>Define the systems view of project management and how it applies to information technology (IT) projects</a:t>
            </a:r>
          </a:p>
          <a:p>
            <a:r>
              <a:rPr lang="en-US" smtClean="0"/>
              <a:t>Summarize organizations, including the four frames, organizational structures, and organizational culture</a:t>
            </a:r>
          </a:p>
          <a:p>
            <a:r>
              <a:rPr lang="en-US" smtClean="0"/>
              <a:t>Explain why stakeholder management and top management commitment are critical for a project’s success</a:t>
            </a:r>
            <a:endParaRPr lang="en-US" dirty="0"/>
          </a:p>
        </p:txBody>
      </p:sp>
      <p:sp>
        <p:nvSpPr>
          <p:cNvPr id="6" name="Footer Placeholder 5"/>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2" name="Rectangle 2"/>
          <p:cNvSpPr>
            <a:spLocks noGrp="1" noChangeArrowheads="1"/>
          </p:cNvSpPr>
          <p:nvPr>
            <p:ph type="title"/>
          </p:nvPr>
        </p:nvSpPr>
        <p:spPr/>
        <p:txBody>
          <a:bodyPr/>
          <a:lstStyle/>
          <a:p>
            <a:r>
              <a:rPr lang="en-US" dirty="0" smtClean="0"/>
              <a:t>Project Life Cycle (2 of 2)</a:t>
            </a:r>
            <a:endParaRPr lang="en-US" dirty="0"/>
          </a:p>
        </p:txBody>
      </p:sp>
      <p:sp>
        <p:nvSpPr>
          <p:cNvPr id="27653" name="Rectangle 3"/>
          <p:cNvSpPr>
            <a:spLocks noGrp="1" noChangeArrowheads="1"/>
          </p:cNvSpPr>
          <p:nvPr>
            <p:ph idx="1"/>
          </p:nvPr>
        </p:nvSpPr>
        <p:spPr>
          <a:xfrm>
            <a:off x="628650" y="1027907"/>
            <a:ext cx="7886700" cy="4351338"/>
          </a:xfrm>
        </p:spPr>
        <p:txBody>
          <a:bodyPr/>
          <a:lstStyle/>
          <a:p>
            <a:r>
              <a:rPr lang="en-US" dirty="0" smtClean="0"/>
              <a:t>In early phases of a project life cycle</a:t>
            </a:r>
          </a:p>
          <a:p>
            <a:pPr lvl="1"/>
            <a:r>
              <a:rPr lang="en-US" dirty="0" smtClean="0"/>
              <a:t>resource needs are usually lowest</a:t>
            </a:r>
          </a:p>
          <a:p>
            <a:pPr lvl="1"/>
            <a:r>
              <a:rPr lang="en-US" dirty="0" smtClean="0"/>
              <a:t>the level of uncertainty (risk) is highest</a:t>
            </a:r>
          </a:p>
          <a:p>
            <a:pPr lvl="1"/>
            <a:r>
              <a:rPr lang="en-US" dirty="0" smtClean="0"/>
              <a:t>project stakeholders have the greatest opportunity to influence the project</a:t>
            </a:r>
          </a:p>
          <a:p>
            <a:r>
              <a:rPr lang="en-US" dirty="0" smtClean="0"/>
              <a:t>In </a:t>
            </a:r>
            <a:r>
              <a:rPr lang="en-US" dirty="0" smtClean="0"/>
              <a:t>middle phases of a project life cycle</a:t>
            </a:r>
          </a:p>
          <a:p>
            <a:pPr lvl="1"/>
            <a:r>
              <a:rPr lang="en-US" dirty="0" smtClean="0"/>
              <a:t>the certainty of completing a project improves</a:t>
            </a:r>
          </a:p>
          <a:p>
            <a:pPr lvl="1"/>
            <a:r>
              <a:rPr lang="en-US" dirty="0" smtClean="0"/>
              <a:t>more resources are needed</a:t>
            </a:r>
          </a:p>
          <a:p>
            <a:r>
              <a:rPr lang="en-US" dirty="0" smtClean="0"/>
              <a:t>The final phase of a project life cycle focuses on</a:t>
            </a:r>
          </a:p>
          <a:p>
            <a:pPr lvl="1"/>
            <a:r>
              <a:rPr lang="en-US" dirty="0" smtClean="0"/>
              <a:t>ensuring that project requirements were met</a:t>
            </a:r>
          </a:p>
          <a:p>
            <a:pPr lvl="1"/>
            <a:r>
              <a:rPr lang="en-US" dirty="0" smtClean="0"/>
              <a:t>the sponsor approves completion of the project</a:t>
            </a:r>
          </a:p>
          <a:p>
            <a:pPr lvl="1"/>
            <a:endParaRPr lang="en-US" dirty="0"/>
          </a:p>
        </p:txBody>
      </p:sp>
      <p:sp>
        <p:nvSpPr>
          <p:cNvPr id="27650" name="Footer Placeholder 3"/>
          <p:cNvSpPr>
            <a:spLocks noGrp="1"/>
          </p:cNvSpPr>
          <p:nvPr>
            <p:ph type="ftr" sz="quarter" idx="11"/>
          </p:nvPr>
        </p:nvSpPr>
        <p:spPr/>
        <p:txBody>
          <a:bodyPr/>
          <a:lstStyle/>
          <a:p>
            <a:r>
              <a:rPr lang="en-US" dirty="0" smtClean="0">
                <a:latin typeface="Times New Roman" panose="02020603050405020304" pitchFamily="18" charset="0"/>
                <a:cs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endParaRPr lang="en-US"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0" name="Rectangle 2"/>
          <p:cNvSpPr>
            <a:spLocks noGrp="1" noChangeArrowheads="1"/>
          </p:cNvSpPr>
          <p:nvPr>
            <p:ph type="title"/>
          </p:nvPr>
        </p:nvSpPr>
        <p:spPr/>
        <p:txBody>
          <a:bodyPr/>
          <a:lstStyle/>
          <a:p>
            <a:r>
              <a:rPr lang="en-US" dirty="0" smtClean="0"/>
              <a:t>Product Life Cycles (1 of 3)</a:t>
            </a:r>
            <a:endParaRPr lang="en-US" dirty="0"/>
          </a:p>
        </p:txBody>
      </p:sp>
      <p:sp>
        <p:nvSpPr>
          <p:cNvPr id="29701" name="Rectangle 3"/>
          <p:cNvSpPr>
            <a:spLocks noGrp="1" noChangeArrowheads="1"/>
          </p:cNvSpPr>
          <p:nvPr>
            <p:ph idx="1"/>
          </p:nvPr>
        </p:nvSpPr>
        <p:spPr>
          <a:xfrm>
            <a:off x="628650" y="1371600"/>
            <a:ext cx="7886700" cy="4351338"/>
          </a:xfrm>
        </p:spPr>
        <p:txBody>
          <a:bodyPr/>
          <a:lstStyle/>
          <a:p>
            <a:r>
              <a:rPr lang="en-US" dirty="0" smtClean="0"/>
              <a:t>Products also have life cycles</a:t>
            </a:r>
          </a:p>
          <a:p>
            <a:r>
              <a:rPr lang="en-US" dirty="0" smtClean="0"/>
              <a:t>The Systems Development Life Cycle (SDLC) is a framework for describing the phases of developing information systems</a:t>
            </a:r>
          </a:p>
          <a:p>
            <a:r>
              <a:rPr lang="en-US" dirty="0" smtClean="0"/>
              <a:t>Systems development projects can follow </a:t>
            </a:r>
          </a:p>
          <a:p>
            <a:pPr lvl="1"/>
            <a:r>
              <a:rPr lang="en-US" dirty="0" smtClean="0"/>
              <a:t>Predictive life cycle</a:t>
            </a:r>
          </a:p>
          <a:p>
            <a:pPr lvl="1"/>
            <a:r>
              <a:rPr lang="en-US" dirty="0" smtClean="0"/>
              <a:t>Iterative life cycle</a:t>
            </a:r>
          </a:p>
          <a:p>
            <a:pPr lvl="1"/>
            <a:r>
              <a:rPr lang="en-US" dirty="0" smtClean="0"/>
              <a:t>Incremental life cycle</a:t>
            </a:r>
          </a:p>
          <a:p>
            <a:pPr lvl="1"/>
            <a:r>
              <a:rPr lang="en-US" dirty="0" smtClean="0"/>
              <a:t>Adaptive life cycle</a:t>
            </a:r>
          </a:p>
          <a:p>
            <a:pPr lvl="1"/>
            <a:r>
              <a:rPr lang="en-US" dirty="0" smtClean="0"/>
              <a:t>Hybrid life cycle</a:t>
            </a:r>
            <a:endParaRPr lang="en-US" dirty="0"/>
          </a:p>
        </p:txBody>
      </p:sp>
      <p:sp>
        <p:nvSpPr>
          <p:cNvPr id="29698" name="Footer Placeholder 3"/>
          <p:cNvSpPr>
            <a:spLocks noGrp="1"/>
          </p:cNvSpPr>
          <p:nvPr>
            <p:ph type="ftr" sz="quarter" idx="11"/>
          </p:nvPr>
        </p:nvSpPr>
        <p:spPr/>
        <p:txBody>
          <a:bodyPr/>
          <a:lstStyle/>
          <a:p>
            <a:r>
              <a:rPr lang="en-US" dirty="0" smtClean="0">
                <a:latin typeface="Times New Roman" panose="02020603050405020304" pitchFamily="18" charset="0"/>
                <a:cs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endParaRPr lang="en-US"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4" name="Rectangle 2"/>
          <p:cNvSpPr>
            <a:spLocks noGrp="1" noChangeArrowheads="1"/>
          </p:cNvSpPr>
          <p:nvPr>
            <p:ph type="title"/>
          </p:nvPr>
        </p:nvSpPr>
        <p:spPr/>
        <p:txBody>
          <a:bodyPr/>
          <a:lstStyle/>
          <a:p>
            <a:r>
              <a:rPr lang="en-US" dirty="0" smtClean="0"/>
              <a:t>Product Life Cycles (2 of 3)</a:t>
            </a:r>
            <a:endParaRPr lang="en-US" dirty="0"/>
          </a:p>
        </p:txBody>
      </p:sp>
      <p:sp>
        <p:nvSpPr>
          <p:cNvPr id="30725" name="Rectangle 3"/>
          <p:cNvSpPr>
            <a:spLocks noGrp="1" noChangeArrowheads="1"/>
          </p:cNvSpPr>
          <p:nvPr>
            <p:ph idx="1"/>
          </p:nvPr>
        </p:nvSpPr>
        <p:spPr/>
        <p:txBody>
          <a:bodyPr/>
          <a:lstStyle/>
          <a:p>
            <a:r>
              <a:rPr lang="en-US" dirty="0" smtClean="0"/>
              <a:t>Predictive Life Cycle Models</a:t>
            </a:r>
          </a:p>
          <a:p>
            <a:pPr lvl="1"/>
            <a:r>
              <a:rPr lang="en-US" dirty="0" smtClean="0"/>
              <a:t>Waterfall model: has well-defined, linear stages of systems development and support</a:t>
            </a:r>
          </a:p>
          <a:p>
            <a:pPr lvl="1"/>
            <a:r>
              <a:rPr lang="en-US" dirty="0" smtClean="0"/>
              <a:t>Spiral model: shows that software is developed using an iterative or spiral approach rather than a linear approach</a:t>
            </a:r>
          </a:p>
          <a:p>
            <a:pPr lvl="1"/>
            <a:r>
              <a:rPr lang="en-US" dirty="0" smtClean="0"/>
              <a:t>Prototyping model: used for developing prototypes to clarify user requirements</a:t>
            </a:r>
          </a:p>
          <a:p>
            <a:pPr lvl="1"/>
            <a:r>
              <a:rPr lang="en-US" dirty="0" smtClean="0"/>
              <a:t>Rapid Application Development (RAD) model:  used to produce systems quickly without sacrificing quality</a:t>
            </a:r>
            <a:endParaRPr lang="en-US" dirty="0"/>
          </a:p>
        </p:txBody>
      </p:sp>
      <p:sp>
        <p:nvSpPr>
          <p:cNvPr id="30722" name="Footer Placeholder 3"/>
          <p:cNvSpPr>
            <a:spLocks noGrp="1"/>
          </p:cNvSpPr>
          <p:nvPr>
            <p:ph type="ftr" sz="quarter" idx="11"/>
          </p:nvPr>
        </p:nvSpPr>
        <p:spPr/>
        <p:txBody>
          <a:bodyPr/>
          <a:lstStyle/>
          <a:p>
            <a:r>
              <a:rPr lang="en-US" dirty="0" smtClean="0">
                <a:latin typeface="Times New Roman" panose="02020603050405020304" pitchFamily="18" charset="0"/>
                <a:cs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endParaRPr lang="en-US"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Product Life Cycles (3 of 3)</a:t>
            </a:r>
            <a:endParaRPr lang="en-US" dirty="0"/>
          </a:p>
        </p:txBody>
      </p:sp>
      <p:sp>
        <p:nvSpPr>
          <p:cNvPr id="4" name="Footer Placeholder 3"/>
          <p:cNvSpPr>
            <a:spLocks noGrp="1"/>
          </p:cNvSpPr>
          <p:nvPr>
            <p:ph type="ftr" sz="quarter" idx="11"/>
          </p:nvPr>
        </p:nvSpPr>
        <p:spPr/>
        <p:txBody>
          <a:bodyPr/>
          <a:lstStyle/>
          <a:p>
            <a:r>
              <a:rPr lang="en-US" dirty="0" smtClean="0">
                <a:latin typeface="Times New Roman" panose="02020603050405020304" pitchFamily="18" charset="0"/>
                <a:cs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endParaRPr lang="en-US" dirty="0">
              <a:latin typeface="Times New Roman" panose="02020603050405020304" pitchFamily="18" charset="0"/>
              <a:cs typeface="Times New Roman" panose="02020603050405020304" pitchFamily="18" charset="0"/>
            </a:endParaRPr>
          </a:p>
        </p:txBody>
      </p:sp>
      <p:pic>
        <p:nvPicPr>
          <p:cNvPr id="5" name="Content Placeholder 4" descr="Image illustrates the differences between the waterfall and spiral life cycle models."/>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876300" y="1130672"/>
            <a:ext cx="7391400" cy="4734847"/>
          </a:xfrm>
        </p:spPr>
      </p:pic>
    </p:spTree>
    <p:extLst>
      <p:ext uri="{BB962C8B-B14F-4D97-AF65-F5344CB8AC3E}">
        <p14:creationId xmlns:p14="http://schemas.microsoft.com/office/powerpoint/2010/main" val="330518740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8" name="Rectangle 2"/>
          <p:cNvSpPr>
            <a:spLocks noGrp="1" noChangeArrowheads="1"/>
          </p:cNvSpPr>
          <p:nvPr>
            <p:ph type="title"/>
          </p:nvPr>
        </p:nvSpPr>
        <p:spPr/>
        <p:txBody>
          <a:bodyPr/>
          <a:lstStyle/>
          <a:p>
            <a:r>
              <a:rPr lang="en-US" smtClean="0"/>
              <a:t>The Importance of Project Phases and Management Reviews</a:t>
            </a:r>
            <a:endParaRPr lang="en-US" dirty="0"/>
          </a:p>
        </p:txBody>
      </p:sp>
      <p:sp>
        <p:nvSpPr>
          <p:cNvPr id="31749" name="Rectangle 3"/>
          <p:cNvSpPr>
            <a:spLocks noGrp="1" noChangeArrowheads="1"/>
          </p:cNvSpPr>
          <p:nvPr>
            <p:ph idx="1"/>
          </p:nvPr>
        </p:nvSpPr>
        <p:spPr/>
        <p:txBody>
          <a:bodyPr/>
          <a:lstStyle/>
          <a:p>
            <a:r>
              <a:rPr lang="en-US" dirty="0" smtClean="0"/>
              <a:t>A project should successfully pass through each of the project phases in order to continue on to the next</a:t>
            </a:r>
          </a:p>
          <a:p>
            <a:r>
              <a:rPr lang="en-US" dirty="0" smtClean="0"/>
              <a:t>Management reviews, also called phase exits, phase gate reviews, or kill points, should occur after each phase to evaluate the project’s progress, likely success, and continued compatibility with organizational goals</a:t>
            </a:r>
          </a:p>
          <a:p>
            <a:r>
              <a:rPr lang="en-US" dirty="0" smtClean="0"/>
              <a:t>It is unwise to wait until the end of project or product phases to have management inputs</a:t>
            </a:r>
          </a:p>
          <a:p>
            <a:pPr lvl="1"/>
            <a:r>
              <a:rPr lang="en-US" dirty="0" smtClean="0"/>
              <a:t>Many projects are reviewed by management on a regular basis</a:t>
            </a:r>
            <a:endParaRPr lang="en-US" dirty="0"/>
          </a:p>
        </p:txBody>
      </p:sp>
      <p:sp>
        <p:nvSpPr>
          <p:cNvPr id="31746" name="Footer Placeholder 3"/>
          <p:cNvSpPr>
            <a:spLocks noGrp="1"/>
          </p:cNvSpPr>
          <p:nvPr>
            <p:ph type="ftr" sz="quarter" idx="11"/>
          </p:nvPr>
        </p:nvSpPr>
        <p:spPr/>
        <p:txBody>
          <a:bodyPr/>
          <a:lstStyle/>
          <a:p>
            <a:r>
              <a:rPr lang="en-US" dirty="0" smtClean="0">
                <a:latin typeface="Times New Roman" panose="02020603050405020304" pitchFamily="18" charset="0"/>
                <a:cs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endParaRPr lang="en-US"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6" name="Rectangle 2"/>
          <p:cNvSpPr>
            <a:spLocks noGrp="1" noChangeArrowheads="1"/>
          </p:cNvSpPr>
          <p:nvPr>
            <p:ph type="title"/>
          </p:nvPr>
        </p:nvSpPr>
        <p:spPr/>
        <p:txBody>
          <a:bodyPr/>
          <a:lstStyle/>
          <a:p>
            <a:r>
              <a:rPr lang="en-US" dirty="0" smtClean="0"/>
              <a:t>The Context of Information Technology Projects</a:t>
            </a:r>
            <a:endParaRPr lang="en-US" dirty="0"/>
          </a:p>
        </p:txBody>
      </p:sp>
      <p:sp>
        <p:nvSpPr>
          <p:cNvPr id="33797" name="Rectangle 3"/>
          <p:cNvSpPr>
            <a:spLocks noGrp="1" noChangeArrowheads="1"/>
          </p:cNvSpPr>
          <p:nvPr>
            <p:ph idx="1"/>
          </p:nvPr>
        </p:nvSpPr>
        <p:spPr/>
        <p:txBody>
          <a:bodyPr/>
          <a:lstStyle/>
          <a:p>
            <a:r>
              <a:rPr lang="en-US" smtClean="0"/>
              <a:t>Project context</a:t>
            </a:r>
          </a:p>
          <a:p>
            <a:pPr lvl="1"/>
            <a:r>
              <a:rPr lang="en-US" smtClean="0"/>
              <a:t>Has a critical impact on which product development life cycle will be most effective for a particular software development project</a:t>
            </a:r>
          </a:p>
          <a:p>
            <a:r>
              <a:rPr lang="en-US" smtClean="0"/>
              <a:t>Several issues unique to the IT industry have a critical impact on managing IT projects</a:t>
            </a:r>
            <a:endParaRPr lang="en-US" dirty="0"/>
          </a:p>
        </p:txBody>
      </p:sp>
      <p:sp>
        <p:nvSpPr>
          <p:cNvPr id="33794" name="Footer Placeholder 3"/>
          <p:cNvSpPr>
            <a:spLocks noGrp="1"/>
          </p:cNvSpPr>
          <p:nvPr>
            <p:ph type="ftr" sz="quarter" idx="11"/>
          </p:nvPr>
        </p:nvSpPr>
        <p:spPr/>
        <p:txBody>
          <a:bodyPr/>
          <a:lstStyle/>
          <a:p>
            <a:r>
              <a:rPr lang="en-US" dirty="0" smtClean="0">
                <a:latin typeface="Times New Roman" panose="02020603050405020304" pitchFamily="18" charset="0"/>
                <a:cs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endParaRPr lang="en-US"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6" name="Rectangle 2"/>
          <p:cNvSpPr>
            <a:spLocks noGrp="1" noChangeArrowheads="1"/>
          </p:cNvSpPr>
          <p:nvPr>
            <p:ph type="title"/>
          </p:nvPr>
        </p:nvSpPr>
        <p:spPr/>
        <p:txBody>
          <a:bodyPr/>
          <a:lstStyle/>
          <a:p>
            <a:r>
              <a:rPr lang="en-US" smtClean="0"/>
              <a:t>The Nature of IT Projects</a:t>
            </a:r>
            <a:endParaRPr lang="en-US" dirty="0"/>
          </a:p>
        </p:txBody>
      </p:sp>
      <p:sp>
        <p:nvSpPr>
          <p:cNvPr id="33797" name="Rectangle 3"/>
          <p:cNvSpPr>
            <a:spLocks noGrp="1" noChangeArrowheads="1"/>
          </p:cNvSpPr>
          <p:nvPr>
            <p:ph idx="1"/>
          </p:nvPr>
        </p:nvSpPr>
        <p:spPr/>
        <p:txBody>
          <a:bodyPr/>
          <a:lstStyle/>
          <a:p>
            <a:r>
              <a:rPr lang="en-US" dirty="0" smtClean="0"/>
              <a:t>IT projects can be very diverse in terms of size,  complexity, products produced, application area, and resource requirements</a:t>
            </a:r>
          </a:p>
          <a:p>
            <a:r>
              <a:rPr lang="en-US" dirty="0" smtClean="0"/>
              <a:t>The nature of software development projects is even more diverse than hardware-oriented projects</a:t>
            </a:r>
          </a:p>
          <a:p>
            <a:r>
              <a:rPr lang="en-US" dirty="0" smtClean="0"/>
              <a:t>IT projects also support every possible industry and business function</a:t>
            </a:r>
            <a:endParaRPr lang="en-US" dirty="0"/>
          </a:p>
        </p:txBody>
      </p:sp>
      <p:sp>
        <p:nvSpPr>
          <p:cNvPr id="33794" name="Footer Placeholder 3"/>
          <p:cNvSpPr>
            <a:spLocks noGrp="1"/>
          </p:cNvSpPr>
          <p:nvPr>
            <p:ph type="ftr" sz="quarter" idx="11"/>
          </p:nvPr>
        </p:nvSpPr>
        <p:spPr/>
        <p:txBody>
          <a:bodyPr/>
          <a:lstStyle/>
          <a:p>
            <a:r>
              <a:rPr lang="en-US" dirty="0" smtClean="0">
                <a:latin typeface="Times New Roman" panose="02020603050405020304" pitchFamily="18" charset="0"/>
                <a:cs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5986658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6" name="Rectangle 2"/>
          <p:cNvSpPr>
            <a:spLocks noGrp="1" noChangeArrowheads="1"/>
          </p:cNvSpPr>
          <p:nvPr>
            <p:ph type="title"/>
          </p:nvPr>
        </p:nvSpPr>
        <p:spPr/>
        <p:txBody>
          <a:bodyPr/>
          <a:lstStyle/>
          <a:p>
            <a:r>
              <a:rPr lang="en-US" smtClean="0"/>
              <a:t>Characteristics of IT Project Team Members</a:t>
            </a:r>
            <a:endParaRPr lang="en-US" dirty="0"/>
          </a:p>
        </p:txBody>
      </p:sp>
      <p:sp>
        <p:nvSpPr>
          <p:cNvPr id="33797" name="Rectangle 3"/>
          <p:cNvSpPr>
            <a:spLocks noGrp="1" noChangeArrowheads="1"/>
          </p:cNvSpPr>
          <p:nvPr>
            <p:ph idx="1"/>
          </p:nvPr>
        </p:nvSpPr>
        <p:spPr/>
        <p:txBody>
          <a:bodyPr/>
          <a:lstStyle/>
          <a:p>
            <a:r>
              <a:rPr lang="en-US" dirty="0" smtClean="0"/>
              <a:t>IT project team members often have diverse backgrounds and skill sets</a:t>
            </a:r>
          </a:p>
          <a:p>
            <a:r>
              <a:rPr lang="en-US" dirty="0" smtClean="0"/>
              <a:t>Many companies purposely hire graduates with degrees in other fields such as business, mathematics, or the liberal arts to provide different perspectives on IT projects</a:t>
            </a:r>
          </a:p>
          <a:p>
            <a:r>
              <a:rPr lang="en-US" dirty="0" smtClean="0"/>
              <a:t>Some IT projects require the skills of people in just a few job functions</a:t>
            </a:r>
          </a:p>
          <a:p>
            <a:pPr lvl="1"/>
            <a:r>
              <a:rPr lang="en-US" dirty="0" smtClean="0"/>
              <a:t>But some require inputs from many or all of them</a:t>
            </a:r>
            <a:endParaRPr lang="en-US" dirty="0"/>
          </a:p>
        </p:txBody>
      </p:sp>
      <p:sp>
        <p:nvSpPr>
          <p:cNvPr id="33794" name="Footer Placeholder 3"/>
          <p:cNvSpPr>
            <a:spLocks noGrp="1"/>
          </p:cNvSpPr>
          <p:nvPr>
            <p:ph type="ftr" sz="quarter" idx="11"/>
          </p:nvPr>
        </p:nvSpPr>
        <p:spPr/>
        <p:txBody>
          <a:bodyPr/>
          <a:lstStyle/>
          <a:p>
            <a:r>
              <a:rPr lang="en-US" dirty="0" smtClean="0">
                <a:latin typeface="Times New Roman" panose="02020603050405020304" pitchFamily="18" charset="0"/>
                <a:cs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4521630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6" name="Rectangle 2"/>
          <p:cNvSpPr>
            <a:spLocks noGrp="1" noChangeArrowheads="1"/>
          </p:cNvSpPr>
          <p:nvPr>
            <p:ph type="title"/>
          </p:nvPr>
        </p:nvSpPr>
        <p:spPr/>
        <p:txBody>
          <a:bodyPr/>
          <a:lstStyle/>
          <a:p>
            <a:r>
              <a:rPr lang="en-US" smtClean="0"/>
              <a:t>Diverse Technologies</a:t>
            </a:r>
            <a:endParaRPr lang="en-US" dirty="0"/>
          </a:p>
        </p:txBody>
      </p:sp>
      <p:sp>
        <p:nvSpPr>
          <p:cNvPr id="33797" name="Rectangle 3"/>
          <p:cNvSpPr>
            <a:spLocks noGrp="1" noChangeArrowheads="1"/>
          </p:cNvSpPr>
          <p:nvPr>
            <p:ph idx="1"/>
          </p:nvPr>
        </p:nvSpPr>
        <p:spPr/>
        <p:txBody>
          <a:bodyPr/>
          <a:lstStyle/>
          <a:p>
            <a:r>
              <a:rPr lang="en-US" dirty="0" smtClean="0"/>
              <a:t>IT projects use diverse technologies that change rapidly</a:t>
            </a:r>
          </a:p>
          <a:p>
            <a:r>
              <a:rPr lang="en-US" dirty="0" smtClean="0"/>
              <a:t>Differences in technical knowledge can make communication between professionals challenging</a:t>
            </a:r>
          </a:p>
          <a:p>
            <a:r>
              <a:rPr lang="en-US" dirty="0" smtClean="0"/>
              <a:t>New technologies have also shortened the time frame many businesses have to develop, produce, and distribute new products and services</a:t>
            </a:r>
            <a:endParaRPr lang="en-US" dirty="0"/>
          </a:p>
        </p:txBody>
      </p:sp>
      <p:sp>
        <p:nvSpPr>
          <p:cNvPr id="33794" name="Footer Placeholder 3"/>
          <p:cNvSpPr>
            <a:spLocks noGrp="1"/>
          </p:cNvSpPr>
          <p:nvPr>
            <p:ph type="ftr" sz="quarter" idx="11"/>
          </p:nvPr>
        </p:nvSpPr>
        <p:spPr/>
        <p:txBody>
          <a:bodyPr/>
          <a:lstStyle/>
          <a:p>
            <a:r>
              <a:rPr lang="en-US" dirty="0" smtClean="0">
                <a:latin typeface="Times New Roman" panose="02020603050405020304" pitchFamily="18" charset="0"/>
                <a:cs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0820538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Recent Trends Affecting Information Technology Project Management</a:t>
            </a:r>
            <a:endParaRPr lang="en-US" dirty="0"/>
          </a:p>
        </p:txBody>
      </p:sp>
      <p:sp>
        <p:nvSpPr>
          <p:cNvPr id="2" name="Content Placeholder 1"/>
          <p:cNvSpPr>
            <a:spLocks noGrp="1"/>
          </p:cNvSpPr>
          <p:nvPr>
            <p:ph idx="1"/>
          </p:nvPr>
        </p:nvSpPr>
        <p:spPr/>
        <p:txBody>
          <a:bodyPr/>
          <a:lstStyle/>
          <a:p>
            <a:r>
              <a:rPr lang="en-US" dirty="0" smtClean="0"/>
              <a:t>Globalization</a:t>
            </a:r>
          </a:p>
          <a:p>
            <a:r>
              <a:rPr lang="en-US" dirty="0" smtClean="0"/>
              <a:t>Outsourcing: Outsourcing is when an organization acquires goods and/or sources from an outside source. Offshoring is sometimes used to describe outsourcing from another country</a:t>
            </a:r>
          </a:p>
          <a:p>
            <a:r>
              <a:rPr lang="en-US" dirty="0" smtClean="0"/>
              <a:t>Virtual teams: A virtual team is a group of individuals who work across time and space using communication technologies</a:t>
            </a:r>
          </a:p>
          <a:p>
            <a:r>
              <a:rPr lang="en-US" dirty="0" smtClean="0"/>
              <a:t>Agile project management</a:t>
            </a:r>
          </a:p>
          <a:p>
            <a:endParaRPr lang="en-US" dirty="0" smtClean="0"/>
          </a:p>
          <a:p>
            <a:endParaRPr lang="en-US" dirty="0" smtClean="0"/>
          </a:p>
          <a:p>
            <a:endParaRPr lang="en-US" dirty="0"/>
          </a:p>
        </p:txBody>
      </p:sp>
      <p:sp>
        <p:nvSpPr>
          <p:cNvPr id="4" name="Footer Placeholder 3"/>
          <p:cNvSpPr>
            <a:spLocks noGrp="1"/>
          </p:cNvSpPr>
          <p:nvPr>
            <p:ph type="ftr" sz="quarter" idx="11"/>
          </p:nvPr>
        </p:nvSpPr>
        <p:spPr/>
        <p:txBody>
          <a:bodyPr/>
          <a:lstStyle/>
          <a:p>
            <a:r>
              <a:rPr lang="en-US" dirty="0" smtClean="0">
                <a:latin typeface="Times New Roman" panose="02020603050405020304" pitchFamily="18" charset="0"/>
                <a:cs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endParaRPr lang="en-US"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Rectangle 2"/>
          <p:cNvSpPr>
            <a:spLocks noGrp="1" noChangeArrowheads="1"/>
          </p:cNvSpPr>
          <p:nvPr>
            <p:ph type="title"/>
          </p:nvPr>
        </p:nvSpPr>
        <p:spPr/>
        <p:txBody>
          <a:bodyPr/>
          <a:lstStyle/>
          <a:p>
            <a:r>
              <a:rPr lang="en-US" smtClean="0"/>
              <a:t>Learning Objectives (2 of 2)</a:t>
            </a:r>
            <a:endParaRPr lang="en-US" dirty="0"/>
          </a:p>
        </p:txBody>
      </p:sp>
      <p:sp>
        <p:nvSpPr>
          <p:cNvPr id="11269" name="Rectangle 3"/>
          <p:cNvSpPr>
            <a:spLocks noGrp="1" noChangeArrowheads="1"/>
          </p:cNvSpPr>
          <p:nvPr>
            <p:ph idx="1"/>
          </p:nvPr>
        </p:nvSpPr>
        <p:spPr/>
        <p:txBody>
          <a:bodyPr/>
          <a:lstStyle/>
          <a:p>
            <a:r>
              <a:rPr lang="en-US" dirty="0" smtClean="0"/>
              <a:t>Distinguish between project and product life cycles</a:t>
            </a:r>
          </a:p>
          <a:p>
            <a:r>
              <a:rPr lang="en-US" dirty="0" smtClean="0"/>
              <a:t>Discuss the unique attributes and diverse nature of IT projects</a:t>
            </a:r>
          </a:p>
          <a:p>
            <a:r>
              <a:rPr lang="en-US" dirty="0" smtClean="0"/>
              <a:t>Summarize recent trends affecting IT project management, including globalization, outsourcing, virtual teams, and agile project management</a:t>
            </a:r>
          </a:p>
          <a:p>
            <a:endParaRPr lang="en-US" dirty="0"/>
          </a:p>
        </p:txBody>
      </p:sp>
      <p:sp>
        <p:nvSpPr>
          <p:cNvPr id="11266" name="Footer Placeholder 3"/>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Globalization</a:t>
            </a:r>
            <a:endParaRPr lang="en-US" dirty="0"/>
          </a:p>
        </p:txBody>
      </p:sp>
      <p:sp>
        <p:nvSpPr>
          <p:cNvPr id="2" name="Content Placeholder 1"/>
          <p:cNvSpPr>
            <a:spLocks noGrp="1"/>
          </p:cNvSpPr>
          <p:nvPr>
            <p:ph idx="1"/>
          </p:nvPr>
        </p:nvSpPr>
        <p:spPr/>
        <p:txBody>
          <a:bodyPr/>
          <a:lstStyle/>
          <a:p>
            <a:r>
              <a:rPr lang="en-US" dirty="0" smtClean="0"/>
              <a:t>Issues</a:t>
            </a:r>
          </a:p>
          <a:p>
            <a:pPr lvl="1"/>
            <a:r>
              <a:rPr lang="en-US" dirty="0" smtClean="0"/>
              <a:t>Communications</a:t>
            </a:r>
          </a:p>
          <a:p>
            <a:pPr lvl="1"/>
            <a:r>
              <a:rPr lang="en-US" dirty="0" smtClean="0"/>
              <a:t>Trust</a:t>
            </a:r>
          </a:p>
          <a:p>
            <a:pPr lvl="1"/>
            <a:r>
              <a:rPr lang="en-US" dirty="0" smtClean="0"/>
              <a:t>Common work practices</a:t>
            </a:r>
          </a:p>
          <a:p>
            <a:pPr lvl="1"/>
            <a:r>
              <a:rPr lang="en-US" dirty="0" smtClean="0"/>
              <a:t>Tools</a:t>
            </a:r>
          </a:p>
          <a:p>
            <a:r>
              <a:rPr lang="en-US" dirty="0" smtClean="0"/>
              <a:t>Suggestions</a:t>
            </a:r>
          </a:p>
          <a:p>
            <a:pPr lvl="1"/>
            <a:r>
              <a:rPr lang="en-US" dirty="0" smtClean="0"/>
              <a:t>Employ greater project discipline</a:t>
            </a:r>
          </a:p>
          <a:p>
            <a:pPr lvl="1"/>
            <a:r>
              <a:rPr lang="en-US" dirty="0" smtClean="0"/>
              <a:t>Think globally but act locally</a:t>
            </a:r>
          </a:p>
          <a:p>
            <a:pPr lvl="1"/>
            <a:r>
              <a:rPr lang="en-US" dirty="0" smtClean="0"/>
              <a:t>Consider collaboration over standardization</a:t>
            </a:r>
          </a:p>
          <a:p>
            <a:pPr lvl="1"/>
            <a:r>
              <a:rPr lang="en-US" dirty="0" smtClean="0"/>
              <a:t>Keep project momentum going</a:t>
            </a:r>
          </a:p>
          <a:p>
            <a:pPr lvl="1"/>
            <a:r>
              <a:rPr lang="en-US" dirty="0" smtClean="0"/>
              <a:t>Use newer tools and technology</a:t>
            </a:r>
            <a:endParaRPr lang="en-US" dirty="0"/>
          </a:p>
        </p:txBody>
      </p:sp>
      <p:sp>
        <p:nvSpPr>
          <p:cNvPr id="4" name="Footer Placeholder 3"/>
          <p:cNvSpPr>
            <a:spLocks noGrp="1"/>
          </p:cNvSpPr>
          <p:nvPr>
            <p:ph type="ftr" sz="quarter" idx="11"/>
          </p:nvPr>
        </p:nvSpPr>
        <p:spPr/>
        <p:txBody>
          <a:bodyPr/>
          <a:lstStyle/>
          <a:p>
            <a:r>
              <a:rPr lang="en-US" dirty="0" smtClean="0">
                <a:latin typeface="Times New Roman" panose="02020603050405020304" pitchFamily="18" charset="0"/>
                <a:cs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endParaRPr lang="en-US"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Outsourcing</a:t>
            </a:r>
            <a:endParaRPr lang="en-US" dirty="0"/>
          </a:p>
        </p:txBody>
      </p:sp>
      <p:sp>
        <p:nvSpPr>
          <p:cNvPr id="2" name="Content Placeholder 1"/>
          <p:cNvSpPr>
            <a:spLocks noGrp="1"/>
          </p:cNvSpPr>
          <p:nvPr>
            <p:ph idx="1"/>
          </p:nvPr>
        </p:nvSpPr>
        <p:spPr/>
        <p:txBody>
          <a:bodyPr/>
          <a:lstStyle/>
          <a:p>
            <a:r>
              <a:rPr lang="en-US" dirty="0" smtClean="0"/>
              <a:t>Organizations remain competitive by using outsourcing to their advantage, such as finding ways to reduce costs</a:t>
            </a:r>
          </a:p>
          <a:p>
            <a:r>
              <a:rPr lang="en-US" dirty="0" smtClean="0"/>
              <a:t>Practice can be unpopular on some countries</a:t>
            </a:r>
          </a:p>
          <a:p>
            <a:r>
              <a:rPr lang="en-US" dirty="0" smtClean="0"/>
              <a:t>Project managers should become more familiar with many global and procurement issues</a:t>
            </a:r>
            <a:endParaRPr lang="en-US" dirty="0"/>
          </a:p>
        </p:txBody>
      </p:sp>
      <p:sp>
        <p:nvSpPr>
          <p:cNvPr id="4" name="Footer Placeholder 3"/>
          <p:cNvSpPr>
            <a:spLocks noGrp="1"/>
          </p:cNvSpPr>
          <p:nvPr>
            <p:ph type="ftr" sz="quarter" idx="11"/>
          </p:nvPr>
        </p:nvSpPr>
        <p:spPr/>
        <p:txBody>
          <a:bodyPr/>
          <a:lstStyle/>
          <a:p>
            <a:r>
              <a:rPr lang="en-US" dirty="0" smtClean="0">
                <a:latin typeface="Times New Roman" panose="02020603050405020304" pitchFamily="18" charset="0"/>
                <a:cs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endParaRPr lang="en-US"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Virtual Teams (1 of 2)</a:t>
            </a:r>
            <a:endParaRPr lang="en-US" dirty="0"/>
          </a:p>
        </p:txBody>
      </p:sp>
      <p:sp>
        <p:nvSpPr>
          <p:cNvPr id="2" name="Content Placeholder 1"/>
          <p:cNvSpPr>
            <a:spLocks noGrp="1"/>
          </p:cNvSpPr>
          <p:nvPr>
            <p:ph idx="1"/>
          </p:nvPr>
        </p:nvSpPr>
        <p:spPr/>
        <p:txBody>
          <a:bodyPr/>
          <a:lstStyle/>
          <a:p>
            <a:r>
              <a:rPr lang="en-US" dirty="0" smtClean="0"/>
              <a:t> Advantages</a:t>
            </a:r>
          </a:p>
          <a:p>
            <a:pPr lvl="1"/>
            <a:r>
              <a:rPr lang="en-US" dirty="0" smtClean="0"/>
              <a:t>Lowering costs because many virtual workers do not require office space or support beyond their home offices</a:t>
            </a:r>
          </a:p>
          <a:p>
            <a:pPr lvl="1"/>
            <a:r>
              <a:rPr lang="en-US" dirty="0" smtClean="0"/>
              <a:t>Providing more expertise and flexibility or increasing competitiveness and responsiveness by having team members from across the globe working any time of day or night</a:t>
            </a:r>
          </a:p>
          <a:p>
            <a:pPr lvl="1"/>
            <a:r>
              <a:rPr lang="en-US" dirty="0" smtClean="0"/>
              <a:t>Improving the work/life balance for team members by eliminating fixed office hours and the need to travel to work</a:t>
            </a:r>
            <a:endParaRPr lang="en-US" dirty="0"/>
          </a:p>
        </p:txBody>
      </p:sp>
      <p:sp>
        <p:nvSpPr>
          <p:cNvPr id="4" name="Footer Placeholder 3"/>
          <p:cNvSpPr>
            <a:spLocks noGrp="1"/>
          </p:cNvSpPr>
          <p:nvPr>
            <p:ph type="ftr" sz="quarter" idx="11"/>
          </p:nvPr>
        </p:nvSpPr>
        <p:spPr/>
        <p:txBody>
          <a:bodyPr/>
          <a:lstStyle/>
          <a:p>
            <a:r>
              <a:rPr lang="en-US" dirty="0" smtClean="0">
                <a:latin typeface="Times New Roman" panose="02020603050405020304" pitchFamily="18" charset="0"/>
                <a:cs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endParaRPr lang="en-US"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Virtual Teams (2 of 2)</a:t>
            </a:r>
            <a:endParaRPr lang="en-US" dirty="0"/>
          </a:p>
        </p:txBody>
      </p:sp>
      <p:sp>
        <p:nvSpPr>
          <p:cNvPr id="2" name="Content Placeholder 1"/>
          <p:cNvSpPr>
            <a:spLocks noGrp="1"/>
          </p:cNvSpPr>
          <p:nvPr>
            <p:ph idx="1"/>
          </p:nvPr>
        </p:nvSpPr>
        <p:spPr/>
        <p:txBody>
          <a:bodyPr/>
          <a:lstStyle/>
          <a:p>
            <a:r>
              <a:rPr lang="en-US" dirty="0" smtClean="0"/>
              <a:t>Disadvantages</a:t>
            </a:r>
          </a:p>
          <a:p>
            <a:pPr lvl="1"/>
            <a:r>
              <a:rPr lang="en-US" dirty="0" smtClean="0"/>
              <a:t>Isolating team members</a:t>
            </a:r>
          </a:p>
          <a:p>
            <a:pPr lvl="1"/>
            <a:r>
              <a:rPr lang="en-US" dirty="0" smtClean="0"/>
              <a:t>Increasing the potential for communications problems</a:t>
            </a:r>
          </a:p>
          <a:p>
            <a:pPr lvl="1"/>
            <a:r>
              <a:rPr lang="en-US" dirty="0" smtClean="0"/>
              <a:t>Reducing the ability for team members to network and transfer information informally</a:t>
            </a:r>
          </a:p>
          <a:p>
            <a:pPr lvl="1"/>
            <a:r>
              <a:rPr lang="en-US" dirty="0" smtClean="0"/>
              <a:t>Increasing the dependence on technology to accomplish work</a:t>
            </a:r>
          </a:p>
          <a:p>
            <a:r>
              <a:rPr lang="en-US" dirty="0" smtClean="0"/>
              <a:t>See text for a list of factors that help virtual teams succeed, including team processes, trust/relationships, leadership style, and team member selection</a:t>
            </a:r>
            <a:endParaRPr lang="en-US" dirty="0"/>
          </a:p>
        </p:txBody>
      </p:sp>
      <p:sp>
        <p:nvSpPr>
          <p:cNvPr id="4" name="Footer Placeholder 3"/>
          <p:cNvSpPr>
            <a:spLocks noGrp="1"/>
          </p:cNvSpPr>
          <p:nvPr>
            <p:ph type="ftr" sz="quarter" idx="11"/>
          </p:nvPr>
        </p:nvSpPr>
        <p:spPr/>
        <p:txBody>
          <a:bodyPr/>
          <a:lstStyle/>
          <a:p>
            <a:r>
              <a:rPr lang="en-US" dirty="0" smtClean="0">
                <a:latin typeface="Times New Roman" panose="02020603050405020304" pitchFamily="18" charset="0"/>
                <a:cs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endParaRPr lang="en-US"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Agile (1 of 2)</a:t>
            </a:r>
            <a:endParaRPr lang="en-US" dirty="0"/>
          </a:p>
        </p:txBody>
      </p:sp>
      <p:sp>
        <p:nvSpPr>
          <p:cNvPr id="2" name="Content Placeholder 1"/>
          <p:cNvSpPr>
            <a:spLocks noGrp="1"/>
          </p:cNvSpPr>
          <p:nvPr>
            <p:ph idx="1"/>
          </p:nvPr>
        </p:nvSpPr>
        <p:spPr/>
        <p:txBody>
          <a:bodyPr/>
          <a:lstStyle/>
          <a:p>
            <a:r>
              <a:rPr lang="en-US" dirty="0" smtClean="0"/>
              <a:t>Agile means being able to move quickly and easily, but some people feel that project management, as they have seen it used, does not allow people to work quickly or easily</a:t>
            </a:r>
          </a:p>
          <a:p>
            <a:r>
              <a:rPr lang="en-US" dirty="0" smtClean="0"/>
              <a:t>Early software development projects often used a waterfall approach</a:t>
            </a:r>
          </a:p>
          <a:p>
            <a:pPr lvl="1"/>
            <a:r>
              <a:rPr lang="en-US" dirty="0" smtClean="0"/>
              <a:t>As technology and businesses became more complex, the approach was often difficult to use because requirements were unknown or continuously changing</a:t>
            </a:r>
          </a:p>
          <a:p>
            <a:r>
              <a:rPr lang="en-US" dirty="0" smtClean="0"/>
              <a:t>Agile today means using an approach where requirements and solutions evolve through collaboration</a:t>
            </a:r>
            <a:endParaRPr lang="en-US" dirty="0"/>
          </a:p>
        </p:txBody>
      </p:sp>
      <p:sp>
        <p:nvSpPr>
          <p:cNvPr id="4" name="Footer Placeholder 3"/>
          <p:cNvSpPr>
            <a:spLocks noGrp="1"/>
          </p:cNvSpPr>
          <p:nvPr>
            <p:ph type="ftr" sz="quarter" idx="11"/>
          </p:nvPr>
        </p:nvSpPr>
        <p:spPr/>
        <p:txBody>
          <a:bodyPr/>
          <a:lstStyle/>
          <a:p>
            <a:r>
              <a:rPr lang="en-US" dirty="0" smtClean="0">
                <a:latin typeface="Times New Roman" panose="02020603050405020304" pitchFamily="18" charset="0"/>
                <a:cs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6968462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Agile (2 of 2)</a:t>
            </a:r>
            <a:endParaRPr lang="en-US" dirty="0"/>
          </a:p>
        </p:txBody>
      </p:sp>
      <p:sp>
        <p:nvSpPr>
          <p:cNvPr id="2" name="Content Placeholder 1"/>
          <p:cNvSpPr>
            <a:spLocks noGrp="1"/>
          </p:cNvSpPr>
          <p:nvPr>
            <p:ph idx="1"/>
          </p:nvPr>
        </p:nvSpPr>
        <p:spPr/>
        <p:txBody>
          <a:bodyPr/>
          <a:lstStyle/>
          <a:p>
            <a:r>
              <a:rPr lang="en-US" dirty="0" smtClean="0"/>
              <a:t>Manifesto for Agile Software Development</a:t>
            </a:r>
          </a:p>
          <a:p>
            <a:pPr lvl="1"/>
            <a:r>
              <a:rPr lang="en-US" dirty="0" smtClean="0"/>
              <a:t>In February 2001, a group of 17 people that called itself the Agile Alliance developed and agreed on the Manifesto for Agile Software Development, as follows:</a:t>
            </a:r>
          </a:p>
          <a:p>
            <a:pPr lvl="1"/>
            <a:r>
              <a:rPr lang="en-US" dirty="0" smtClean="0"/>
              <a:t>“We are uncovering better ways of developing software by doing it and helping others do it. Through this work we have come to value:</a:t>
            </a:r>
          </a:p>
          <a:p>
            <a:pPr lvl="2"/>
            <a:r>
              <a:rPr lang="en-US" dirty="0" smtClean="0"/>
              <a:t>Individuals and interactions over processes and tools</a:t>
            </a:r>
          </a:p>
          <a:p>
            <a:pPr lvl="2"/>
            <a:r>
              <a:rPr lang="en-US" dirty="0" smtClean="0"/>
              <a:t>Working software over comprehensive documentation</a:t>
            </a:r>
          </a:p>
          <a:p>
            <a:pPr lvl="2"/>
            <a:r>
              <a:rPr lang="en-US" dirty="0" smtClean="0"/>
              <a:t>Customer collaboration over contract negotiation</a:t>
            </a:r>
          </a:p>
          <a:p>
            <a:pPr lvl="2"/>
            <a:r>
              <a:rPr lang="en-US" dirty="0" smtClean="0"/>
              <a:t>Responding to change over following a plan”*</a:t>
            </a:r>
          </a:p>
          <a:p>
            <a:endParaRPr lang="en-US" dirty="0" smtClean="0"/>
          </a:p>
          <a:p>
            <a:endParaRPr lang="en-US" dirty="0" smtClean="0"/>
          </a:p>
          <a:p>
            <a:endParaRPr lang="en-US" dirty="0" smtClean="0"/>
          </a:p>
          <a:p>
            <a:r>
              <a:rPr lang="en-US" dirty="0" smtClean="0"/>
              <a:t>*</a:t>
            </a:r>
            <a:r>
              <a:rPr lang="en-US" dirty="0" smtClean="0">
                <a:hlinkClick r:id="rId2"/>
              </a:rPr>
              <a:t>Agile Manifesto</a:t>
            </a:r>
            <a:r>
              <a:rPr lang="en-US" dirty="0" smtClean="0"/>
              <a:t>.</a:t>
            </a:r>
            <a:endParaRPr lang="en-US" dirty="0"/>
          </a:p>
        </p:txBody>
      </p:sp>
      <p:sp>
        <p:nvSpPr>
          <p:cNvPr id="4" name="Footer Placeholder 3"/>
          <p:cNvSpPr>
            <a:spLocks noGrp="1"/>
          </p:cNvSpPr>
          <p:nvPr>
            <p:ph type="ftr" sz="quarter" idx="11"/>
          </p:nvPr>
        </p:nvSpPr>
        <p:spPr/>
        <p:txBody>
          <a:bodyPr/>
          <a:lstStyle/>
          <a:p>
            <a:r>
              <a:rPr lang="en-US" dirty="0" smtClean="0">
                <a:latin typeface="Times New Roman" panose="02020603050405020304" pitchFamily="18" charset="0"/>
                <a:cs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416380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Scrum (1 of 4)</a:t>
            </a:r>
            <a:endParaRPr lang="en-US" dirty="0"/>
          </a:p>
        </p:txBody>
      </p:sp>
      <p:sp>
        <p:nvSpPr>
          <p:cNvPr id="2" name="Content Placeholder 1"/>
          <p:cNvSpPr>
            <a:spLocks noGrp="1"/>
          </p:cNvSpPr>
          <p:nvPr>
            <p:ph idx="1"/>
          </p:nvPr>
        </p:nvSpPr>
        <p:spPr/>
        <p:txBody>
          <a:bodyPr/>
          <a:lstStyle/>
          <a:p>
            <a:r>
              <a:rPr lang="en-US" dirty="0" smtClean="0"/>
              <a:t>According to the Scrum Alliance, Scrum is the leading agile development method for completing projects with a complex, innovative scope of work.</a:t>
            </a:r>
          </a:p>
          <a:p>
            <a:r>
              <a:rPr lang="en-US" dirty="0" smtClean="0"/>
              <a:t>The term was coined in 1986 in a Harvard Business Review study that compared high-performing, cross-functional teams to the scrum formation used by rugby teams.</a:t>
            </a:r>
            <a:endParaRPr lang="en-US" dirty="0"/>
          </a:p>
        </p:txBody>
      </p:sp>
      <p:sp>
        <p:nvSpPr>
          <p:cNvPr id="4" name="Footer Placeholder 3"/>
          <p:cNvSpPr>
            <a:spLocks noGrp="1"/>
          </p:cNvSpPr>
          <p:nvPr>
            <p:ph type="ftr" sz="quarter" idx="11"/>
          </p:nvPr>
        </p:nvSpPr>
        <p:spPr/>
        <p:txBody>
          <a:bodyPr/>
          <a:lstStyle/>
          <a:p>
            <a:r>
              <a:rPr lang="en-US" dirty="0" smtClean="0">
                <a:latin typeface="Times New Roman" panose="02020603050405020304" pitchFamily="18" charset="0"/>
                <a:cs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9105786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Scrum (2 of 4)</a:t>
            </a:r>
            <a:endParaRPr lang="en-US" dirty="0"/>
          </a:p>
        </p:txBody>
      </p:sp>
      <p:sp>
        <p:nvSpPr>
          <p:cNvPr id="4" name="Footer Placeholder 3"/>
          <p:cNvSpPr>
            <a:spLocks noGrp="1"/>
          </p:cNvSpPr>
          <p:nvPr>
            <p:ph type="ftr" sz="quarter" idx="11"/>
          </p:nvPr>
        </p:nvSpPr>
        <p:spPr/>
        <p:txBody>
          <a:bodyPr/>
          <a:lstStyle/>
          <a:p>
            <a:r>
              <a:rPr lang="en-US" dirty="0" smtClean="0">
                <a:latin typeface="Times New Roman" panose="02020603050405020304" pitchFamily="18" charset="0"/>
                <a:cs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endParaRPr lang="en-US" dirty="0">
              <a:latin typeface="Times New Roman" panose="02020603050405020304" pitchFamily="18" charset="0"/>
              <a:cs typeface="Times New Roman" panose="02020603050405020304" pitchFamily="18" charset="0"/>
            </a:endParaRPr>
          </a:p>
        </p:txBody>
      </p:sp>
      <p:pic>
        <p:nvPicPr>
          <p:cNvPr id="5" name="Content Placeholder 4" descr="Image illustrates the basic Scrum framework."/>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743721" y="1447800"/>
            <a:ext cx="7656558" cy="4263422"/>
          </a:xfrm>
        </p:spPr>
      </p:pic>
    </p:spTree>
    <p:extLst>
      <p:ext uri="{BB962C8B-B14F-4D97-AF65-F5344CB8AC3E}">
        <p14:creationId xmlns:p14="http://schemas.microsoft.com/office/powerpoint/2010/main" val="92687913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953A5EE-6E30-4B41-A64E-6A599F667BD9}"/>
              </a:ext>
            </a:extLst>
          </p:cNvPr>
          <p:cNvSpPr>
            <a:spLocks noGrp="1"/>
          </p:cNvSpPr>
          <p:nvPr>
            <p:ph type="title"/>
          </p:nvPr>
        </p:nvSpPr>
        <p:spPr/>
        <p:txBody>
          <a:bodyPr/>
          <a:lstStyle/>
          <a:p>
            <a:r>
              <a:rPr lang="en-US" smtClean="0"/>
              <a:t>Scrum (3 of 4)</a:t>
            </a:r>
            <a:endParaRPr lang="en-US" dirty="0"/>
          </a:p>
        </p:txBody>
      </p:sp>
      <p:sp>
        <p:nvSpPr>
          <p:cNvPr id="2" name="Content Placeholder 1">
            <a:extLst>
              <a:ext uri="{FF2B5EF4-FFF2-40B4-BE49-F238E27FC236}">
                <a16:creationId xmlns:a16="http://schemas.microsoft.com/office/drawing/2014/main" id="{0E0512A3-5353-5548-A504-9527F9F236CF}"/>
              </a:ext>
            </a:extLst>
          </p:cNvPr>
          <p:cNvSpPr>
            <a:spLocks noGrp="1"/>
          </p:cNvSpPr>
          <p:nvPr>
            <p:ph idx="1"/>
          </p:nvPr>
        </p:nvSpPr>
        <p:spPr/>
        <p:txBody>
          <a:bodyPr/>
          <a:lstStyle/>
          <a:p>
            <a:r>
              <a:rPr lang="en-US" dirty="0" smtClean="0"/>
              <a:t>Kanban</a:t>
            </a:r>
          </a:p>
          <a:p>
            <a:pPr lvl="1"/>
            <a:r>
              <a:rPr lang="en-US" dirty="0" smtClean="0"/>
              <a:t>Technique that can be used in conjunction with Scrum</a:t>
            </a:r>
          </a:p>
          <a:p>
            <a:pPr lvl="1"/>
            <a:r>
              <a:rPr lang="en-US" dirty="0" smtClean="0"/>
              <a:t>Developed in Japan by Toyota Motor Corporation</a:t>
            </a:r>
          </a:p>
          <a:p>
            <a:pPr lvl="1"/>
            <a:r>
              <a:rPr lang="en-US" dirty="0" smtClean="0"/>
              <a:t>Uses visual cues to guide workflow</a:t>
            </a:r>
          </a:p>
          <a:p>
            <a:pPr lvl="1"/>
            <a:r>
              <a:rPr lang="en-US" dirty="0" smtClean="0"/>
              <a:t>Kanban cards show new work, work in progress, and work completed</a:t>
            </a:r>
            <a:endParaRPr lang="en-US" dirty="0"/>
          </a:p>
        </p:txBody>
      </p:sp>
      <p:sp>
        <p:nvSpPr>
          <p:cNvPr id="4" name="Footer Placeholder 3">
            <a:extLst>
              <a:ext uri="{FF2B5EF4-FFF2-40B4-BE49-F238E27FC236}">
                <a16:creationId xmlns:a16="http://schemas.microsoft.com/office/drawing/2014/main" id="{3DACE4B5-7092-BE49-B95C-14119A63BD33}"/>
              </a:ext>
            </a:extLst>
          </p:cNvPr>
          <p:cNvSpPr>
            <a:spLocks noGrp="1"/>
          </p:cNvSpPr>
          <p:nvPr>
            <p:ph type="ftr" sz="quarter" idx="11"/>
          </p:nvPr>
        </p:nvSpPr>
        <p:spPr/>
        <p:txBody>
          <a:bodyPr/>
          <a:lstStyle/>
          <a:p>
            <a:r>
              <a:rPr lang="en-US" dirty="0" smtClean="0">
                <a:latin typeface="Times New Roman" panose="02020603050405020304" pitchFamily="18" charset="0"/>
                <a:cs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4278684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Scrum (4 of 4)</a:t>
            </a:r>
            <a:endParaRPr lang="en-US" dirty="0"/>
          </a:p>
        </p:txBody>
      </p:sp>
      <p:sp>
        <p:nvSpPr>
          <p:cNvPr id="2" name="Content Placeholder 1"/>
          <p:cNvSpPr>
            <a:spLocks noGrp="1"/>
          </p:cNvSpPr>
          <p:nvPr>
            <p:ph idx="1"/>
          </p:nvPr>
        </p:nvSpPr>
        <p:spPr/>
        <p:txBody>
          <a:bodyPr/>
          <a:lstStyle/>
          <a:p>
            <a:r>
              <a:rPr lang="en-US" dirty="0" smtClean="0"/>
              <a:t>The PMBOK® Guide describes best practices for what should be done to manage projects.</a:t>
            </a:r>
          </a:p>
          <a:p>
            <a:r>
              <a:rPr lang="en-US" dirty="0" smtClean="0"/>
              <a:t>Agile is a methodology that describes how to manage projects.</a:t>
            </a:r>
          </a:p>
          <a:p>
            <a:r>
              <a:rPr lang="en-US" dirty="0" smtClean="0"/>
              <a:t>The Project Management Institute (PMI) recognized the increased interest in Agile, and introduced a new certification in 2011 called Agile Certified Practitioner (ACP).</a:t>
            </a:r>
          </a:p>
          <a:p>
            <a:r>
              <a:rPr lang="en-US" dirty="0" smtClean="0"/>
              <a:t>Seasoned project managers understand that they have always had the option of customizing how they run projects, but that project management is not easy, even when using Agile.</a:t>
            </a:r>
            <a:endParaRPr lang="en-US" dirty="0"/>
          </a:p>
        </p:txBody>
      </p:sp>
      <p:sp>
        <p:nvSpPr>
          <p:cNvPr id="4" name="Footer Placeholder 3"/>
          <p:cNvSpPr>
            <a:spLocks noGrp="1"/>
          </p:cNvSpPr>
          <p:nvPr>
            <p:ph type="ftr" sz="quarter" idx="11"/>
          </p:nvPr>
        </p:nvSpPr>
        <p:spPr/>
        <p:txBody>
          <a:bodyPr/>
          <a:lstStyle/>
          <a:p>
            <a:r>
              <a:rPr lang="en-US" dirty="0" smtClean="0">
                <a:latin typeface="Times New Roman" panose="02020603050405020304" pitchFamily="18" charset="0"/>
                <a:cs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9970970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2"/>
          <p:cNvSpPr>
            <a:spLocks noGrp="1" noChangeArrowheads="1"/>
          </p:cNvSpPr>
          <p:nvPr>
            <p:ph type="title"/>
          </p:nvPr>
        </p:nvSpPr>
        <p:spPr/>
        <p:txBody>
          <a:bodyPr/>
          <a:lstStyle/>
          <a:p>
            <a:r>
              <a:rPr lang="en-US" smtClean="0"/>
              <a:t>A Systems View of Project Management</a:t>
            </a:r>
            <a:endParaRPr lang="en-US" dirty="0"/>
          </a:p>
        </p:txBody>
      </p:sp>
      <p:sp>
        <p:nvSpPr>
          <p:cNvPr id="12293" name="Rectangle 3"/>
          <p:cNvSpPr>
            <a:spLocks noGrp="1" noChangeArrowheads="1"/>
          </p:cNvSpPr>
          <p:nvPr>
            <p:ph idx="1"/>
          </p:nvPr>
        </p:nvSpPr>
        <p:spPr>
          <a:xfrm>
            <a:off x="605204" y="1027907"/>
            <a:ext cx="7886700" cy="4351338"/>
          </a:xfrm>
        </p:spPr>
        <p:txBody>
          <a:bodyPr/>
          <a:lstStyle/>
          <a:p>
            <a:r>
              <a:rPr lang="en-US" dirty="0" smtClean="0"/>
              <a:t>Projects must operate in a broad organizational environment</a:t>
            </a:r>
          </a:p>
          <a:p>
            <a:r>
              <a:rPr lang="en-US" dirty="0" smtClean="0"/>
              <a:t>Project managers need to use systems thinking:</a:t>
            </a:r>
          </a:p>
          <a:p>
            <a:pPr lvl="1"/>
            <a:r>
              <a:rPr lang="en-US" dirty="0" smtClean="0"/>
              <a:t>Taking a holistic view of carrying out projects within the context of the </a:t>
            </a:r>
            <a:r>
              <a:rPr lang="en-US" dirty="0" smtClean="0"/>
              <a:t>organization</a:t>
            </a:r>
          </a:p>
          <a:p>
            <a:pPr lvl="0"/>
            <a:r>
              <a:rPr lang="en-US" b="1" dirty="0" smtClean="0"/>
              <a:t>What Is a Systems Approach?</a:t>
            </a:r>
            <a:endParaRPr lang="en-US" b="1" dirty="0" smtClean="0"/>
          </a:p>
          <a:p>
            <a:pPr lvl="1"/>
            <a:r>
              <a:rPr lang="en-US" dirty="0" smtClean="0"/>
              <a:t>A systems approach emerged in the 1950s to describe a holistic and analytical approach to management and problem solving</a:t>
            </a:r>
          </a:p>
          <a:p>
            <a:pPr lvl="1"/>
            <a:r>
              <a:rPr lang="en-US" dirty="0" smtClean="0"/>
              <a:t>Three parts include:</a:t>
            </a:r>
          </a:p>
          <a:p>
            <a:pPr lvl="2"/>
            <a:r>
              <a:rPr lang="en-US" b="1" dirty="0" smtClean="0"/>
              <a:t>Systems philosophy: </a:t>
            </a:r>
            <a:r>
              <a:rPr lang="en-US" dirty="0" smtClean="0"/>
              <a:t>an overall model for thinking about things as systems</a:t>
            </a:r>
          </a:p>
          <a:p>
            <a:pPr lvl="2"/>
            <a:r>
              <a:rPr lang="en-US" b="1" dirty="0" smtClean="0"/>
              <a:t>Systems analysis:</a:t>
            </a:r>
            <a:r>
              <a:rPr lang="en-US" dirty="0" smtClean="0"/>
              <a:t> problem-solving approach</a:t>
            </a:r>
          </a:p>
          <a:p>
            <a:pPr lvl="2"/>
            <a:r>
              <a:rPr lang="en-US" b="1" dirty="0" smtClean="0"/>
              <a:t>Systems management: </a:t>
            </a:r>
            <a:r>
              <a:rPr lang="en-US" dirty="0" smtClean="0"/>
              <a:t>address business, technological, and organizational issues before making changes to systems</a:t>
            </a:r>
            <a:endParaRPr lang="en-US" dirty="0"/>
          </a:p>
        </p:txBody>
      </p:sp>
      <p:sp>
        <p:nvSpPr>
          <p:cNvPr id="12290" name="Footer Placeholder 3"/>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0" name="Rectangle 2"/>
          <p:cNvSpPr>
            <a:spLocks noGrp="1" noChangeArrowheads="1"/>
          </p:cNvSpPr>
          <p:nvPr>
            <p:ph type="title"/>
          </p:nvPr>
        </p:nvSpPr>
        <p:spPr/>
        <p:txBody>
          <a:bodyPr/>
          <a:lstStyle/>
          <a:p>
            <a:r>
              <a:rPr lang="en-US" smtClean="0"/>
              <a:t>Chapter Summary</a:t>
            </a:r>
            <a:endParaRPr lang="en-US" dirty="0"/>
          </a:p>
        </p:txBody>
      </p:sp>
      <p:sp>
        <p:nvSpPr>
          <p:cNvPr id="34821" name="Rectangle 3"/>
          <p:cNvSpPr>
            <a:spLocks noGrp="1" noChangeArrowheads="1"/>
          </p:cNvSpPr>
          <p:nvPr>
            <p:ph idx="1"/>
          </p:nvPr>
        </p:nvSpPr>
        <p:spPr/>
        <p:txBody>
          <a:bodyPr/>
          <a:lstStyle/>
          <a:p>
            <a:r>
              <a:rPr lang="en-US" dirty="0" smtClean="0"/>
              <a:t>Project managers need to take a systems approach when working on projects</a:t>
            </a:r>
          </a:p>
          <a:p>
            <a:r>
              <a:rPr lang="en-US" dirty="0" smtClean="0"/>
              <a:t>Organizations have four different frames: structural, human resources, political, and symbolic</a:t>
            </a:r>
          </a:p>
          <a:p>
            <a:r>
              <a:rPr lang="en-US" dirty="0" smtClean="0"/>
              <a:t>The structure and culture of an organization have strong implications for project managers</a:t>
            </a:r>
          </a:p>
          <a:p>
            <a:r>
              <a:rPr lang="en-US" dirty="0" smtClean="0"/>
              <a:t>Projects should successfully pass through each phase of the project life cycle</a:t>
            </a:r>
          </a:p>
          <a:p>
            <a:r>
              <a:rPr lang="en-US" dirty="0" smtClean="0"/>
              <a:t>Project managers need to consider several factors due to the unique context of information technology projects</a:t>
            </a:r>
          </a:p>
          <a:p>
            <a:r>
              <a:rPr lang="en-US" dirty="0" smtClean="0"/>
              <a:t>Recent trends affecting IT project management include globalization, outsourcing, virtual teams, and agile project management</a:t>
            </a:r>
            <a:endParaRPr lang="en-US" dirty="0"/>
          </a:p>
        </p:txBody>
      </p:sp>
      <p:sp>
        <p:nvSpPr>
          <p:cNvPr id="34818" name="Footer Placeholder 3"/>
          <p:cNvSpPr>
            <a:spLocks noGrp="1"/>
          </p:cNvSpPr>
          <p:nvPr>
            <p:ph type="ftr" sz="quarter" idx="11"/>
          </p:nvPr>
        </p:nvSpPr>
        <p:spPr/>
        <p:txBody>
          <a:bodyPr/>
          <a:lstStyle/>
          <a:p>
            <a:r>
              <a:rPr lang="en-US" dirty="0" smtClean="0">
                <a:latin typeface="Times New Roman" panose="02020603050405020304" pitchFamily="18" charset="0"/>
                <a:cs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endParaRPr lang="en-US"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US" dirty="0" smtClean="0"/>
              <a:t>The Three-Sphere Model for Systems Management</a:t>
            </a:r>
            <a:endParaRPr lang="en-US" dirty="0"/>
          </a:p>
        </p:txBody>
      </p:sp>
      <p:sp>
        <p:nvSpPr>
          <p:cNvPr id="7" name="Footer Placeholder 6"/>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pic>
        <p:nvPicPr>
          <p:cNvPr id="3" name="Content Placeholder 2" descr="Image provides a sample of business, organizational, and technological issues that could be factors in the tablet project."/>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143000" y="930278"/>
            <a:ext cx="6858000" cy="4985698"/>
          </a:xfr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C2FDCEF-9576-A54D-83A0-2A21AE685325}"/>
              </a:ext>
            </a:extLst>
          </p:cNvPr>
          <p:cNvSpPr>
            <a:spLocks noGrp="1"/>
          </p:cNvSpPr>
          <p:nvPr>
            <p:ph type="title"/>
          </p:nvPr>
        </p:nvSpPr>
        <p:spPr/>
        <p:txBody>
          <a:bodyPr/>
          <a:lstStyle/>
          <a:p>
            <a:r>
              <a:rPr lang="en-US" dirty="0" smtClean="0"/>
              <a:t>Understanding Organizations</a:t>
            </a:r>
            <a:endParaRPr lang="en-US" dirty="0"/>
          </a:p>
        </p:txBody>
      </p:sp>
      <p:sp>
        <p:nvSpPr>
          <p:cNvPr id="2" name="Content Placeholder 1">
            <a:extLst>
              <a:ext uri="{FF2B5EF4-FFF2-40B4-BE49-F238E27FC236}">
                <a16:creationId xmlns:a16="http://schemas.microsoft.com/office/drawing/2014/main" id="{CCE53BC5-1CFC-3143-9152-F0303D916106}"/>
              </a:ext>
            </a:extLst>
          </p:cNvPr>
          <p:cNvSpPr>
            <a:spLocks noGrp="1"/>
          </p:cNvSpPr>
          <p:nvPr>
            <p:ph idx="1"/>
          </p:nvPr>
        </p:nvSpPr>
        <p:spPr/>
        <p:txBody>
          <a:bodyPr/>
          <a:lstStyle/>
          <a:p>
            <a:r>
              <a:rPr lang="en-US" dirty="0" smtClean="0"/>
              <a:t>Systems approach requires that project managers always view their projects in the context of the larger organization</a:t>
            </a:r>
          </a:p>
          <a:p>
            <a:r>
              <a:rPr lang="en-US" dirty="0" smtClean="0"/>
              <a:t>Organizational issues are often the most difficult part of working on and managing projects</a:t>
            </a:r>
          </a:p>
          <a:p>
            <a:r>
              <a:rPr lang="en-US" dirty="0" smtClean="0"/>
              <a:t>Important for project managers to develop a better understanding of people as well as organizations</a:t>
            </a:r>
          </a:p>
          <a:p>
            <a:pPr lvl="1"/>
            <a:r>
              <a:rPr lang="en-US" dirty="0" smtClean="0"/>
              <a:t>To improve the success rate of IT projects</a:t>
            </a:r>
          </a:p>
          <a:p>
            <a:endParaRPr lang="en-US" dirty="0"/>
          </a:p>
        </p:txBody>
      </p:sp>
      <p:sp>
        <p:nvSpPr>
          <p:cNvPr id="4" name="Footer Placeholder 3">
            <a:extLst>
              <a:ext uri="{FF2B5EF4-FFF2-40B4-BE49-F238E27FC236}">
                <a16:creationId xmlns:a16="http://schemas.microsoft.com/office/drawing/2014/main" id="{9DA89FAA-72EF-2647-B75A-14A1D1B3AF78}"/>
              </a:ext>
            </a:extLst>
          </p:cNvPr>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23166861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12E5B70-0794-614B-B4E6-CB18B57E3175}"/>
              </a:ext>
            </a:extLst>
          </p:cNvPr>
          <p:cNvSpPr>
            <a:spLocks noGrp="1"/>
          </p:cNvSpPr>
          <p:nvPr>
            <p:ph type="title"/>
          </p:nvPr>
        </p:nvSpPr>
        <p:spPr/>
        <p:txBody>
          <a:bodyPr/>
          <a:lstStyle/>
          <a:p>
            <a:r>
              <a:rPr lang="en-US" dirty="0" smtClean="0"/>
              <a:t>Advice for Young Professionals</a:t>
            </a:r>
            <a:endParaRPr lang="en-US" dirty="0"/>
          </a:p>
        </p:txBody>
      </p:sp>
      <p:sp>
        <p:nvSpPr>
          <p:cNvPr id="2" name="Content Placeholder 1">
            <a:extLst>
              <a:ext uri="{FF2B5EF4-FFF2-40B4-BE49-F238E27FC236}">
                <a16:creationId xmlns:a16="http://schemas.microsoft.com/office/drawing/2014/main" id="{3B5B5120-729C-614D-8934-0C2D025883FA}"/>
              </a:ext>
            </a:extLst>
          </p:cNvPr>
          <p:cNvSpPr>
            <a:spLocks noGrp="1"/>
          </p:cNvSpPr>
          <p:nvPr>
            <p:ph idx="1"/>
          </p:nvPr>
        </p:nvSpPr>
        <p:spPr/>
        <p:txBody>
          <a:bodyPr>
            <a:normAutofit/>
          </a:bodyPr>
          <a:lstStyle/>
          <a:p>
            <a:r>
              <a:rPr lang="en-US" dirty="0"/>
              <a:t>It’s difficult enough trying to understand the various technologies an organization </a:t>
            </a:r>
            <a:r>
              <a:rPr lang="en-US" dirty="0" smtClean="0"/>
              <a:t>uses. How </a:t>
            </a:r>
            <a:r>
              <a:rPr lang="en-US" dirty="0"/>
              <a:t>can you begin to understand the business and organizational aspects? </a:t>
            </a:r>
            <a:endParaRPr lang="en-US" dirty="0" smtClean="0"/>
          </a:p>
          <a:p>
            <a:pPr lvl="1"/>
            <a:r>
              <a:rPr lang="en-US" dirty="0" smtClean="0"/>
              <a:t>Make </a:t>
            </a:r>
            <a:r>
              <a:rPr lang="en-US" dirty="0"/>
              <a:t>it a priority. Don’t just focus on the technology, no matter how exciting it </a:t>
            </a:r>
            <a:r>
              <a:rPr lang="en-US" dirty="0" smtClean="0"/>
              <a:t>seems to </a:t>
            </a:r>
            <a:r>
              <a:rPr lang="en-US" dirty="0"/>
              <a:t>you. Even if you take just a few minutes each day learning about other aspects of </a:t>
            </a:r>
            <a:r>
              <a:rPr lang="en-US" dirty="0" smtClean="0"/>
              <a:t>the organization</a:t>
            </a:r>
            <a:r>
              <a:rPr lang="en-US" dirty="0"/>
              <a:t>, that’s a start. </a:t>
            </a:r>
          </a:p>
          <a:p>
            <a:pPr lvl="1"/>
            <a:r>
              <a:rPr lang="en-US" dirty="0"/>
              <a:t>T</a:t>
            </a:r>
            <a:r>
              <a:rPr lang="en-US" dirty="0" smtClean="0"/>
              <a:t>ell </a:t>
            </a:r>
            <a:r>
              <a:rPr lang="en-US" dirty="0"/>
              <a:t>your boss or other people you work with </a:t>
            </a:r>
            <a:r>
              <a:rPr lang="en-US" dirty="0" smtClean="0"/>
              <a:t>that you </a:t>
            </a:r>
            <a:r>
              <a:rPr lang="en-US" dirty="0"/>
              <a:t>want to understand how the entire organization works. Ask important questions </a:t>
            </a:r>
            <a:r>
              <a:rPr lang="en-US" dirty="0" smtClean="0"/>
              <a:t>like how </a:t>
            </a:r>
            <a:r>
              <a:rPr lang="en-US" dirty="0"/>
              <a:t>the company makes money, who key customers are, what the priorities are for </a:t>
            </a:r>
            <a:r>
              <a:rPr lang="en-US" dirty="0" smtClean="0"/>
              <a:t>the year</a:t>
            </a:r>
            <a:r>
              <a:rPr lang="en-US" dirty="0"/>
              <a:t>, what meetings you can attend or documents you can read to gain more </a:t>
            </a:r>
            <a:r>
              <a:rPr lang="en-US" dirty="0" smtClean="0"/>
              <a:t>knowledge, etc</a:t>
            </a:r>
            <a:r>
              <a:rPr lang="en-US" dirty="0"/>
              <a:t>. </a:t>
            </a:r>
            <a:endParaRPr lang="en-US" dirty="0" smtClean="0"/>
          </a:p>
          <a:p>
            <a:pPr lvl="1"/>
            <a:r>
              <a:rPr lang="en-US" dirty="0" smtClean="0"/>
              <a:t>Network</a:t>
            </a:r>
            <a:r>
              <a:rPr lang="en-US" dirty="0"/>
              <a:t>, network, network! Find out which people </a:t>
            </a:r>
            <a:r>
              <a:rPr lang="en-US" dirty="0" smtClean="0"/>
              <a:t>inside or </a:t>
            </a:r>
            <a:r>
              <a:rPr lang="en-US" dirty="0"/>
              <a:t>outside of your organization can help you in developing a systems approach. </a:t>
            </a:r>
            <a:r>
              <a:rPr lang="en-US" dirty="0" smtClean="0"/>
              <a:t>You might </a:t>
            </a:r>
            <a:r>
              <a:rPr lang="en-US" dirty="0"/>
              <a:t>be surprised how quickly you can move up in your career once you </a:t>
            </a:r>
            <a:r>
              <a:rPr lang="en-US" dirty="0" smtClean="0"/>
              <a:t>understand the </a:t>
            </a:r>
            <a:r>
              <a:rPr lang="en-US" dirty="0"/>
              <a:t>big picture.</a:t>
            </a:r>
          </a:p>
        </p:txBody>
      </p:sp>
      <p:sp>
        <p:nvSpPr>
          <p:cNvPr id="4" name="Footer Placeholder 3">
            <a:extLst>
              <a:ext uri="{FF2B5EF4-FFF2-40B4-BE49-F238E27FC236}">
                <a16:creationId xmlns:a16="http://schemas.microsoft.com/office/drawing/2014/main" id="{D98A0E6C-77C0-6A42-A4F4-0C3429708592}"/>
              </a:ext>
            </a:extLst>
          </p:cNvPr>
          <p:cNvSpPr>
            <a:spLocks noGrp="1"/>
          </p:cNvSpPr>
          <p:nvPr>
            <p:ph type="ftr" sz="quarter" idx="11"/>
          </p:nvPr>
        </p:nvSpPr>
        <p:spPr/>
        <p:txBody>
          <a:bodyPr/>
          <a:lstStyle/>
          <a:p>
            <a:r>
              <a:rPr lang="en-US" dirty="0" smtClean="0">
                <a:solidFill>
                  <a:srgbClr val="004978"/>
                </a:solidFill>
                <a:latin typeface="Times New Roman" panose="02020603050405020304" pitchFamily="18" charset="0"/>
                <a:cs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endParaRPr lang="en-US" dirty="0">
              <a:solidFill>
                <a:srgbClr val="004978"/>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118590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Rectangle 2"/>
          <p:cNvSpPr>
            <a:spLocks noGrp="1" noChangeArrowheads="1"/>
          </p:cNvSpPr>
          <p:nvPr>
            <p:ph type="title"/>
          </p:nvPr>
        </p:nvSpPr>
        <p:spPr/>
        <p:txBody>
          <a:bodyPr/>
          <a:lstStyle/>
          <a:p>
            <a:r>
              <a:rPr lang="en-US" dirty="0" smtClean="0"/>
              <a:t>The Four Frames of Organizations</a:t>
            </a:r>
            <a:endParaRPr lang="en-US" dirty="0"/>
          </a:p>
        </p:txBody>
      </p:sp>
      <p:sp>
        <p:nvSpPr>
          <p:cNvPr id="16386" name="Footer Placeholder 3"/>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pic>
        <p:nvPicPr>
          <p:cNvPr id="3" name="Content Placeholder 2" descr="Image shows that you can try to understand organizations better by focusing on different perspectives. Organizations can be viewed as having four different frames: structural, human resources, political, and symbolic."/>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685800" y="914400"/>
            <a:ext cx="7772400" cy="5197968"/>
          </a:xfr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2"/>
          <p:cNvSpPr>
            <a:spLocks noGrp="1" noChangeArrowheads="1"/>
          </p:cNvSpPr>
          <p:nvPr>
            <p:ph type="title"/>
          </p:nvPr>
        </p:nvSpPr>
        <p:spPr/>
        <p:txBody>
          <a:bodyPr/>
          <a:lstStyle/>
          <a:p>
            <a:r>
              <a:rPr lang="en-US" dirty="0" smtClean="0"/>
              <a:t>Organizational Structures (1 of 2)</a:t>
            </a:r>
            <a:endParaRPr lang="en-US" dirty="0"/>
          </a:p>
        </p:txBody>
      </p:sp>
      <p:sp>
        <p:nvSpPr>
          <p:cNvPr id="18437" name="Rectangle 3"/>
          <p:cNvSpPr>
            <a:spLocks noGrp="1" noChangeArrowheads="1"/>
          </p:cNvSpPr>
          <p:nvPr>
            <p:ph idx="1"/>
          </p:nvPr>
        </p:nvSpPr>
        <p:spPr>
          <a:xfrm>
            <a:off x="628650" y="1371600"/>
            <a:ext cx="7886700" cy="4351338"/>
          </a:xfrm>
        </p:spPr>
        <p:txBody>
          <a:bodyPr/>
          <a:lstStyle/>
          <a:p>
            <a:r>
              <a:rPr lang="en-US" sz="2400" dirty="0" smtClean="0"/>
              <a:t>Three basic organizational structures</a:t>
            </a:r>
          </a:p>
          <a:p>
            <a:pPr lvl="1"/>
            <a:r>
              <a:rPr lang="en-US" sz="2400" b="1" dirty="0" smtClean="0"/>
              <a:t>Functional:</a:t>
            </a:r>
            <a:r>
              <a:rPr lang="en-US" sz="2400" dirty="0" smtClean="0"/>
              <a:t> functional managers report to the CEO</a:t>
            </a:r>
          </a:p>
          <a:p>
            <a:pPr lvl="1"/>
            <a:r>
              <a:rPr lang="en-US" sz="2400" b="1" dirty="0" smtClean="0"/>
              <a:t>Project: </a:t>
            </a:r>
            <a:r>
              <a:rPr lang="en-US" sz="2400" dirty="0" smtClean="0"/>
              <a:t>program managers report to the CEO</a:t>
            </a:r>
          </a:p>
          <a:p>
            <a:pPr lvl="1"/>
            <a:r>
              <a:rPr lang="en-US" sz="2400" b="1" dirty="0" smtClean="0"/>
              <a:t>Matrix: </a:t>
            </a:r>
            <a:r>
              <a:rPr lang="en-US" sz="2400" dirty="0" smtClean="0"/>
              <a:t>middle ground between functional and project structures; personnel often report to two or more bosses; structure can be weak, balanced, or strong matrix</a:t>
            </a:r>
            <a:endParaRPr lang="en-US" sz="2400" dirty="0"/>
          </a:p>
        </p:txBody>
      </p:sp>
      <p:sp>
        <p:nvSpPr>
          <p:cNvPr id="18434" name="Footer Placeholder 3"/>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Brand_PPT_Template_SIMPLIFIED_SD">
  <a:themeElements>
    <a:clrScheme name="Cengage Colors">
      <a:dk1>
        <a:srgbClr val="004978"/>
      </a:dk1>
      <a:lt1>
        <a:srgbClr val="FFFFFF"/>
      </a:lt1>
      <a:dk2>
        <a:srgbClr val="006198"/>
      </a:dk2>
      <a:lt2>
        <a:srgbClr val="E7E6E6"/>
      </a:lt2>
      <a:accent1>
        <a:srgbClr val="0098D4"/>
      </a:accent1>
      <a:accent2>
        <a:srgbClr val="00B7E6"/>
      </a:accent2>
      <a:accent3>
        <a:srgbClr val="81CFEC"/>
      </a:accent3>
      <a:accent4>
        <a:srgbClr val="E8255F"/>
      </a:accent4>
      <a:accent5>
        <a:srgbClr val="FF6300"/>
      </a:accent5>
      <a:accent6>
        <a:srgbClr val="F5B600"/>
      </a:accent6>
      <a:hlink>
        <a:srgbClr val="00B7E6"/>
      </a:hlink>
      <a:folHlink>
        <a:srgbClr val="0098D4"/>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effectLst/>
      </a:spPr>
      <a:bodyPr wrap="square" lIns="0" tIns="0" rIns="0" rtlCol="0" anchor="b">
        <a:spAutoFit/>
      </a:bodyPr>
      <a:lstStyle>
        <a:defPPr>
          <a:defRPr sz="2000" dirty="0" smtClean="0">
            <a:latin typeface="Open Sans" panose="020B0606030504020204" pitchFamily="34" charset="0"/>
            <a:ea typeface="Open Sans" panose="020B0606030504020204" pitchFamily="34" charset="0"/>
            <a:cs typeface="Open Sans" panose="020B0606030504020204" pitchFamily="34" charset="0"/>
          </a:defRPr>
        </a:defPPr>
      </a:lstStyle>
    </a:txDef>
  </a:objectDefaults>
  <a:extraClrSchemeLst/>
  <a:extLst>
    <a:ext uri="{05A4C25C-085E-4340-85A3-A5531E510DB2}">
      <thm15:themeFamily xmlns:thm15="http://schemas.microsoft.com/office/thememl/2012/main" name="160808_Cengage PP Brand Update" id="{61CF522C-3938-544D-B6D2-01C3CB24134A}" vid="{85A4C21B-B5BA-1B4B-9AA0-C3802FB375A7}"/>
    </a:ext>
  </a:extLst>
</a:theme>
</file>

<file path=ppt/theme/theme2.xml><?xml version="1.0" encoding="utf-8"?>
<a:theme xmlns:a="http://schemas.openxmlformats.org/drawingml/2006/main" name="1_Brand_PPT_Template_SIMPLIFIED_SD">
  <a:themeElements>
    <a:clrScheme name="Cengage Colors">
      <a:dk1>
        <a:srgbClr val="004978"/>
      </a:dk1>
      <a:lt1>
        <a:srgbClr val="FFFFFF"/>
      </a:lt1>
      <a:dk2>
        <a:srgbClr val="006198"/>
      </a:dk2>
      <a:lt2>
        <a:srgbClr val="E7E6E6"/>
      </a:lt2>
      <a:accent1>
        <a:srgbClr val="0098D4"/>
      </a:accent1>
      <a:accent2>
        <a:srgbClr val="00B7E6"/>
      </a:accent2>
      <a:accent3>
        <a:srgbClr val="81CFEC"/>
      </a:accent3>
      <a:accent4>
        <a:srgbClr val="E8255F"/>
      </a:accent4>
      <a:accent5>
        <a:srgbClr val="FF6300"/>
      </a:accent5>
      <a:accent6>
        <a:srgbClr val="F5B600"/>
      </a:accent6>
      <a:hlink>
        <a:srgbClr val="00B7E6"/>
      </a:hlink>
      <a:folHlink>
        <a:srgbClr val="0098D4"/>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effectLst/>
      </a:spPr>
      <a:bodyPr wrap="square" lIns="0" tIns="0" rIns="0" rtlCol="0" anchor="b">
        <a:spAutoFit/>
      </a:bodyPr>
      <a:lstStyle>
        <a:defPPr>
          <a:defRPr sz="2000" dirty="0" smtClean="0">
            <a:latin typeface="Open Sans" panose="020B0606030504020204" pitchFamily="34" charset="0"/>
            <a:ea typeface="Open Sans" panose="020B0606030504020204" pitchFamily="34" charset="0"/>
            <a:cs typeface="Open Sans" panose="020B0606030504020204" pitchFamily="34" charset="0"/>
          </a:defRPr>
        </a:defPPr>
      </a:lstStyle>
    </a:txDef>
  </a:objectDefaults>
  <a:extraClrSchemeLst/>
  <a:extLst>
    <a:ext uri="{05A4C25C-085E-4340-85A3-A5531E510DB2}">
      <thm15:themeFamily xmlns:thm15="http://schemas.microsoft.com/office/thememl/2012/main" name="160808_Cengage PP Brand Update" id="{61CF522C-3938-544D-B6D2-01C3CB24134A}" vid="{85A4C21B-B5BA-1B4B-9AA0-C3802FB375A7}"/>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3539</TotalTime>
  <Words>4363</Words>
  <Application>Microsoft Office PowerPoint</Application>
  <PresentationFormat>On-screen Show (4:3)</PresentationFormat>
  <Paragraphs>257</Paragraphs>
  <Slides>40</Slides>
  <Notes>2</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40</vt:i4>
      </vt:variant>
    </vt:vector>
  </HeadingPairs>
  <TitlesOfParts>
    <vt:vector size="47" baseType="lpstr">
      <vt:lpstr>Arial</vt:lpstr>
      <vt:lpstr>Open Sans</vt:lpstr>
      <vt:lpstr>Open Sans Regular</vt:lpstr>
      <vt:lpstr>Summer Font</vt:lpstr>
      <vt:lpstr>Times New Roman</vt:lpstr>
      <vt:lpstr>Brand_PPT_Template_SIMPLIFIED_SD</vt:lpstr>
      <vt:lpstr>1_Brand_PPT_Template_SIMPLIFIED_SD</vt:lpstr>
      <vt:lpstr>Chapter 2: The Project Management and Information Technology Context</vt:lpstr>
      <vt:lpstr>Learning Objectives (1 of 2)</vt:lpstr>
      <vt:lpstr>Learning Objectives (2 of 2)</vt:lpstr>
      <vt:lpstr>A Systems View of Project Management</vt:lpstr>
      <vt:lpstr>The Three-Sphere Model for Systems Management</vt:lpstr>
      <vt:lpstr>Understanding Organizations</vt:lpstr>
      <vt:lpstr>Advice for Young Professionals</vt:lpstr>
      <vt:lpstr>The Four Frames of Organizations</vt:lpstr>
      <vt:lpstr>Organizational Structures (1 of 2)</vt:lpstr>
      <vt:lpstr>Organizational Structures (2 of 2)</vt:lpstr>
      <vt:lpstr>Organizational Culture (1 of 2)</vt:lpstr>
      <vt:lpstr>Organizational Culture (2 of 2)</vt:lpstr>
      <vt:lpstr>Focusing on Stakeholder Needs</vt:lpstr>
      <vt:lpstr>The Importance of Top Management Commitment  (1 of 2)</vt:lpstr>
      <vt:lpstr>The Importance of Top Management Commitment (2 of 2)</vt:lpstr>
      <vt:lpstr>The Need for Organizational Commitment to Information Technology</vt:lpstr>
      <vt:lpstr>The Need for Organizational Standards</vt:lpstr>
      <vt:lpstr>Project and Product Life Cycles</vt:lpstr>
      <vt:lpstr>Project Life Cycle (1 of 2)</vt:lpstr>
      <vt:lpstr>Project Life Cycle (2 of 2)</vt:lpstr>
      <vt:lpstr>Product Life Cycles (1 of 3)</vt:lpstr>
      <vt:lpstr>Product Life Cycles (2 of 3)</vt:lpstr>
      <vt:lpstr>Product Life Cycles (3 of 3)</vt:lpstr>
      <vt:lpstr>The Importance of Project Phases and Management Reviews</vt:lpstr>
      <vt:lpstr>The Context of Information Technology Projects</vt:lpstr>
      <vt:lpstr>The Nature of IT Projects</vt:lpstr>
      <vt:lpstr>Characteristics of IT Project Team Members</vt:lpstr>
      <vt:lpstr>Diverse Technologies</vt:lpstr>
      <vt:lpstr>Recent Trends Affecting Information Technology Project Management</vt:lpstr>
      <vt:lpstr>Globalization</vt:lpstr>
      <vt:lpstr>Outsourcing</vt:lpstr>
      <vt:lpstr>Virtual Teams (1 of 2)</vt:lpstr>
      <vt:lpstr>Virtual Teams (2 of 2)</vt:lpstr>
      <vt:lpstr>Agile (1 of 2)</vt:lpstr>
      <vt:lpstr>Agile (2 of 2)</vt:lpstr>
      <vt:lpstr>Scrum (1 of 4)</vt:lpstr>
      <vt:lpstr>Scrum (2 of 4)</vt:lpstr>
      <vt:lpstr>Scrum (3 of 4)</vt:lpstr>
      <vt:lpstr>Scrum (4 of 4)</vt:lpstr>
      <vt:lpstr>Chapter Summary</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 The Project Management and Information Technology Context</dc:title>
  <dc:subject/>
  <dc:creator>RB</dc:creator>
  <cp:keywords/>
  <dc:description/>
  <cp:lastModifiedBy>Spradling,Carol</cp:lastModifiedBy>
  <cp:revision>218</cp:revision>
  <dcterms:created xsi:type="dcterms:W3CDTF">2001-07-05T23:10:12Z</dcterms:created>
  <dcterms:modified xsi:type="dcterms:W3CDTF">2020-01-07T18:24:08Z</dcterms:modified>
  <cp:category/>
</cp:coreProperties>
</file>