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9" r:id="rId23"/>
    <p:sldId id="281" r:id="rId24"/>
    <p:sldId id="282" r:id="rId25"/>
    <p:sldId id="283" r:id="rId26"/>
    <p:sldId id="278" r:id="rId27"/>
    <p:sldId id="263" r:id="rId28"/>
    <p:sldId id="257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20" autoAdjust="0"/>
  </p:normalViewPr>
  <p:slideViewPr>
    <p:cSldViewPr>
      <p:cViewPr varScale="1">
        <p:scale>
          <a:sx n="67" d="100"/>
          <a:sy n="67" d="100"/>
        </p:scale>
        <p:origin x="-9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D844766-B8F1-4C2D-911D-BE7C82856FF6}" type="datetimeFigureOut">
              <a:rPr lang="en-US"/>
              <a:pPr>
                <a:defRPr/>
              </a:pPr>
              <a:t>12/14/2009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FB372C-CF16-483F-B7C2-FFD8B29F0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D6D3EF-79A1-412C-8979-095C571CB4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15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516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6200" y="6248400"/>
            <a:ext cx="587375" cy="488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D6FDC97-AEB0-446E-B9A1-82E12D887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1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048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48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032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20487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488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838200" y="6383338"/>
            <a:ext cx="28971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  <p:sp>
        <p:nvSpPr>
          <p:cNvPr id="20494" name="Rectangle 1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fld id="{257CD254-2BB1-45AA-ADD9-C71D58A2C0E8}" type="slidenum">
              <a:rPr lang="en-US" sz="1400">
                <a:latin typeface="Tahoma" pitchFamily="34" charset="0"/>
              </a:rPr>
              <a:pPr algn="r">
                <a:defRPr/>
              </a:pPr>
              <a:t>‹#›</a:t>
            </a:fld>
            <a:endParaRPr lang="en-US" sz="1400" dirty="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XP – Extreme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Testing will eliminate the flaws in a program</a:t>
            </a:r>
          </a:p>
          <a:p>
            <a:pPr lvl="1"/>
            <a:r>
              <a:rPr lang="en-US" dirty="0" smtClean="0"/>
              <a:t>Programming and testing together is faster than programming alone</a:t>
            </a:r>
          </a:p>
          <a:p>
            <a:pPr lvl="1"/>
            <a:r>
              <a:rPr lang="en-US" dirty="0" smtClean="0"/>
              <a:t>Test everything that one can think of testing</a:t>
            </a:r>
          </a:p>
          <a:p>
            <a:pPr lvl="2"/>
            <a:r>
              <a:rPr lang="en-US" dirty="0" smtClean="0"/>
              <a:t>Performance  or adherence to coding standards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Used to convince the programmer that program works they why the programmer thinks the program should work</a:t>
            </a:r>
          </a:p>
          <a:p>
            <a:pPr lvl="1"/>
            <a:r>
              <a:rPr lang="en-US" dirty="0" smtClean="0"/>
              <a:t>Functional testing</a:t>
            </a:r>
          </a:p>
          <a:p>
            <a:pPr lvl="2"/>
            <a:r>
              <a:rPr lang="en-US" dirty="0" smtClean="0"/>
              <a:t>Tests often specified by the customer to convince them that the program as a whole works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Listening</a:t>
            </a:r>
          </a:p>
          <a:p>
            <a:pPr lvl="1"/>
            <a:r>
              <a:rPr lang="en-US" dirty="0" smtClean="0"/>
              <a:t>To be able to test, the programmer must have someone to tell then what to test</a:t>
            </a:r>
          </a:p>
          <a:p>
            <a:pPr lvl="1"/>
            <a:r>
              <a:rPr lang="en-US" dirty="0" smtClean="0"/>
              <a:t>Listening for answers about a particular application or system must work will only be able to come from the “domain expert”</a:t>
            </a:r>
          </a:p>
          <a:p>
            <a:pPr lvl="1"/>
            <a:r>
              <a:rPr lang="en-US" dirty="0" smtClean="0"/>
              <a:t>Means “really listening” to the customer and then talking with the customer about what you heard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</a:t>
            </a:r>
          </a:p>
          <a:p>
            <a:pPr lvl="1"/>
            <a:r>
              <a:rPr lang="en-US" dirty="0" smtClean="0"/>
              <a:t>Organize the logic of the system</a:t>
            </a:r>
          </a:p>
          <a:p>
            <a:pPr lvl="1"/>
            <a:r>
              <a:rPr lang="en-US" dirty="0" smtClean="0"/>
              <a:t>Good design organizes logic so that change in one part does not require a change in another part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game</a:t>
            </a:r>
          </a:p>
          <a:p>
            <a:pPr lvl="1"/>
            <a:r>
              <a:rPr lang="en-US" dirty="0" smtClean="0"/>
              <a:t>Determine scope of next release by combining business practices and technical estimates</a:t>
            </a:r>
          </a:p>
          <a:p>
            <a:r>
              <a:rPr lang="en-US" dirty="0" smtClean="0"/>
              <a:t>Small releases</a:t>
            </a:r>
          </a:p>
          <a:p>
            <a:pPr lvl="1"/>
            <a:r>
              <a:rPr lang="en-US" dirty="0" smtClean="0"/>
              <a:t>Put simple system into production quickly, then release new versions in short cycles</a:t>
            </a:r>
          </a:p>
          <a:p>
            <a:r>
              <a:rPr lang="en-US" dirty="0" smtClean="0"/>
              <a:t>Metaphor</a:t>
            </a:r>
          </a:p>
          <a:p>
            <a:pPr lvl="1"/>
            <a:r>
              <a:rPr lang="en-US" dirty="0" smtClean="0"/>
              <a:t>Guide all development with a simple shared story of how these whole system 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design</a:t>
            </a:r>
          </a:p>
          <a:p>
            <a:pPr lvl="1"/>
            <a:r>
              <a:rPr lang="en-US" dirty="0" smtClean="0"/>
              <a:t>Design should be as simple as possible</a:t>
            </a:r>
          </a:p>
          <a:p>
            <a:pPr lvl="1"/>
            <a:r>
              <a:rPr lang="en-US" dirty="0" smtClean="0"/>
              <a:t>Remove extra complexity as soon as found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Programmers will write unit tests on code</a:t>
            </a:r>
          </a:p>
          <a:p>
            <a:pPr lvl="1"/>
            <a:r>
              <a:rPr lang="en-US" dirty="0" smtClean="0"/>
              <a:t>Customers should write test that demonstrate features are finished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Programmers restructure internal system without changing behavior of external system</a:t>
            </a:r>
          </a:p>
          <a:p>
            <a:pPr lvl="1"/>
            <a:r>
              <a:rPr lang="en-US" dirty="0" smtClean="0"/>
              <a:t>Try to remove duplication, improve communication, simplify or add flexibility</a:t>
            </a:r>
          </a:p>
          <a:p>
            <a:r>
              <a:rPr lang="en-US" dirty="0" smtClean="0"/>
              <a:t>Pair programming</a:t>
            </a:r>
          </a:p>
          <a:p>
            <a:pPr lvl="1"/>
            <a:r>
              <a:rPr lang="en-US" dirty="0" smtClean="0"/>
              <a:t>All production code is written with two programs at one machine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Collective ownership</a:t>
            </a:r>
          </a:p>
          <a:p>
            <a:pPr lvl="1"/>
            <a:r>
              <a:rPr lang="en-US" dirty="0" smtClean="0"/>
              <a:t>Anyone can change any code anywhere in the system at any time</a:t>
            </a:r>
          </a:p>
          <a:p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Integrate and build system many times a day</a:t>
            </a:r>
          </a:p>
          <a:p>
            <a:pPr lvl="2"/>
            <a:r>
              <a:rPr lang="en-US" dirty="0" smtClean="0"/>
              <a:t>Every time a task is completed</a:t>
            </a:r>
          </a:p>
          <a:p>
            <a:r>
              <a:rPr lang="en-US" dirty="0" smtClean="0"/>
              <a:t>40-hour week</a:t>
            </a:r>
          </a:p>
          <a:p>
            <a:pPr lvl="1"/>
            <a:r>
              <a:rPr lang="en-US" dirty="0" smtClean="0"/>
              <a:t>Work for no more than 40 hours a week as a rule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On-site customer</a:t>
            </a:r>
          </a:p>
          <a:p>
            <a:pPr lvl="1"/>
            <a:r>
              <a:rPr lang="en-US" dirty="0" smtClean="0"/>
              <a:t>Include a real, live user on the team, available full-time to answer questions</a:t>
            </a:r>
          </a:p>
          <a:p>
            <a:r>
              <a:rPr lang="en-US" dirty="0" smtClean="0"/>
              <a:t>Coding standards</a:t>
            </a:r>
          </a:p>
          <a:p>
            <a:pPr lvl="1"/>
            <a:r>
              <a:rPr lang="en-US" dirty="0" smtClean="0"/>
              <a:t>Programmers write all code in accordance with rules emphasizing communication through the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</a:p>
          <a:p>
            <a:r>
              <a:rPr lang="en-US" dirty="0" smtClean="0"/>
              <a:t>Coaching</a:t>
            </a:r>
          </a:p>
          <a:p>
            <a:r>
              <a:rPr lang="en-US" dirty="0" smtClean="0"/>
              <a:t>Tracking</a:t>
            </a:r>
          </a:p>
          <a:p>
            <a:r>
              <a:rPr lang="en-US" dirty="0" smtClean="0"/>
              <a:t>Intervention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Practices are adopted that keep communication flowing</a:t>
            </a:r>
          </a:p>
          <a:p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Always looking for the simplest approach </a:t>
            </a:r>
          </a:p>
          <a:p>
            <a:pPr lvl="1"/>
            <a:r>
              <a:rPr lang="en-US" dirty="0" smtClean="0"/>
              <a:t>The simpler the system is, the less you have </a:t>
            </a:r>
            <a:r>
              <a:rPr lang="en-US" smtClean="0"/>
              <a:t>to </a:t>
            </a:r>
            <a:r>
              <a:rPr lang="en-US" smtClean="0"/>
              <a:t>communicate </a:t>
            </a:r>
            <a:r>
              <a:rPr lang="en-US" dirty="0" smtClean="0"/>
              <a:t>about the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– XP Basic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measure estimated development time versus calendar time</a:t>
            </a:r>
          </a:p>
          <a:p>
            <a:pPr lvl="1"/>
            <a:r>
              <a:rPr lang="en-US" dirty="0" smtClean="0"/>
              <a:t>Sets the project velocity</a:t>
            </a:r>
          </a:p>
          <a:p>
            <a:r>
              <a:rPr lang="en-US" dirty="0" smtClean="0"/>
              <a:t>Should communicate to team members with a weekly prominent chart that shows progress in certain areas, such as testing</a:t>
            </a:r>
          </a:p>
          <a:p>
            <a:r>
              <a:rPr lang="en-US" dirty="0" smtClean="0"/>
              <a:t>Should only have about three or four metric for team to follow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someone that will help others make decisions</a:t>
            </a:r>
          </a:p>
          <a:p>
            <a:pPr lvl="1"/>
            <a:r>
              <a:rPr lang="en-US" dirty="0" smtClean="0"/>
              <a:t>Explain processes to upper management</a:t>
            </a:r>
          </a:p>
          <a:p>
            <a:pPr lvl="1"/>
            <a:r>
              <a:rPr lang="en-US" dirty="0" smtClean="0"/>
              <a:t>Help programmers with individual technical skills, such as testing, formatting, refactoring</a:t>
            </a:r>
          </a:p>
          <a:p>
            <a:pPr lvl="1"/>
            <a:r>
              <a:rPr lang="en-US" dirty="0" smtClean="0"/>
              <a:t>See long-term goals and  encourage small-scale refactoring to address parts of the goal</a:t>
            </a:r>
          </a:p>
          <a:p>
            <a:pPr lvl="1"/>
            <a:r>
              <a:rPr lang="en-US" dirty="0" smtClean="0"/>
              <a:t>Be available as a development partner for new programmers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metrics and make sure that team is aware of what is being measured</a:t>
            </a:r>
          </a:p>
          <a:p>
            <a:r>
              <a:rPr lang="en-US" dirty="0" smtClean="0"/>
              <a:t>Person responsible for tracking must figure out how to gather data without a high overhead</a:t>
            </a:r>
          </a:p>
          <a:p>
            <a:pPr lvl="1"/>
            <a:r>
              <a:rPr lang="en-US" dirty="0" smtClean="0"/>
              <a:t>Most programmers do not like to record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XP manager must be aware of</a:t>
            </a:r>
          </a:p>
          <a:p>
            <a:pPr lvl="1"/>
            <a:r>
              <a:rPr lang="en-US" dirty="0" smtClean="0"/>
              <a:t>What is going on</a:t>
            </a:r>
          </a:p>
          <a:p>
            <a:pPr lvl="1"/>
            <a:r>
              <a:rPr lang="en-US" dirty="0" smtClean="0"/>
              <a:t>When to step in the team</a:t>
            </a:r>
          </a:p>
          <a:p>
            <a:pPr lvl="1"/>
            <a:r>
              <a:rPr lang="en-US" dirty="0" smtClean="0"/>
              <a:t>When to make decisions</a:t>
            </a:r>
          </a:p>
          <a:p>
            <a:pPr lvl="1"/>
            <a:r>
              <a:rPr lang="en-US" dirty="0" smtClean="0"/>
              <a:t>See consequences through to the end</a:t>
            </a:r>
          </a:p>
          <a:p>
            <a:r>
              <a:rPr lang="en-US" dirty="0" smtClean="0"/>
              <a:t>XP manager </a:t>
            </a:r>
          </a:p>
          <a:p>
            <a:pPr lvl="1"/>
            <a:r>
              <a:rPr lang="en-US" dirty="0" smtClean="0"/>
              <a:t>May need to make personnel changes, kill a project, change a process</a:t>
            </a:r>
          </a:p>
          <a:p>
            <a:r>
              <a:rPr lang="en-US" dirty="0" smtClean="0"/>
              <a:t>Humility is rule of day for intervention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setup suggestion	</a:t>
            </a:r>
          </a:p>
          <a:p>
            <a:pPr lvl="1"/>
            <a:r>
              <a:rPr lang="en-US" dirty="0" smtClean="0"/>
              <a:t>Open bullpen with little cubbies around outside</a:t>
            </a:r>
          </a:p>
          <a:p>
            <a:pPr lvl="1"/>
            <a:r>
              <a:rPr lang="en-US" dirty="0" smtClean="0"/>
              <a:t>Team members keep items in cubbies, use </a:t>
            </a:r>
            <a:r>
              <a:rPr lang="en-US" dirty="0" err="1" smtClean="0"/>
              <a:t>cubbie</a:t>
            </a:r>
            <a:r>
              <a:rPr lang="en-US" dirty="0" smtClean="0"/>
              <a:t> to make phone calls, spend time to be uninterrupted</a:t>
            </a:r>
          </a:p>
          <a:p>
            <a:pPr lvl="1"/>
            <a:r>
              <a:rPr lang="en-US" dirty="0" smtClean="0"/>
              <a:t>Fastest development machines are on tables in the middle</a:t>
            </a:r>
          </a:p>
          <a:p>
            <a:pPr lvl="2"/>
            <a:r>
              <a:rPr lang="en-US" dirty="0" smtClean="0"/>
              <a:t>Anyone can see what is happening on the project</a:t>
            </a:r>
          </a:p>
          <a:p>
            <a:pPr lvl="1"/>
            <a:r>
              <a:rPr lang="en-US" dirty="0" smtClean="0"/>
              <a:t>Need a communal space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XP teams is good for small to medium projects</a:t>
            </a:r>
          </a:p>
          <a:p>
            <a:r>
              <a:rPr lang="en-US" dirty="0" smtClean="0"/>
              <a:t>Best team structure is smaller than 12 people</a:t>
            </a:r>
          </a:p>
          <a:p>
            <a:pPr lvl="1"/>
            <a:r>
              <a:rPr lang="en-US" dirty="0" smtClean="0"/>
              <a:t>Some prefer 4 to 5 members</a:t>
            </a:r>
          </a:p>
          <a:p>
            <a:r>
              <a:rPr lang="en-US" dirty="0" smtClean="0"/>
              <a:t>Some larger projects use XP </a:t>
            </a:r>
          </a:p>
          <a:p>
            <a:pPr lvl="1"/>
            <a:r>
              <a:rPr lang="en-US" dirty="0" smtClean="0"/>
              <a:t>Project is broken up into subprojects</a:t>
            </a:r>
          </a:p>
          <a:p>
            <a:pPr lvl="1"/>
            <a:r>
              <a:rPr lang="en-US" dirty="0" smtClean="0"/>
              <a:t>Teams are broken up into smaller team which are </a:t>
            </a:r>
            <a:r>
              <a:rPr lang="en-US" smtClean="0"/>
              <a:t>like sub teams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Criticisms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 client on-site can lead to client scope creep</a:t>
            </a:r>
          </a:p>
          <a:p>
            <a:r>
              <a:rPr lang="en-US" dirty="0" smtClean="0"/>
              <a:t>Must have a cooperative client</a:t>
            </a:r>
          </a:p>
          <a:p>
            <a:r>
              <a:rPr lang="en-US" dirty="0" smtClean="0"/>
              <a:t>Some environments are not right for XP</a:t>
            </a:r>
          </a:p>
          <a:p>
            <a:pPr lvl="1"/>
            <a:r>
              <a:rPr lang="en-US" dirty="0" smtClean="0"/>
              <a:t>If XP practices can not be implemented that project will fail using XP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Beck, K. (2000). Extreme programming explained: Embrace change. Upper Saddle River, NJ: Addison Wesley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</a:p>
          <a:p>
            <a:pPr lvl="1"/>
            <a:r>
              <a:rPr lang="en-US" dirty="0" smtClean="0"/>
              <a:t>Concrete feedback is the best</a:t>
            </a:r>
          </a:p>
          <a:p>
            <a:pPr lvl="1"/>
            <a:r>
              <a:rPr lang="en-US" dirty="0" smtClean="0"/>
              <a:t>Feedback works with communication and simplicity</a:t>
            </a:r>
          </a:p>
          <a:p>
            <a:pPr lvl="2"/>
            <a:r>
              <a:rPr lang="en-US" dirty="0" smtClean="0"/>
              <a:t>More feedback, the easier to communicate</a:t>
            </a:r>
          </a:p>
          <a:p>
            <a:pPr lvl="2"/>
            <a:r>
              <a:rPr lang="en-US" dirty="0" smtClean="0"/>
              <a:t>The simpler the system, the easier to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</a:t>
            </a:r>
            <a:r>
              <a:rPr lang="en-US" baseline="0" dirty="0" smtClean="0"/>
              <a:t>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</a:p>
          <a:p>
            <a:pPr lvl="1"/>
            <a:r>
              <a:rPr lang="en-US" dirty="0" smtClean="0"/>
              <a:t>Feedback from the system </a:t>
            </a:r>
          </a:p>
          <a:p>
            <a:pPr lvl="2"/>
            <a:r>
              <a:rPr lang="en-US" dirty="0" smtClean="0"/>
              <a:t>Unit tests – small testable part of application</a:t>
            </a:r>
          </a:p>
          <a:p>
            <a:pPr lvl="2"/>
            <a:r>
              <a:rPr lang="en-US" dirty="0" smtClean="0"/>
              <a:t>Often testing the logic of the program</a:t>
            </a:r>
          </a:p>
          <a:p>
            <a:pPr lvl="1"/>
            <a:r>
              <a:rPr lang="en-US" dirty="0" smtClean="0"/>
              <a:t>Feedback from the customer and testers</a:t>
            </a:r>
          </a:p>
          <a:p>
            <a:pPr lvl="2"/>
            <a:r>
              <a:rPr lang="en-US" dirty="0" smtClean="0"/>
              <a:t>Write  functional tests for various stories or features</a:t>
            </a:r>
          </a:p>
          <a:p>
            <a:pPr lvl="2"/>
            <a:r>
              <a:rPr lang="en-US" dirty="0" smtClean="0"/>
              <a:t>Provide feedback about the application functions</a:t>
            </a:r>
          </a:p>
          <a:p>
            <a:pPr lvl="2"/>
            <a:r>
              <a:rPr lang="en-US" dirty="0" smtClean="0"/>
              <a:t>Scheduled usually two or three weeks</a:t>
            </a:r>
          </a:p>
          <a:p>
            <a:pPr lvl="1"/>
            <a:r>
              <a:rPr lang="en-US" dirty="0" smtClean="0"/>
              <a:t>Feedback from team</a:t>
            </a:r>
          </a:p>
          <a:p>
            <a:pPr lvl="2"/>
            <a:r>
              <a:rPr lang="en-US" dirty="0" smtClean="0"/>
              <a:t>Customer changes require team to make changes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Courage</a:t>
            </a:r>
          </a:p>
          <a:p>
            <a:pPr lvl="1"/>
            <a:r>
              <a:rPr lang="en-US" dirty="0" smtClean="0"/>
              <a:t>Within the context of the first three values, communication, simplicity and feedback, you must work at top speed</a:t>
            </a:r>
          </a:p>
          <a:p>
            <a:pPr lvl="1"/>
            <a:r>
              <a:rPr lang="en-US" dirty="0" smtClean="0"/>
              <a:t>This often requires the courage to throw out everything that has been developed because it is  not working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Respect</a:t>
            </a:r>
          </a:p>
          <a:p>
            <a:pPr lvl="1"/>
            <a:r>
              <a:rPr lang="en-US" dirty="0" smtClean="0"/>
              <a:t>Team members should respect the work of other team members</a:t>
            </a:r>
          </a:p>
          <a:p>
            <a:pPr lvl="1"/>
            <a:r>
              <a:rPr lang="en-US" dirty="0" smtClean="0"/>
              <a:t>Means that impact of changes in one area should be considered for all areas</a:t>
            </a:r>
          </a:p>
          <a:p>
            <a:pPr lvl="1"/>
            <a:r>
              <a:rPr lang="en-US" dirty="0" smtClean="0"/>
              <a:t>Previous four principles lead to respect among team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Basic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feedback</a:t>
            </a:r>
          </a:p>
          <a:p>
            <a:pPr lvl="1"/>
            <a:r>
              <a:rPr lang="en-US" dirty="0" smtClean="0"/>
              <a:t>Get feedback, interpret it and put what is learned back into the system as quickly as possible</a:t>
            </a:r>
          </a:p>
          <a:p>
            <a:r>
              <a:rPr lang="en-US" dirty="0" smtClean="0"/>
              <a:t>Assume simplicity</a:t>
            </a:r>
          </a:p>
          <a:p>
            <a:pPr lvl="1"/>
            <a:r>
              <a:rPr lang="en-US" dirty="0" smtClean="0"/>
              <a:t>“Treat every problem as if it can be solved with ridiculous simplicity” (Beck, 2000, p. 38)</a:t>
            </a:r>
          </a:p>
          <a:p>
            <a:pPr lvl="1"/>
            <a:r>
              <a:rPr lang="en-US" dirty="0" smtClean="0"/>
              <a:t>Focus on solving today’s problem and add to the complexity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Basic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change</a:t>
            </a:r>
          </a:p>
          <a:p>
            <a:pPr lvl="1"/>
            <a:r>
              <a:rPr lang="en-US" dirty="0" smtClean="0"/>
              <a:t>Problems are better solved with series of small changes</a:t>
            </a:r>
          </a:p>
          <a:p>
            <a:r>
              <a:rPr lang="en-US" dirty="0" smtClean="0"/>
              <a:t>Embrace change</a:t>
            </a:r>
          </a:p>
          <a:p>
            <a:pPr lvl="1"/>
            <a:r>
              <a:rPr lang="en-US" dirty="0" smtClean="0"/>
              <a:t>Solve the pressing problems</a:t>
            </a:r>
          </a:p>
          <a:p>
            <a:r>
              <a:rPr lang="en-US" dirty="0" smtClean="0"/>
              <a:t>Quality work</a:t>
            </a:r>
          </a:p>
          <a:p>
            <a:pPr lvl="1"/>
            <a:r>
              <a:rPr lang="en-US" dirty="0" smtClean="0"/>
              <a:t>Do a good job</a:t>
            </a:r>
          </a:p>
          <a:p>
            <a:pPr lvl="1"/>
            <a:r>
              <a:rPr lang="en-US" dirty="0" smtClean="0"/>
              <a:t>No body likes doing sloppy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Most important part of the product is the code (software instructions run by the computer)</a:t>
            </a:r>
          </a:p>
          <a:p>
            <a:pPr lvl="1"/>
            <a:r>
              <a:rPr lang="en-US" dirty="0" smtClean="0"/>
              <a:t>Argument is that if one codes to communication the problem</a:t>
            </a:r>
          </a:p>
          <a:p>
            <a:pPr lvl="2"/>
            <a:r>
              <a:rPr lang="en-US" dirty="0" smtClean="0"/>
              <a:t>Programmers are then able to see the logic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XP Extreme Programming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HTMLPart1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HTMLPart1</Template>
  <TotalTime>1782</TotalTime>
  <Words>1076</Words>
  <Application>Microsoft Office PowerPoint</Application>
  <PresentationFormat>On-screen Show (4:3)</PresentationFormat>
  <Paragraphs>183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HTMLPart1</vt:lpstr>
      <vt:lpstr>XP – Extreme Programming</vt:lpstr>
      <vt:lpstr>XP Values</vt:lpstr>
      <vt:lpstr>XP Values</vt:lpstr>
      <vt:lpstr>XP Values</vt:lpstr>
      <vt:lpstr>XP Values</vt:lpstr>
      <vt:lpstr>XP Values</vt:lpstr>
      <vt:lpstr>XP Basic Principles</vt:lpstr>
      <vt:lpstr>XP Basic Principles</vt:lpstr>
      <vt:lpstr>XP Activities</vt:lpstr>
      <vt:lpstr>XP Activities</vt:lpstr>
      <vt:lpstr>XP Activities</vt:lpstr>
      <vt:lpstr>XP Activities</vt:lpstr>
      <vt:lpstr>XP Activities</vt:lpstr>
      <vt:lpstr>XP Practices</vt:lpstr>
      <vt:lpstr>XP Practices</vt:lpstr>
      <vt:lpstr>XP Practices</vt:lpstr>
      <vt:lpstr>XP Practices</vt:lpstr>
      <vt:lpstr>XP Practices</vt:lpstr>
      <vt:lpstr>XP Management</vt:lpstr>
      <vt:lpstr>Metrics – XP Basic Tool</vt:lpstr>
      <vt:lpstr>Coaching</vt:lpstr>
      <vt:lpstr>Tracking</vt:lpstr>
      <vt:lpstr>Intervention</vt:lpstr>
      <vt:lpstr>Facilities</vt:lpstr>
      <vt:lpstr>XP Scalability</vt:lpstr>
      <vt:lpstr>XP Criticisms</vt:lpstr>
      <vt:lpstr>References</vt:lpstr>
      <vt:lpstr>XP</vt:lpstr>
    </vt:vector>
  </TitlesOfParts>
  <Company>Northwest Missouri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Carol Spradling</dc:creator>
  <cp:lastModifiedBy>Electronic Campus</cp:lastModifiedBy>
  <cp:revision>126</cp:revision>
  <dcterms:created xsi:type="dcterms:W3CDTF">2009-01-11T22:30:06Z</dcterms:created>
  <dcterms:modified xsi:type="dcterms:W3CDTF">2009-12-14T16:30:20Z</dcterms:modified>
</cp:coreProperties>
</file>