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6" r:id="rId8"/>
    <p:sldId id="278" r:id="rId9"/>
    <p:sldId id="281" r:id="rId10"/>
    <p:sldId id="287" r:id="rId11"/>
    <p:sldId id="288" r:id="rId12"/>
    <p:sldId id="295" r:id="rId13"/>
    <p:sldId id="289" r:id="rId14"/>
    <p:sldId id="276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10" autoAdjust="0"/>
  </p:normalViewPr>
  <p:slideViewPr>
    <p:cSldViewPr>
      <p:cViewPr>
        <p:scale>
          <a:sx n="66" d="100"/>
          <a:sy n="66" d="100"/>
        </p:scale>
        <p:origin x="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7863FF-1DF6-4858-B6FC-25EA3C0A9B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1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038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35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20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390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This tests the program against a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107912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the number of paths through a program tends to be exponential with the size of the program, it is often impractical to test all paths.  Guaranteeing that every segment is touched by a test case is easier.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33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This is a specification.  Writing a specification can be as tricky as programming itself</a:t>
            </a:r>
            <a:r>
              <a:rPr lang="en-US" baseline="0" dirty="0" smtClean="0"/>
              <a:t> and may lead to questions about whether the specification has “bugs”.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45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227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963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72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have a complicated specification, this may be difficult without using some kind of a computation device.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24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47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567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67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3886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073B5AB-6CDE-4B0A-ADD0-28DC004A6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EFA1-C643-473C-864F-77D525C4A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8C931-5CBB-45AC-A5F5-F84E4C32C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2418-1A82-4098-A2F8-11FB466EE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C9A16-78DB-4D4A-90FD-2565E87B0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0D1C8-7435-44DE-AAB8-CCB401E9D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E03A6-C95E-4563-989B-7E443BFA3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CB4B5-24FE-4806-9F74-4A59C88A8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E7ADE-BC1C-4E27-AB20-E8329877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4283B-A9D0-4096-ADC5-E53DAA2BE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69DE8-F6CC-4C13-B095-EF19E2B44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56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56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4556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ED15DCD1-E455-4DD1-93E7-B2285D3B3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Testing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</a:t>
            </a:r>
            <a:r>
              <a:rPr lang="en-US" dirty="0" smtClean="0"/>
              <a:t>ust test the </a:t>
            </a:r>
            <a:r>
              <a:rPr lang="en-US" i="1" dirty="0" smtClean="0"/>
              <a:t>boundary values </a:t>
            </a:r>
            <a:r>
              <a:rPr lang="en-US" dirty="0" smtClean="0"/>
              <a:t> of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-1</a:t>
            </a:r>
            <a:r>
              <a:rPr lang="en-US" dirty="0" smtClean="0">
                <a:ea typeface="+mn-ea"/>
                <a:cs typeface="+mn-cs"/>
              </a:rPr>
              <a:t>, 0, 69, 70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79, 80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89, 90</a:t>
            </a:r>
            <a:r>
              <a:rPr lang="en-US" dirty="0" smtClean="0">
                <a:ea typeface="+mn-ea"/>
                <a:cs typeface="+mn-cs"/>
              </a:rPr>
              <a:t>, </a:t>
            </a:r>
            <a:r>
              <a:rPr lang="en-US" dirty="0" smtClean="0">
                <a:ea typeface="+mn-ea"/>
                <a:cs typeface="+mn-cs"/>
              </a:rPr>
              <a:t>100, 101 </a:t>
            </a:r>
            <a:r>
              <a:rPr lang="en-US" dirty="0" smtClean="0">
                <a:ea typeface="+mn-ea"/>
                <a:cs typeface="+mn-cs"/>
              </a:rPr>
              <a:t>(must test </a:t>
            </a:r>
            <a:r>
              <a:rPr lang="en-US" i="1" dirty="0" smtClean="0">
                <a:ea typeface="+mn-ea"/>
                <a:cs typeface="+mn-cs"/>
              </a:rPr>
              <a:t>exactly</a:t>
            </a:r>
            <a:r>
              <a:rPr lang="en-US" dirty="0" smtClean="0">
                <a:ea typeface="+mn-ea"/>
                <a:cs typeface="+mn-cs"/>
              </a:rPr>
              <a:t> these values).</a:t>
            </a:r>
          </a:p>
          <a:p>
            <a:pPr eaLnBrk="1" hangingPunct="1">
              <a:defRPr/>
            </a:pPr>
            <a:r>
              <a:rPr lang="en-US" dirty="0"/>
              <a:t>M</a:t>
            </a:r>
            <a:r>
              <a:rPr lang="en-US" dirty="0" smtClean="0"/>
              <a:t>ust test within each acceptable range: for example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30, 75, 85, 95  (these values could be different  --  for example, 14, 76, 88, 91)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C3BF1-63CF-4906-B4FC-DE3AA2E2A61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</a:t>
            </a:r>
            <a:r>
              <a:rPr lang="en-US" dirty="0" smtClean="0"/>
              <a:t>ust test for values outside the acceptable ranges, which might occur if incorrect input is entered: For example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-10, 110 (these values could be different; for example -758, 1200)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213F1-37D0-42F0-9E90-511691B16BA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Hierarchy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you write an application, test individual parts of the application as you write each part.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each method as you write it.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have several classes, test each class carefully before you move on to the next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 and Debugging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290EB-B815-4399-9AC1-40F69ED2E3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F97EC-C85E-4CA6-9EC9-D247114A8C6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Tests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i="1" dirty="0" smtClean="0"/>
              <a:t>unit</a:t>
            </a:r>
            <a:r>
              <a:rPr lang="en-US" dirty="0" smtClean="0"/>
              <a:t> is a small piece of testable code.</a:t>
            </a:r>
          </a:p>
          <a:p>
            <a:pPr eaLnBrk="1" hangingPunct="1"/>
            <a:r>
              <a:rPr lang="en-US" dirty="0"/>
              <a:t>U</a:t>
            </a:r>
            <a:r>
              <a:rPr lang="en-US" dirty="0" smtClean="0"/>
              <a:t>nit testing shows that individual pieces are working correctly.</a:t>
            </a:r>
          </a:p>
          <a:p>
            <a:pPr eaLnBrk="1" hangingPunct="1"/>
            <a:r>
              <a:rPr lang="en-US" dirty="0" smtClean="0"/>
              <a:t>Java provides a framework for unit tests called JUnit – we will look at JUnit testing later in </a:t>
            </a:r>
            <a:r>
              <a:rPr lang="en-US" smtClean="0"/>
              <a:t>this course.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400" y="1219200"/>
            <a:ext cx="65532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Testing</a:t>
            </a:r>
          </a:p>
        </p:txBody>
      </p:sp>
      <p:sp>
        <p:nvSpPr>
          <p:cNvPr id="153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9200" y="27432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  <a:latin typeface="Tahoma" pitchFamily="34" charset="0"/>
              </a:rPr>
              <a:t>The End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ensure that code works properly, it must be tested.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Testing and Debugging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B5732-D2C7-4B0B-9920-A73B0FF469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B83E0-7056-4FB7-871F-B857B45795B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Black-Box Testing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iven an input is the output correct?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 person doing black-box testing does not need to know how to program.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testing is from the point of view of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dirty="0" smtClean="0"/>
              <a:t>he tester does not view the code.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</a:t>
            </a:r>
            <a:r>
              <a:rPr lang="en-US" dirty="0" smtClean="0"/>
              <a:t>rimary disadvantage is that it is impossible to know if all possible program paths have been tested.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8DDCC-3234-4D30-8BDC-627DC19BC27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White-Box Testing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est data is selected on the basis of the program structure.</a:t>
            </a:r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ll possible paths are tested, so that each segment of code is executed in one or more tests.</a:t>
            </a:r>
          </a:p>
          <a:p>
            <a:pPr eaLnBrk="1" hangingPunct="1"/>
            <a:r>
              <a:rPr lang="en-US" dirty="0"/>
              <a:t>F</a:t>
            </a:r>
            <a:r>
              <a:rPr lang="en-US" dirty="0" smtClean="0"/>
              <a:t>or complete testing, must use both black-box and white-box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Suppose we read in a value for grade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G</a:t>
            </a:r>
            <a:r>
              <a:rPr lang="en-US" dirty="0" smtClean="0">
                <a:ea typeface="+mn-ea"/>
                <a:cs typeface="+mn-cs"/>
              </a:rPr>
              <a:t>rade should be between 0 and 100, inclusive.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greater than or equal to 90, we will print, “Excellent!”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80A85-863E-4952-9B06-10222E99E7C6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less than 90, but greater than or equal to 80, we will print “Good Job!”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less than 80, but greater than or equal to 70, we will print “Try to improve.”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f a grade is less than 70, we will print “Please see me for help.”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746C8-464B-423B-A4BB-954F645F958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 integer ranges (inclusive) for this example are: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-∞ to -1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0 to 69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70 to 79</a:t>
            </a: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80 to 89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90 to 100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101 to </a:t>
            </a:r>
            <a:r>
              <a:rPr lang="en-US" sz="2400" dirty="0"/>
              <a:t>∞ 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746C8-464B-423B-A4BB-954F645F958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47BC4-D4FB-4667-8566-6CF410C1FF3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Choosing Input Values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</a:t>
            </a:r>
            <a:r>
              <a:rPr lang="en-US" dirty="0" smtClean="0"/>
              <a:t>heck values in each acceptable range.</a:t>
            </a:r>
          </a:p>
          <a:p>
            <a:pPr eaLnBrk="1" hangingPunct="1"/>
            <a:r>
              <a:rPr lang="en-US" dirty="0"/>
              <a:t>C</a:t>
            </a:r>
            <a:r>
              <a:rPr lang="en-US" dirty="0" smtClean="0"/>
              <a:t>heck values outside the acceptable ranges.</a:t>
            </a:r>
          </a:p>
          <a:p>
            <a:pPr eaLnBrk="1" hangingPunct="1"/>
            <a:r>
              <a:rPr lang="en-US" dirty="0"/>
              <a:t>C</a:t>
            </a:r>
            <a:r>
              <a:rPr lang="en-US" dirty="0" smtClean="0"/>
              <a:t>heck boundary </a:t>
            </a:r>
            <a:r>
              <a:rPr lang="en-US" dirty="0" smtClean="0"/>
              <a:t>values.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Testing and Debugging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EAE36-1FB1-4B09-8046-CA003E68473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Evaluate the Output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</a:t>
            </a:r>
            <a:r>
              <a:rPr lang="en-US" dirty="0" smtClean="0"/>
              <a:t>etermine expected output BEFORE running your program.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3164</TotalTime>
  <Words>643</Words>
  <Application>Microsoft Office PowerPoint</Application>
  <PresentationFormat>On-screen Show (4:3)</PresentationFormat>
  <Paragraphs>82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courseSlidesMM</vt:lpstr>
      <vt:lpstr>Testing</vt:lpstr>
      <vt:lpstr>Software Testing</vt:lpstr>
      <vt:lpstr>Black-Box Testing</vt:lpstr>
      <vt:lpstr>White-Box Testing</vt:lpstr>
      <vt:lpstr>Example</vt:lpstr>
      <vt:lpstr>Example</vt:lpstr>
      <vt:lpstr>Example</vt:lpstr>
      <vt:lpstr>Example: Choosing Input Values</vt:lpstr>
      <vt:lpstr>Example: Evaluate the Output</vt:lpstr>
      <vt:lpstr>Example: Test Cases</vt:lpstr>
      <vt:lpstr>Example</vt:lpstr>
      <vt:lpstr>Testing Hierarchy</vt:lpstr>
      <vt:lpstr>Unit Tests</vt:lpstr>
      <vt:lpstr>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281</cp:revision>
  <cp:lastPrinted>1997-08-18T23:55:32Z</cp:lastPrinted>
  <dcterms:created xsi:type="dcterms:W3CDTF">1995-06-02T22:19:30Z</dcterms:created>
  <dcterms:modified xsi:type="dcterms:W3CDTF">2016-02-08T20:54:38Z</dcterms:modified>
</cp:coreProperties>
</file>