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8" r:id="rId3"/>
    <p:sldId id="329" r:id="rId4"/>
    <p:sldId id="335" r:id="rId5"/>
    <p:sldId id="333" r:id="rId6"/>
    <p:sldId id="334" r:id="rId7"/>
    <p:sldId id="331" r:id="rId8"/>
    <p:sldId id="332" r:id="rId9"/>
    <p:sldId id="303" r:id="rId10"/>
  </p:sldIdLst>
  <p:sldSz cx="9144000" cy="6858000" type="screen4x3"/>
  <p:notesSz cx="6858000" cy="9180513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10" autoAdjust="0"/>
  </p:normalViewPr>
  <p:slideViewPr>
    <p:cSldViewPr>
      <p:cViewPr varScale="1">
        <p:scale>
          <a:sx n="64" d="100"/>
          <a:sy n="64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9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18378A-CAA2-4E05-9F94-0354786B0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9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1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We are not creating a new file here.  We are creating a new file</a:t>
            </a:r>
            <a:r>
              <a:rPr lang="en-US" baseline="0" dirty="0" smtClean="0"/>
              <a:t> object that allows us to access the data contained in the named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9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3663" y="1147763"/>
            <a:ext cx="4130675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8013"/>
            <a:ext cx="5486400" cy="36147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have two</a:t>
            </a:r>
            <a:r>
              <a:rPr lang="en-US" baseline="0" dirty="0" smtClean="0"/>
              <a:t> choices for handling the exception which we will talk about later. We can handle the exception directly, </a:t>
            </a:r>
            <a:r>
              <a:rPr lang="en-US" baseline="0" dirty="0" smtClean="0"/>
              <a:t>or pass the buck.  We </a:t>
            </a:r>
            <a:r>
              <a:rPr lang="en-US" baseline="0" dirty="0" smtClean="0"/>
              <a:t>are choosing to </a:t>
            </a:r>
            <a:r>
              <a:rPr lang="en-US" baseline="0" dirty="0" smtClean="0"/>
              <a:t>pass the buck to the method that called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8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ABFD715-732D-4105-8413-440337A7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6BFC-C628-46C8-B80A-D3678F836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D87F0-F5F3-4841-819F-4881D85C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F726-1692-4D5F-8DA8-D99AED2C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103B-79DF-499B-9FE2-AC89CE022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7B63-95DE-47AD-861E-8289A35D8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5C11-B0F3-4D24-9D0A-8645C7A7B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954F-ECCC-4872-987D-3E4D3A4A4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27DE-E15F-4006-84FB-4801EFC0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A57E-5F43-4F23-916B-16542B5BB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F03FE-D007-44BE-91B4-28CCA151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908D7B17-A2EA-4A8F-BEF2-A6897B0E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File Input and Output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can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class to read from a file.</a:t>
            </a:r>
          </a:p>
          <a:p>
            <a:r>
              <a:rPr lang="en-US" dirty="0"/>
              <a:t>I</a:t>
            </a:r>
            <a:r>
              <a:rPr lang="en-US" dirty="0" smtClean="0"/>
              <a:t>f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data.txt</a:t>
            </a:r>
            <a:r>
              <a:rPr lang="en-US" dirty="0" smtClean="0"/>
              <a:t> is in the root folder of your project you can declare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object associated with the file using the following: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myScanner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new Scanner(new File("data.txt"));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the input</a:t>
            </a:r>
            <a:r>
              <a:rPr lang="en-US" baseline="0" dirty="0" smtClean="0"/>
              <a:t> file is not in the root folder of the project, you must specify the complete path.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myScanner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223838" indent="-223838">
              <a:buNone/>
              <a:tabLst>
                <a:tab pos="465138" algn="l"/>
                <a:tab pos="690563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new Scanner(new File("c:/0/data.txt"));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  <a:r>
              <a:rPr lang="en-US" baseline="0" dirty="0" smtClean="0"/>
              <a:t>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reading from or writing to a data file, you must: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java.io.File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java.io.FileNotFoundException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nclude  the clause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throws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in the header of the method containing the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r>
              <a:rPr lang="en-US" baseline="0" dirty="0" smtClean="0"/>
              <a:t> can be directed to a file using </a:t>
            </a:r>
            <a:r>
              <a:rPr lang="en-US" b="1" baseline="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endParaRPr lang="en-US" b="1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</a:t>
            </a:r>
            <a:r>
              <a:rPr lang="en-US" dirty="0" smtClean="0"/>
              <a:t>ust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java.io.PrintWriter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pPr marL="92075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PrintWriter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PrintWriter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(new File(</a:t>
            </a:r>
          </a:p>
          <a:p>
            <a:pPr marL="92075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"c:/0Temp/myFile.txt"));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aseline="0" dirty="0" smtClean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aseline="0" dirty="0" smtClean="0"/>
              <a:t> method to write to the file:</a:t>
            </a:r>
          </a:p>
          <a:p>
            <a:pPr marL="92075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val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myScanner.nextInt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92075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myWriter.println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("Value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" +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dirty="0"/>
              <a:t>C</a:t>
            </a:r>
            <a:r>
              <a:rPr lang="en-US" dirty="0" smtClean="0"/>
              <a:t>lose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dirty="0" smtClean="0"/>
              <a:t> object when done; otherwise, output may not be sent to the file.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myWriter.close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can select an input file from a dialog box 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JFileChooser</a:t>
            </a:r>
            <a:r>
              <a:rPr lang="en-US" dirty="0" smtClean="0"/>
              <a:t> class.</a:t>
            </a:r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javax.swing.JFileChooser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pPr marL="696913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JFileChooser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myChooser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JFileChooser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96913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myChooser.showOpenDialog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null );</a:t>
            </a:r>
          </a:p>
          <a:p>
            <a:pPr marL="696913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myReader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Scanner(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myChooser.getSelectedFile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can also select a file for output.</a:t>
            </a:r>
          </a:p>
          <a:p>
            <a:pPr marL="696913">
              <a:buNone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96913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JFileChooser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myChooser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JFileChooser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696913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myChooser.showOpenDialog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 null 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PrintWriter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PrintWriter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myChooser.getSelectedFile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File Input and Output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4320</TotalTime>
  <Words>332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Tahoma</vt:lpstr>
      <vt:lpstr>Times New Roman</vt:lpstr>
      <vt:lpstr>Wingdings</vt:lpstr>
      <vt:lpstr>GaryNew</vt:lpstr>
      <vt:lpstr>File Input and Output</vt:lpstr>
      <vt:lpstr>Reading From a File</vt:lpstr>
      <vt:lpstr>Reading From a File</vt:lpstr>
      <vt:lpstr>Reading From a File</vt:lpstr>
      <vt:lpstr>Writing to a File</vt:lpstr>
      <vt:lpstr>Writing to a File</vt:lpstr>
      <vt:lpstr>Using JFileChooser</vt:lpstr>
      <vt:lpstr>Using JFileChooser</vt:lpstr>
      <vt:lpstr>File Input and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469</cp:revision>
  <cp:lastPrinted>2000-01-16T21:57:57Z</cp:lastPrinted>
  <dcterms:created xsi:type="dcterms:W3CDTF">1995-06-02T22:19:30Z</dcterms:created>
  <dcterms:modified xsi:type="dcterms:W3CDTF">2016-02-01T23:42:32Z</dcterms:modified>
</cp:coreProperties>
</file>