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31089600" cy="438912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283075"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mn-lt"/>
        <a:ea typeface="+mn-ea"/>
        <a:cs typeface="+mn-cs"/>
        <a:sym typeface="Calibri"/>
      </a:defRPr>
    </a:lvl1pPr>
    <a:lvl2pPr marL="0" marR="0" indent="0" algn="l" defTabSz="4283075"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mn-lt"/>
        <a:ea typeface="+mn-ea"/>
        <a:cs typeface="+mn-cs"/>
        <a:sym typeface="Calibri"/>
      </a:defRPr>
    </a:lvl2pPr>
    <a:lvl3pPr marL="0" marR="0" indent="0" algn="l" defTabSz="4283075"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mn-lt"/>
        <a:ea typeface="+mn-ea"/>
        <a:cs typeface="+mn-cs"/>
        <a:sym typeface="Calibri"/>
      </a:defRPr>
    </a:lvl3pPr>
    <a:lvl4pPr marL="0" marR="0" indent="0" algn="l" defTabSz="4283075"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mn-lt"/>
        <a:ea typeface="+mn-ea"/>
        <a:cs typeface="+mn-cs"/>
        <a:sym typeface="Calibri"/>
      </a:defRPr>
    </a:lvl4pPr>
    <a:lvl5pPr marL="0" marR="0" indent="0" algn="l" defTabSz="4283075"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mn-lt"/>
        <a:ea typeface="+mn-ea"/>
        <a:cs typeface="+mn-cs"/>
        <a:sym typeface="Calibri"/>
      </a:defRPr>
    </a:lvl5pPr>
    <a:lvl6pPr marL="0" marR="0" indent="0" algn="l" defTabSz="4283075"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mn-lt"/>
        <a:ea typeface="+mn-ea"/>
        <a:cs typeface="+mn-cs"/>
        <a:sym typeface="Calibri"/>
      </a:defRPr>
    </a:lvl6pPr>
    <a:lvl7pPr marL="0" marR="0" indent="0" algn="l" defTabSz="4283075"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mn-lt"/>
        <a:ea typeface="+mn-ea"/>
        <a:cs typeface="+mn-cs"/>
        <a:sym typeface="Calibri"/>
      </a:defRPr>
    </a:lvl7pPr>
    <a:lvl8pPr marL="0" marR="0" indent="0" algn="l" defTabSz="4283075"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mn-lt"/>
        <a:ea typeface="+mn-ea"/>
        <a:cs typeface="+mn-cs"/>
        <a:sym typeface="Calibri"/>
      </a:defRPr>
    </a:lvl8pPr>
    <a:lvl9pPr marL="0" marR="0" indent="0" algn="l" defTabSz="4283075"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spcBef>
        <a:spcPts val="400"/>
      </a:spcBef>
      <a:defRPr sz="1200">
        <a:latin typeface="+mn-lt"/>
        <a:ea typeface="+mn-ea"/>
        <a:cs typeface="+mn-cs"/>
        <a:sym typeface="Calibri"/>
      </a:defRPr>
    </a:lvl1pPr>
    <a:lvl2pPr indent="228600" defTabSz="457200" latinLnBrk="0">
      <a:spcBef>
        <a:spcPts val="400"/>
      </a:spcBef>
      <a:defRPr sz="1200">
        <a:latin typeface="+mn-lt"/>
        <a:ea typeface="+mn-ea"/>
        <a:cs typeface="+mn-cs"/>
        <a:sym typeface="Calibri"/>
      </a:defRPr>
    </a:lvl2pPr>
    <a:lvl3pPr indent="457200" defTabSz="457200" latinLnBrk="0">
      <a:spcBef>
        <a:spcPts val="400"/>
      </a:spcBef>
      <a:defRPr sz="1200">
        <a:latin typeface="+mn-lt"/>
        <a:ea typeface="+mn-ea"/>
        <a:cs typeface="+mn-cs"/>
        <a:sym typeface="Calibri"/>
      </a:defRPr>
    </a:lvl3pPr>
    <a:lvl4pPr indent="685800" defTabSz="457200" latinLnBrk="0">
      <a:spcBef>
        <a:spcPts val="400"/>
      </a:spcBef>
      <a:defRPr sz="1200">
        <a:latin typeface="+mn-lt"/>
        <a:ea typeface="+mn-ea"/>
        <a:cs typeface="+mn-cs"/>
        <a:sym typeface="Calibri"/>
      </a:defRPr>
    </a:lvl4pPr>
    <a:lvl5pPr indent="914400" defTabSz="457200" latinLnBrk="0">
      <a:spcBef>
        <a:spcPts val="400"/>
      </a:spcBef>
      <a:defRPr sz="1200">
        <a:latin typeface="+mn-lt"/>
        <a:ea typeface="+mn-ea"/>
        <a:cs typeface="+mn-cs"/>
        <a:sym typeface="Calibri"/>
      </a:defRPr>
    </a:lvl5pPr>
    <a:lvl6pPr indent="1143000" defTabSz="457200" latinLnBrk="0">
      <a:spcBef>
        <a:spcPts val="400"/>
      </a:spcBef>
      <a:defRPr sz="1200">
        <a:latin typeface="+mn-lt"/>
        <a:ea typeface="+mn-ea"/>
        <a:cs typeface="+mn-cs"/>
        <a:sym typeface="Calibri"/>
      </a:defRPr>
    </a:lvl6pPr>
    <a:lvl7pPr indent="1371600" defTabSz="457200" latinLnBrk="0">
      <a:spcBef>
        <a:spcPts val="400"/>
      </a:spcBef>
      <a:defRPr sz="1200">
        <a:latin typeface="+mn-lt"/>
        <a:ea typeface="+mn-ea"/>
        <a:cs typeface="+mn-cs"/>
        <a:sym typeface="Calibri"/>
      </a:defRPr>
    </a:lvl7pPr>
    <a:lvl8pPr indent="1600200" defTabSz="457200" latinLnBrk="0">
      <a:spcBef>
        <a:spcPts val="400"/>
      </a:spcBef>
      <a:defRPr sz="1200">
        <a:latin typeface="+mn-lt"/>
        <a:ea typeface="+mn-ea"/>
        <a:cs typeface="+mn-cs"/>
        <a:sym typeface="Calibri"/>
      </a:defRPr>
    </a:lvl8pPr>
    <a:lvl9pPr indent="1828800" defTabSz="457200" latinLnBrk="0">
      <a:spcBef>
        <a:spcPts val="400"/>
      </a:spcBef>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2331720" y="13634721"/>
            <a:ext cx="26426161" cy="9408161"/>
          </a:xfrm>
          <a:prstGeom prst="rect">
            <a:avLst/>
          </a:prstGeom>
        </p:spPr>
        <p:txBody>
          <a:bodyPr/>
          <a:lstStyle/>
          <a:p>
            <a:pPr/>
            <a:r>
              <a:t>Title Text</a:t>
            </a:r>
          </a:p>
        </p:txBody>
      </p:sp>
      <p:sp>
        <p:nvSpPr>
          <p:cNvPr id="12" name="Body Level One…"/>
          <p:cNvSpPr txBox="1"/>
          <p:nvPr>
            <p:ph type="body" sz="quarter" idx="1"/>
          </p:nvPr>
        </p:nvSpPr>
        <p:spPr>
          <a:xfrm>
            <a:off x="4663440" y="24871680"/>
            <a:ext cx="21762720" cy="11216643"/>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2455864" y="28204163"/>
            <a:ext cx="26426161" cy="8717284"/>
          </a:xfrm>
          <a:prstGeom prst="rect">
            <a:avLst/>
          </a:prstGeom>
        </p:spPr>
        <p:txBody>
          <a:bodyPr anchor="t"/>
          <a:lstStyle>
            <a:lvl1pPr algn="l">
              <a:defRPr b="1" cap="all" sz="18700"/>
            </a:lvl1pPr>
          </a:lstStyle>
          <a:p>
            <a:pPr/>
            <a:r>
              <a:t>Title Text</a:t>
            </a:r>
          </a:p>
        </p:txBody>
      </p:sp>
      <p:sp>
        <p:nvSpPr>
          <p:cNvPr id="30" name="Body Level One…"/>
          <p:cNvSpPr txBox="1"/>
          <p:nvPr>
            <p:ph type="body" sz="quarter" idx="1"/>
          </p:nvPr>
        </p:nvSpPr>
        <p:spPr>
          <a:xfrm>
            <a:off x="2455864" y="18602979"/>
            <a:ext cx="26426161" cy="9601198"/>
          </a:xfrm>
          <a:prstGeom prst="rect">
            <a:avLst/>
          </a:prstGeom>
        </p:spPr>
        <p:txBody>
          <a:bodyPr anchor="b"/>
          <a:lstStyle>
            <a:lvl1pPr marL="0" indent="0">
              <a:spcBef>
                <a:spcPts val="2200"/>
              </a:spcBef>
              <a:buSzTx/>
              <a:buFontTx/>
              <a:buNone/>
              <a:defRPr sz="9400">
                <a:solidFill>
                  <a:srgbClr val="888888"/>
                </a:solidFill>
              </a:defRPr>
            </a:lvl1pPr>
            <a:lvl2pPr marL="0" indent="0">
              <a:spcBef>
                <a:spcPts val="2200"/>
              </a:spcBef>
              <a:buSzTx/>
              <a:buFontTx/>
              <a:buNone/>
              <a:defRPr sz="9400">
                <a:solidFill>
                  <a:srgbClr val="888888"/>
                </a:solidFill>
              </a:defRPr>
            </a:lvl2pPr>
            <a:lvl3pPr marL="0" indent="0">
              <a:spcBef>
                <a:spcPts val="2200"/>
              </a:spcBef>
              <a:buSzTx/>
              <a:buFontTx/>
              <a:buNone/>
              <a:defRPr sz="9400">
                <a:solidFill>
                  <a:srgbClr val="888888"/>
                </a:solidFill>
              </a:defRPr>
            </a:lvl3pPr>
            <a:lvl4pPr marL="0" indent="0">
              <a:spcBef>
                <a:spcPts val="2200"/>
              </a:spcBef>
              <a:buSzTx/>
              <a:buFontTx/>
              <a:buNone/>
              <a:defRPr sz="9400">
                <a:solidFill>
                  <a:srgbClr val="888888"/>
                </a:solidFill>
              </a:defRPr>
            </a:lvl4pPr>
            <a:lvl5pPr marL="0" indent="0">
              <a:spcBef>
                <a:spcPts val="2200"/>
              </a:spcBef>
              <a:buSzTx/>
              <a:buFontTx/>
              <a:buNone/>
              <a:defRPr sz="9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1554480" y="10241295"/>
            <a:ext cx="13731240" cy="28966164"/>
          </a:xfrm>
          <a:prstGeom prst="rect">
            <a:avLst/>
          </a:prstGeom>
        </p:spPr>
        <p:txBody>
          <a:bodyPr/>
          <a:lstStyle>
            <a:lvl1pPr marL="1604963" indent="-1604963">
              <a:spcBef>
                <a:spcPts val="3100"/>
              </a:spcBef>
              <a:defRPr sz="13100"/>
            </a:lvl1pPr>
            <a:lvl2pPr marL="3706826" indent="-1565287">
              <a:spcBef>
                <a:spcPts val="3100"/>
              </a:spcBef>
              <a:defRPr sz="13100"/>
            </a:lvl2pPr>
            <a:lvl3pPr marL="5775797" indent="-1491133">
              <a:spcBef>
                <a:spcPts val="3100"/>
              </a:spcBef>
              <a:defRPr sz="13100"/>
            </a:lvl3pPr>
            <a:lvl4pPr marL="8094850" indent="-1668650">
              <a:spcBef>
                <a:spcPts val="3100"/>
              </a:spcBef>
              <a:defRPr sz="13100"/>
            </a:lvl4pPr>
            <a:lvl5pPr marL="10236389" indent="-1668650">
              <a:spcBef>
                <a:spcPts val="3100"/>
              </a:spcBef>
              <a:defRPr sz="131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1554480" y="9824722"/>
            <a:ext cx="13736641" cy="4094478"/>
          </a:xfrm>
          <a:prstGeom prst="rect">
            <a:avLst/>
          </a:prstGeom>
        </p:spPr>
        <p:txBody>
          <a:bodyPr anchor="b"/>
          <a:lstStyle>
            <a:lvl1pPr marL="0" indent="0">
              <a:spcBef>
                <a:spcPts val="2600"/>
              </a:spcBef>
              <a:buSzTx/>
              <a:buFontTx/>
              <a:buNone/>
              <a:defRPr b="1" sz="11200"/>
            </a:lvl1pPr>
            <a:lvl2pPr marL="0" indent="0">
              <a:spcBef>
                <a:spcPts val="2600"/>
              </a:spcBef>
              <a:buSzTx/>
              <a:buFontTx/>
              <a:buNone/>
              <a:defRPr b="1" sz="11200"/>
            </a:lvl2pPr>
            <a:lvl3pPr marL="0" indent="0">
              <a:spcBef>
                <a:spcPts val="2600"/>
              </a:spcBef>
              <a:buSzTx/>
              <a:buFontTx/>
              <a:buNone/>
              <a:defRPr b="1" sz="11200"/>
            </a:lvl3pPr>
            <a:lvl4pPr marL="0" indent="0">
              <a:spcBef>
                <a:spcPts val="2600"/>
              </a:spcBef>
              <a:buSzTx/>
              <a:buFontTx/>
              <a:buNone/>
              <a:defRPr b="1" sz="11200"/>
            </a:lvl4pPr>
            <a:lvl5pPr marL="0" indent="0">
              <a:spcBef>
                <a:spcPts val="2600"/>
              </a:spcBef>
              <a:buSzTx/>
              <a:buFontTx/>
              <a:buNone/>
              <a:defRPr b="1" sz="112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15793093" y="9824721"/>
            <a:ext cx="13742038" cy="4094479"/>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1554483" y="1747520"/>
            <a:ext cx="10228268" cy="7437120"/>
          </a:xfrm>
          <a:prstGeom prst="rect">
            <a:avLst/>
          </a:prstGeom>
        </p:spPr>
        <p:txBody>
          <a:bodyPr anchor="b"/>
          <a:lstStyle>
            <a:lvl1pPr algn="l">
              <a:defRPr b="1" sz="9400"/>
            </a:lvl1pPr>
          </a:lstStyle>
          <a:p>
            <a:pPr/>
            <a:r>
              <a:t>Title Text</a:t>
            </a:r>
          </a:p>
        </p:txBody>
      </p:sp>
      <p:sp>
        <p:nvSpPr>
          <p:cNvPr id="73" name="Body Level One…"/>
          <p:cNvSpPr txBox="1"/>
          <p:nvPr>
            <p:ph type="body" idx="1"/>
          </p:nvPr>
        </p:nvSpPr>
        <p:spPr>
          <a:xfrm>
            <a:off x="12155168" y="1747534"/>
            <a:ext cx="17379954" cy="3745993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21"/>
          </p:nvPr>
        </p:nvSpPr>
        <p:spPr>
          <a:xfrm>
            <a:off x="1554483" y="9184656"/>
            <a:ext cx="10228268" cy="30022804"/>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6093778" y="30723839"/>
            <a:ext cx="18653764" cy="3627126"/>
          </a:xfrm>
          <a:prstGeom prst="rect">
            <a:avLst/>
          </a:prstGeom>
        </p:spPr>
        <p:txBody>
          <a:bodyPr anchor="b"/>
          <a:lstStyle>
            <a:lvl1pPr algn="l">
              <a:defRPr b="1" sz="9400"/>
            </a:lvl1pPr>
          </a:lstStyle>
          <a:p>
            <a:pPr/>
            <a:r>
              <a:t>Title Text</a:t>
            </a:r>
          </a:p>
        </p:txBody>
      </p:sp>
      <p:sp>
        <p:nvSpPr>
          <p:cNvPr id="83" name="Picture Placeholder 2"/>
          <p:cNvSpPr/>
          <p:nvPr>
            <p:ph type="pic" sz="half" idx="21"/>
          </p:nvPr>
        </p:nvSpPr>
        <p:spPr>
          <a:xfrm>
            <a:off x="6093778" y="3921759"/>
            <a:ext cx="18653764" cy="26334725"/>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6093778" y="34350963"/>
            <a:ext cx="18653764" cy="5151120"/>
          </a:xfrm>
          <a:prstGeom prst="rect">
            <a:avLst/>
          </a:prstGeom>
        </p:spPr>
        <p:txBody>
          <a:bodyPr/>
          <a:lstStyle>
            <a:lvl1pPr marL="0" indent="0">
              <a:spcBef>
                <a:spcPts val="1500"/>
              </a:spcBef>
              <a:buSzTx/>
              <a:buFontTx/>
              <a:buNone/>
              <a:defRPr sz="6600"/>
            </a:lvl1pPr>
            <a:lvl2pPr marL="0" indent="0">
              <a:spcBef>
                <a:spcPts val="1500"/>
              </a:spcBef>
              <a:buSzTx/>
              <a:buFontTx/>
              <a:buNone/>
              <a:defRPr sz="6600"/>
            </a:lvl2pPr>
            <a:lvl3pPr marL="0" indent="0">
              <a:spcBef>
                <a:spcPts val="1500"/>
              </a:spcBef>
              <a:buSzTx/>
              <a:buFontTx/>
              <a:buNone/>
              <a:defRPr sz="6600"/>
            </a:lvl3pPr>
            <a:lvl4pPr marL="0" indent="0">
              <a:spcBef>
                <a:spcPts val="1500"/>
              </a:spcBef>
              <a:buSzTx/>
              <a:buFontTx/>
              <a:buNone/>
              <a:defRPr sz="6600"/>
            </a:lvl4pPr>
            <a:lvl5pPr marL="0" indent="0">
              <a:spcBef>
                <a:spcPts val="1500"/>
              </a:spcBef>
              <a:buSzTx/>
              <a:buFontTx/>
              <a:buNone/>
              <a:defRPr sz="6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554162" y="1757363"/>
            <a:ext cx="27981276" cy="7315201"/>
          </a:xfrm>
          <a:prstGeom prst="rect">
            <a:avLst/>
          </a:prstGeom>
          <a:ln w="12700">
            <a:miter lim="400000"/>
          </a:ln>
          <a:extLst>
            <a:ext uri="{C572A759-6A51-4108-AA02-DFA0A04FC94B}">
              <ma14:wrappingTextBoxFlag xmlns:ma14="http://schemas.microsoft.com/office/mac/drawingml/2011/main" val="1"/>
            </a:ext>
          </a:extLst>
        </p:spPr>
        <p:txBody>
          <a:bodyPr lIns="214201" tIns="214201" rIns="214201" bIns="214201" anchor="ctr">
            <a:normAutofit fontScale="100000" lnSpcReduction="0"/>
          </a:bodyPr>
          <a:lstStyle/>
          <a:p>
            <a:pPr/>
            <a:r>
              <a:t>Title Text</a:t>
            </a:r>
          </a:p>
        </p:txBody>
      </p:sp>
      <p:sp>
        <p:nvSpPr>
          <p:cNvPr id="3" name="Body Level One…"/>
          <p:cNvSpPr txBox="1"/>
          <p:nvPr>
            <p:ph type="body" idx="1"/>
          </p:nvPr>
        </p:nvSpPr>
        <p:spPr>
          <a:xfrm>
            <a:off x="1554162" y="10240963"/>
            <a:ext cx="27981276" cy="28967113"/>
          </a:xfrm>
          <a:prstGeom prst="rect">
            <a:avLst/>
          </a:prstGeom>
          <a:ln w="12700">
            <a:miter lim="400000"/>
          </a:ln>
          <a:extLst>
            <a:ext uri="{C572A759-6A51-4108-AA02-DFA0A04FC94B}">
              <ma14:wrappingTextBoxFlag xmlns:ma14="http://schemas.microsoft.com/office/mac/drawingml/2011/main" val="1"/>
            </a:ext>
          </a:extLst>
        </p:spPr>
        <p:txBody>
          <a:bodyPr lIns="214201" tIns="214201" rIns="214201" bIns="214201">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28303265" y="41234358"/>
            <a:ext cx="1232174" cy="1230636"/>
          </a:xfrm>
          <a:prstGeom prst="rect">
            <a:avLst/>
          </a:prstGeom>
          <a:ln w="12700">
            <a:miter lim="400000"/>
          </a:ln>
        </p:spPr>
        <p:txBody>
          <a:bodyPr wrap="none" lIns="214201" tIns="214201" rIns="214201" bIns="214201" anchor="ctr">
            <a:spAutoFit/>
          </a:bodyPr>
          <a:lstStyle>
            <a:lvl1pPr algn="r">
              <a:defRPr sz="5600">
                <a:solidFill>
                  <a:srgbClr val="898989"/>
                </a:solidFill>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4283075" rtl="0" latinLnBrk="0">
        <a:lnSpc>
          <a:spcPct val="100000"/>
        </a:lnSpc>
        <a:spcBef>
          <a:spcPts val="0"/>
        </a:spcBef>
        <a:spcAft>
          <a:spcPts val="0"/>
        </a:spcAft>
        <a:buClrTx/>
        <a:buSzTx/>
        <a:buFontTx/>
        <a:buNone/>
        <a:tabLst/>
        <a:defRPr b="0" baseline="0" cap="none" i="0" spc="0" strike="noStrike" sz="20600" u="none">
          <a:solidFill>
            <a:srgbClr val="000000"/>
          </a:solidFill>
          <a:uFillTx/>
          <a:latin typeface="+mn-lt"/>
          <a:ea typeface="+mn-ea"/>
          <a:cs typeface="+mn-cs"/>
          <a:sym typeface="Calibri"/>
        </a:defRPr>
      </a:lvl1pPr>
      <a:lvl2pPr marL="0" marR="0" indent="0" algn="ctr" defTabSz="4283075" rtl="0" latinLnBrk="0">
        <a:lnSpc>
          <a:spcPct val="100000"/>
        </a:lnSpc>
        <a:spcBef>
          <a:spcPts val="0"/>
        </a:spcBef>
        <a:spcAft>
          <a:spcPts val="0"/>
        </a:spcAft>
        <a:buClrTx/>
        <a:buSzTx/>
        <a:buFontTx/>
        <a:buNone/>
        <a:tabLst/>
        <a:defRPr b="0" baseline="0" cap="none" i="0" spc="0" strike="noStrike" sz="20600" u="none">
          <a:solidFill>
            <a:srgbClr val="000000"/>
          </a:solidFill>
          <a:uFillTx/>
          <a:latin typeface="+mn-lt"/>
          <a:ea typeface="+mn-ea"/>
          <a:cs typeface="+mn-cs"/>
          <a:sym typeface="Calibri"/>
        </a:defRPr>
      </a:lvl2pPr>
      <a:lvl3pPr marL="0" marR="0" indent="0" algn="ctr" defTabSz="4283075" rtl="0" latinLnBrk="0">
        <a:lnSpc>
          <a:spcPct val="100000"/>
        </a:lnSpc>
        <a:spcBef>
          <a:spcPts val="0"/>
        </a:spcBef>
        <a:spcAft>
          <a:spcPts val="0"/>
        </a:spcAft>
        <a:buClrTx/>
        <a:buSzTx/>
        <a:buFontTx/>
        <a:buNone/>
        <a:tabLst/>
        <a:defRPr b="0" baseline="0" cap="none" i="0" spc="0" strike="noStrike" sz="20600" u="none">
          <a:solidFill>
            <a:srgbClr val="000000"/>
          </a:solidFill>
          <a:uFillTx/>
          <a:latin typeface="+mn-lt"/>
          <a:ea typeface="+mn-ea"/>
          <a:cs typeface="+mn-cs"/>
          <a:sym typeface="Calibri"/>
        </a:defRPr>
      </a:lvl3pPr>
      <a:lvl4pPr marL="0" marR="0" indent="0" algn="ctr" defTabSz="4283075" rtl="0" latinLnBrk="0">
        <a:lnSpc>
          <a:spcPct val="100000"/>
        </a:lnSpc>
        <a:spcBef>
          <a:spcPts val="0"/>
        </a:spcBef>
        <a:spcAft>
          <a:spcPts val="0"/>
        </a:spcAft>
        <a:buClrTx/>
        <a:buSzTx/>
        <a:buFontTx/>
        <a:buNone/>
        <a:tabLst/>
        <a:defRPr b="0" baseline="0" cap="none" i="0" spc="0" strike="noStrike" sz="20600" u="none">
          <a:solidFill>
            <a:srgbClr val="000000"/>
          </a:solidFill>
          <a:uFillTx/>
          <a:latin typeface="+mn-lt"/>
          <a:ea typeface="+mn-ea"/>
          <a:cs typeface="+mn-cs"/>
          <a:sym typeface="Calibri"/>
        </a:defRPr>
      </a:lvl4pPr>
      <a:lvl5pPr marL="0" marR="0" indent="0" algn="ctr" defTabSz="4283075" rtl="0" latinLnBrk="0">
        <a:lnSpc>
          <a:spcPct val="100000"/>
        </a:lnSpc>
        <a:spcBef>
          <a:spcPts val="0"/>
        </a:spcBef>
        <a:spcAft>
          <a:spcPts val="0"/>
        </a:spcAft>
        <a:buClrTx/>
        <a:buSzTx/>
        <a:buFontTx/>
        <a:buNone/>
        <a:tabLst/>
        <a:defRPr b="0" baseline="0" cap="none" i="0" spc="0" strike="noStrike" sz="20600" u="none">
          <a:solidFill>
            <a:srgbClr val="000000"/>
          </a:solidFill>
          <a:uFillTx/>
          <a:latin typeface="+mn-lt"/>
          <a:ea typeface="+mn-ea"/>
          <a:cs typeface="+mn-cs"/>
          <a:sym typeface="Calibri"/>
        </a:defRPr>
      </a:lvl5pPr>
      <a:lvl6pPr marL="0" marR="0" indent="0" algn="ctr" defTabSz="4283075" rtl="0" latinLnBrk="0">
        <a:lnSpc>
          <a:spcPct val="100000"/>
        </a:lnSpc>
        <a:spcBef>
          <a:spcPts val="0"/>
        </a:spcBef>
        <a:spcAft>
          <a:spcPts val="0"/>
        </a:spcAft>
        <a:buClrTx/>
        <a:buSzTx/>
        <a:buFontTx/>
        <a:buNone/>
        <a:tabLst/>
        <a:defRPr b="0" baseline="0" cap="none" i="0" spc="0" strike="noStrike" sz="20600" u="none">
          <a:solidFill>
            <a:srgbClr val="000000"/>
          </a:solidFill>
          <a:uFillTx/>
          <a:latin typeface="+mn-lt"/>
          <a:ea typeface="+mn-ea"/>
          <a:cs typeface="+mn-cs"/>
          <a:sym typeface="Calibri"/>
        </a:defRPr>
      </a:lvl6pPr>
      <a:lvl7pPr marL="0" marR="0" indent="0" algn="ctr" defTabSz="4283075" rtl="0" latinLnBrk="0">
        <a:lnSpc>
          <a:spcPct val="100000"/>
        </a:lnSpc>
        <a:spcBef>
          <a:spcPts val="0"/>
        </a:spcBef>
        <a:spcAft>
          <a:spcPts val="0"/>
        </a:spcAft>
        <a:buClrTx/>
        <a:buSzTx/>
        <a:buFontTx/>
        <a:buNone/>
        <a:tabLst/>
        <a:defRPr b="0" baseline="0" cap="none" i="0" spc="0" strike="noStrike" sz="20600" u="none">
          <a:solidFill>
            <a:srgbClr val="000000"/>
          </a:solidFill>
          <a:uFillTx/>
          <a:latin typeface="+mn-lt"/>
          <a:ea typeface="+mn-ea"/>
          <a:cs typeface="+mn-cs"/>
          <a:sym typeface="Calibri"/>
        </a:defRPr>
      </a:lvl7pPr>
      <a:lvl8pPr marL="0" marR="0" indent="0" algn="ctr" defTabSz="4283075" rtl="0" latinLnBrk="0">
        <a:lnSpc>
          <a:spcPct val="100000"/>
        </a:lnSpc>
        <a:spcBef>
          <a:spcPts val="0"/>
        </a:spcBef>
        <a:spcAft>
          <a:spcPts val="0"/>
        </a:spcAft>
        <a:buClrTx/>
        <a:buSzTx/>
        <a:buFontTx/>
        <a:buNone/>
        <a:tabLst/>
        <a:defRPr b="0" baseline="0" cap="none" i="0" spc="0" strike="noStrike" sz="20600" u="none">
          <a:solidFill>
            <a:srgbClr val="000000"/>
          </a:solidFill>
          <a:uFillTx/>
          <a:latin typeface="+mn-lt"/>
          <a:ea typeface="+mn-ea"/>
          <a:cs typeface="+mn-cs"/>
          <a:sym typeface="Calibri"/>
        </a:defRPr>
      </a:lvl8pPr>
      <a:lvl9pPr marL="0" marR="0" indent="0" algn="ctr" defTabSz="4283075" rtl="0" latinLnBrk="0">
        <a:lnSpc>
          <a:spcPct val="100000"/>
        </a:lnSpc>
        <a:spcBef>
          <a:spcPts val="0"/>
        </a:spcBef>
        <a:spcAft>
          <a:spcPts val="0"/>
        </a:spcAft>
        <a:buClrTx/>
        <a:buSzTx/>
        <a:buFontTx/>
        <a:buNone/>
        <a:tabLst/>
        <a:defRPr b="0" baseline="0" cap="none" i="0" spc="0" strike="noStrike" sz="20600" u="none">
          <a:solidFill>
            <a:srgbClr val="000000"/>
          </a:solidFill>
          <a:uFillTx/>
          <a:latin typeface="+mn-lt"/>
          <a:ea typeface="+mn-ea"/>
          <a:cs typeface="+mn-cs"/>
          <a:sym typeface="Calibri"/>
        </a:defRPr>
      </a:lvl9pPr>
    </p:titleStyle>
    <p:bodyStyle>
      <a:lvl1pPr marL="1604962" marR="0" indent="-1604962" algn="l" defTabSz="4283075" rtl="0" latinLnBrk="0">
        <a:lnSpc>
          <a:spcPct val="100000"/>
        </a:lnSpc>
        <a:spcBef>
          <a:spcPts val="3600"/>
        </a:spcBef>
        <a:spcAft>
          <a:spcPts val="0"/>
        </a:spcAft>
        <a:buClrTx/>
        <a:buSzPct val="100000"/>
        <a:buFont typeface="Arial"/>
        <a:buChar char="•"/>
        <a:tabLst/>
        <a:defRPr b="0" baseline="0" cap="none" i="0" spc="0" strike="noStrike" sz="15000" u="none">
          <a:solidFill>
            <a:srgbClr val="000000"/>
          </a:solidFill>
          <a:uFillTx/>
          <a:latin typeface="+mn-lt"/>
          <a:ea typeface="+mn-ea"/>
          <a:cs typeface="+mn-cs"/>
          <a:sym typeface="Calibri"/>
        </a:defRPr>
      </a:lvl1pPr>
      <a:lvl2pPr marL="3673899" marR="0" indent="-1532361" algn="l" defTabSz="4283075" rtl="0" latinLnBrk="0">
        <a:lnSpc>
          <a:spcPct val="100000"/>
        </a:lnSpc>
        <a:spcBef>
          <a:spcPts val="3600"/>
        </a:spcBef>
        <a:spcAft>
          <a:spcPts val="0"/>
        </a:spcAft>
        <a:buClrTx/>
        <a:buSzPct val="100000"/>
        <a:buFont typeface="Arial"/>
        <a:buChar char="–"/>
        <a:tabLst/>
        <a:defRPr b="0" baseline="0" cap="none" i="0" spc="0" strike="noStrike" sz="15000" u="none">
          <a:solidFill>
            <a:srgbClr val="000000"/>
          </a:solidFill>
          <a:uFillTx/>
          <a:latin typeface="+mn-lt"/>
          <a:ea typeface="+mn-ea"/>
          <a:cs typeface="+mn-cs"/>
          <a:sym typeface="Calibri"/>
        </a:defRPr>
      </a:lvl2pPr>
      <a:lvl3pPr marL="5717664" marR="0" indent="-1433002" algn="l" defTabSz="4283075" rtl="0" latinLnBrk="0">
        <a:lnSpc>
          <a:spcPct val="100000"/>
        </a:lnSpc>
        <a:spcBef>
          <a:spcPts val="3600"/>
        </a:spcBef>
        <a:spcAft>
          <a:spcPts val="0"/>
        </a:spcAft>
        <a:buClrTx/>
        <a:buSzPct val="100000"/>
        <a:buFont typeface="Arial"/>
        <a:buChar char="•"/>
        <a:tabLst/>
        <a:defRPr b="0" baseline="0" cap="none" i="0" spc="0" strike="noStrike" sz="15000" u="none">
          <a:solidFill>
            <a:srgbClr val="000000"/>
          </a:solidFill>
          <a:uFillTx/>
          <a:latin typeface="+mn-lt"/>
          <a:ea typeface="+mn-ea"/>
          <a:cs typeface="+mn-cs"/>
          <a:sym typeface="Calibri"/>
        </a:defRPr>
      </a:lvl3pPr>
      <a:lvl4pPr marL="8133605" marR="0" indent="-1707405" algn="l" defTabSz="4283075" rtl="0" latinLnBrk="0">
        <a:lnSpc>
          <a:spcPct val="100000"/>
        </a:lnSpc>
        <a:spcBef>
          <a:spcPts val="3600"/>
        </a:spcBef>
        <a:spcAft>
          <a:spcPts val="0"/>
        </a:spcAft>
        <a:buClrTx/>
        <a:buSzPct val="100000"/>
        <a:buFont typeface="Arial"/>
        <a:buChar char="–"/>
        <a:tabLst/>
        <a:defRPr b="0" baseline="0" cap="none" i="0" spc="0" strike="noStrike" sz="15000" u="none">
          <a:solidFill>
            <a:srgbClr val="000000"/>
          </a:solidFill>
          <a:uFillTx/>
          <a:latin typeface="+mn-lt"/>
          <a:ea typeface="+mn-ea"/>
          <a:cs typeface="+mn-cs"/>
          <a:sym typeface="Calibri"/>
        </a:defRPr>
      </a:lvl4pPr>
      <a:lvl5pPr marL="10275144" marR="0" indent="-1707405" algn="l" defTabSz="4283075" rtl="0" latinLnBrk="0">
        <a:lnSpc>
          <a:spcPct val="100000"/>
        </a:lnSpc>
        <a:spcBef>
          <a:spcPts val="3600"/>
        </a:spcBef>
        <a:spcAft>
          <a:spcPts val="0"/>
        </a:spcAft>
        <a:buClrTx/>
        <a:buSzPct val="100000"/>
        <a:buFont typeface="Arial"/>
        <a:buChar char="»"/>
        <a:tabLst/>
        <a:defRPr b="0" baseline="0" cap="none" i="0" spc="0" strike="noStrike" sz="15000" u="none">
          <a:solidFill>
            <a:srgbClr val="000000"/>
          </a:solidFill>
          <a:uFillTx/>
          <a:latin typeface="+mn-lt"/>
          <a:ea typeface="+mn-ea"/>
          <a:cs typeface="+mn-cs"/>
          <a:sym typeface="Calibri"/>
        </a:defRPr>
      </a:lvl5pPr>
      <a:lvl6pPr marL="12419017" marR="0" indent="-1709042" algn="l" defTabSz="4283075" rtl="0" latinLnBrk="0">
        <a:lnSpc>
          <a:spcPct val="100000"/>
        </a:lnSpc>
        <a:spcBef>
          <a:spcPts val="3600"/>
        </a:spcBef>
        <a:spcAft>
          <a:spcPts val="0"/>
        </a:spcAft>
        <a:buClrTx/>
        <a:buSzPct val="100000"/>
        <a:buFont typeface="Arial"/>
        <a:buChar char="•"/>
        <a:tabLst/>
        <a:defRPr b="0" baseline="0" cap="none" i="0" spc="0" strike="noStrike" sz="15000" u="none">
          <a:solidFill>
            <a:srgbClr val="000000"/>
          </a:solidFill>
          <a:uFillTx/>
          <a:latin typeface="+mn-lt"/>
          <a:ea typeface="+mn-ea"/>
          <a:cs typeface="+mn-cs"/>
          <a:sym typeface="Calibri"/>
        </a:defRPr>
      </a:lvl6pPr>
      <a:lvl7pPr marL="14561010" marR="0" indent="-1709042" algn="l" defTabSz="4283075" rtl="0" latinLnBrk="0">
        <a:lnSpc>
          <a:spcPct val="100000"/>
        </a:lnSpc>
        <a:spcBef>
          <a:spcPts val="3600"/>
        </a:spcBef>
        <a:spcAft>
          <a:spcPts val="0"/>
        </a:spcAft>
        <a:buClrTx/>
        <a:buSzPct val="100000"/>
        <a:buFont typeface="Arial"/>
        <a:buChar char="•"/>
        <a:tabLst/>
        <a:defRPr b="0" baseline="0" cap="none" i="0" spc="0" strike="noStrike" sz="15000" u="none">
          <a:solidFill>
            <a:srgbClr val="000000"/>
          </a:solidFill>
          <a:uFillTx/>
          <a:latin typeface="+mn-lt"/>
          <a:ea typeface="+mn-ea"/>
          <a:cs typeface="+mn-cs"/>
          <a:sym typeface="Calibri"/>
        </a:defRPr>
      </a:lvl7pPr>
      <a:lvl8pPr marL="16703008" marR="0" indent="-1709044" algn="l" defTabSz="4283075" rtl="0" latinLnBrk="0">
        <a:lnSpc>
          <a:spcPct val="100000"/>
        </a:lnSpc>
        <a:spcBef>
          <a:spcPts val="3600"/>
        </a:spcBef>
        <a:spcAft>
          <a:spcPts val="0"/>
        </a:spcAft>
        <a:buClrTx/>
        <a:buSzPct val="100000"/>
        <a:buFont typeface="Arial"/>
        <a:buChar char="•"/>
        <a:tabLst/>
        <a:defRPr b="0" baseline="0" cap="none" i="0" spc="0" strike="noStrike" sz="15000" u="none">
          <a:solidFill>
            <a:srgbClr val="000000"/>
          </a:solidFill>
          <a:uFillTx/>
          <a:latin typeface="+mn-lt"/>
          <a:ea typeface="+mn-ea"/>
          <a:cs typeface="+mn-cs"/>
          <a:sym typeface="Calibri"/>
        </a:defRPr>
      </a:lvl8pPr>
      <a:lvl9pPr marL="18845004" marR="0" indent="-1709044" algn="l" defTabSz="4283075" rtl="0" latinLnBrk="0">
        <a:lnSpc>
          <a:spcPct val="100000"/>
        </a:lnSpc>
        <a:spcBef>
          <a:spcPts val="3600"/>
        </a:spcBef>
        <a:spcAft>
          <a:spcPts val="0"/>
        </a:spcAft>
        <a:buClrTx/>
        <a:buSzPct val="100000"/>
        <a:buFont typeface="Arial"/>
        <a:buChar char="•"/>
        <a:tabLst/>
        <a:defRPr b="0" baseline="0" cap="none" i="0" spc="0" strike="noStrike" sz="15000" u="none">
          <a:solidFill>
            <a:srgbClr val="000000"/>
          </a:solidFill>
          <a:uFillTx/>
          <a:latin typeface="+mn-lt"/>
          <a:ea typeface="+mn-ea"/>
          <a:cs typeface="+mn-cs"/>
          <a:sym typeface="Calibri"/>
        </a:defRPr>
      </a:lvl9pPr>
    </p:bodyStyle>
    <p:otherStyle>
      <a:lvl1pPr marL="0" marR="0" indent="0" algn="r" defTabSz="4283075" rtl="0" latinLnBrk="0">
        <a:lnSpc>
          <a:spcPct val="100000"/>
        </a:lnSpc>
        <a:spcBef>
          <a:spcPts val="0"/>
        </a:spcBef>
        <a:spcAft>
          <a:spcPts val="0"/>
        </a:spcAft>
        <a:buClrTx/>
        <a:buSzTx/>
        <a:buFontTx/>
        <a:buNone/>
        <a:tabLst/>
        <a:defRPr b="0" baseline="0" cap="none" i="0" spc="0" strike="noStrike" sz="5600" u="none">
          <a:solidFill>
            <a:schemeClr val="tx1"/>
          </a:solidFill>
          <a:uFillTx/>
          <a:latin typeface="+mn-lt"/>
          <a:ea typeface="+mn-ea"/>
          <a:cs typeface="+mn-cs"/>
          <a:sym typeface="Arial"/>
        </a:defRPr>
      </a:lvl1pPr>
      <a:lvl2pPr marL="0" marR="0" indent="0" algn="r" defTabSz="4283075" rtl="0" latinLnBrk="0">
        <a:lnSpc>
          <a:spcPct val="100000"/>
        </a:lnSpc>
        <a:spcBef>
          <a:spcPts val="0"/>
        </a:spcBef>
        <a:spcAft>
          <a:spcPts val="0"/>
        </a:spcAft>
        <a:buClrTx/>
        <a:buSzTx/>
        <a:buFontTx/>
        <a:buNone/>
        <a:tabLst/>
        <a:defRPr b="0" baseline="0" cap="none" i="0" spc="0" strike="noStrike" sz="5600" u="none">
          <a:solidFill>
            <a:schemeClr val="tx1"/>
          </a:solidFill>
          <a:uFillTx/>
          <a:latin typeface="+mn-lt"/>
          <a:ea typeface="+mn-ea"/>
          <a:cs typeface="+mn-cs"/>
          <a:sym typeface="Arial"/>
        </a:defRPr>
      </a:lvl2pPr>
      <a:lvl3pPr marL="0" marR="0" indent="0" algn="r" defTabSz="4283075" rtl="0" latinLnBrk="0">
        <a:lnSpc>
          <a:spcPct val="100000"/>
        </a:lnSpc>
        <a:spcBef>
          <a:spcPts val="0"/>
        </a:spcBef>
        <a:spcAft>
          <a:spcPts val="0"/>
        </a:spcAft>
        <a:buClrTx/>
        <a:buSzTx/>
        <a:buFontTx/>
        <a:buNone/>
        <a:tabLst/>
        <a:defRPr b="0" baseline="0" cap="none" i="0" spc="0" strike="noStrike" sz="5600" u="none">
          <a:solidFill>
            <a:schemeClr val="tx1"/>
          </a:solidFill>
          <a:uFillTx/>
          <a:latin typeface="+mn-lt"/>
          <a:ea typeface="+mn-ea"/>
          <a:cs typeface="+mn-cs"/>
          <a:sym typeface="Arial"/>
        </a:defRPr>
      </a:lvl3pPr>
      <a:lvl4pPr marL="0" marR="0" indent="0" algn="r" defTabSz="4283075" rtl="0" latinLnBrk="0">
        <a:lnSpc>
          <a:spcPct val="100000"/>
        </a:lnSpc>
        <a:spcBef>
          <a:spcPts val="0"/>
        </a:spcBef>
        <a:spcAft>
          <a:spcPts val="0"/>
        </a:spcAft>
        <a:buClrTx/>
        <a:buSzTx/>
        <a:buFontTx/>
        <a:buNone/>
        <a:tabLst/>
        <a:defRPr b="0" baseline="0" cap="none" i="0" spc="0" strike="noStrike" sz="5600" u="none">
          <a:solidFill>
            <a:schemeClr val="tx1"/>
          </a:solidFill>
          <a:uFillTx/>
          <a:latin typeface="+mn-lt"/>
          <a:ea typeface="+mn-ea"/>
          <a:cs typeface="+mn-cs"/>
          <a:sym typeface="Arial"/>
        </a:defRPr>
      </a:lvl4pPr>
      <a:lvl5pPr marL="0" marR="0" indent="0" algn="r" defTabSz="4283075" rtl="0" latinLnBrk="0">
        <a:lnSpc>
          <a:spcPct val="100000"/>
        </a:lnSpc>
        <a:spcBef>
          <a:spcPts val="0"/>
        </a:spcBef>
        <a:spcAft>
          <a:spcPts val="0"/>
        </a:spcAft>
        <a:buClrTx/>
        <a:buSzTx/>
        <a:buFontTx/>
        <a:buNone/>
        <a:tabLst/>
        <a:defRPr b="0" baseline="0" cap="none" i="0" spc="0" strike="noStrike" sz="5600" u="none">
          <a:solidFill>
            <a:schemeClr val="tx1"/>
          </a:solidFill>
          <a:uFillTx/>
          <a:latin typeface="+mn-lt"/>
          <a:ea typeface="+mn-ea"/>
          <a:cs typeface="+mn-cs"/>
          <a:sym typeface="Arial"/>
        </a:defRPr>
      </a:lvl5pPr>
      <a:lvl6pPr marL="0" marR="0" indent="0" algn="r" defTabSz="4283075" rtl="0" latinLnBrk="0">
        <a:lnSpc>
          <a:spcPct val="100000"/>
        </a:lnSpc>
        <a:spcBef>
          <a:spcPts val="0"/>
        </a:spcBef>
        <a:spcAft>
          <a:spcPts val="0"/>
        </a:spcAft>
        <a:buClrTx/>
        <a:buSzTx/>
        <a:buFontTx/>
        <a:buNone/>
        <a:tabLst/>
        <a:defRPr b="0" baseline="0" cap="none" i="0" spc="0" strike="noStrike" sz="5600" u="none">
          <a:solidFill>
            <a:schemeClr val="tx1"/>
          </a:solidFill>
          <a:uFillTx/>
          <a:latin typeface="+mn-lt"/>
          <a:ea typeface="+mn-ea"/>
          <a:cs typeface="+mn-cs"/>
          <a:sym typeface="Arial"/>
        </a:defRPr>
      </a:lvl6pPr>
      <a:lvl7pPr marL="0" marR="0" indent="0" algn="r" defTabSz="4283075" rtl="0" latinLnBrk="0">
        <a:lnSpc>
          <a:spcPct val="100000"/>
        </a:lnSpc>
        <a:spcBef>
          <a:spcPts val="0"/>
        </a:spcBef>
        <a:spcAft>
          <a:spcPts val="0"/>
        </a:spcAft>
        <a:buClrTx/>
        <a:buSzTx/>
        <a:buFontTx/>
        <a:buNone/>
        <a:tabLst/>
        <a:defRPr b="0" baseline="0" cap="none" i="0" spc="0" strike="noStrike" sz="5600" u="none">
          <a:solidFill>
            <a:schemeClr val="tx1"/>
          </a:solidFill>
          <a:uFillTx/>
          <a:latin typeface="+mn-lt"/>
          <a:ea typeface="+mn-ea"/>
          <a:cs typeface="+mn-cs"/>
          <a:sym typeface="Arial"/>
        </a:defRPr>
      </a:lvl7pPr>
      <a:lvl8pPr marL="0" marR="0" indent="0" algn="r" defTabSz="4283075" rtl="0" latinLnBrk="0">
        <a:lnSpc>
          <a:spcPct val="100000"/>
        </a:lnSpc>
        <a:spcBef>
          <a:spcPts val="0"/>
        </a:spcBef>
        <a:spcAft>
          <a:spcPts val="0"/>
        </a:spcAft>
        <a:buClrTx/>
        <a:buSzTx/>
        <a:buFontTx/>
        <a:buNone/>
        <a:tabLst/>
        <a:defRPr b="0" baseline="0" cap="none" i="0" spc="0" strike="noStrike" sz="5600" u="none">
          <a:solidFill>
            <a:schemeClr val="tx1"/>
          </a:solidFill>
          <a:uFillTx/>
          <a:latin typeface="+mn-lt"/>
          <a:ea typeface="+mn-ea"/>
          <a:cs typeface="+mn-cs"/>
          <a:sym typeface="Arial"/>
        </a:defRPr>
      </a:lvl8pPr>
      <a:lvl9pPr marL="0" marR="0" indent="0" algn="r" defTabSz="4283075" rtl="0" latinLnBrk="0">
        <a:lnSpc>
          <a:spcPct val="100000"/>
        </a:lnSpc>
        <a:spcBef>
          <a:spcPts val="0"/>
        </a:spcBef>
        <a:spcAft>
          <a:spcPts val="0"/>
        </a:spcAft>
        <a:buClrTx/>
        <a:buSzTx/>
        <a:buFontTx/>
        <a:buNone/>
        <a:tabLst/>
        <a:defRPr b="0" baseline="0" cap="none" i="0" spc="0" strike="noStrike" sz="56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hyperlink" Target="https://www.kaggle.com/code/andls555/heart-disease-prediction/data" TargetMode="External"/><Relationship Id="rId4" Type="http://schemas.openxmlformats.org/officeDocument/2006/relationships/hyperlink" Target="https://doi.org/10.1055/s-0041-1726510" TargetMode="External"/><Relationship Id="rId5" Type="http://schemas.openxmlformats.org/officeDocument/2006/relationships/hyperlink" Target="https://doi.org/10.1145/3290605.3300270" TargetMode="External"/><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jpeg"/><Relationship Id="rId9" Type="http://schemas.openxmlformats.org/officeDocument/2006/relationships/image" Target="../media/image2.jpeg"/><Relationship Id="rId10" Type="http://schemas.openxmlformats.org/officeDocument/2006/relationships/image" Target="../media/image4.png"/><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97" name="Group 26"/>
          <p:cNvGrpSpPr/>
          <p:nvPr/>
        </p:nvGrpSpPr>
        <p:grpSpPr>
          <a:xfrm>
            <a:off x="18573" y="0"/>
            <a:ext cx="31089601" cy="43891200"/>
            <a:chOff x="0" y="0"/>
            <a:chExt cx="31089600" cy="43891200"/>
          </a:xfrm>
        </p:grpSpPr>
        <p:sp>
          <p:nvSpPr>
            <p:cNvPr id="94" name="Rectangle 16"/>
            <p:cNvSpPr/>
            <p:nvPr/>
          </p:nvSpPr>
          <p:spPr>
            <a:xfrm>
              <a:off x="0" y="0"/>
              <a:ext cx="31089600" cy="43891200"/>
            </a:xfrm>
            <a:prstGeom prst="rect">
              <a:avLst/>
            </a:prstGeom>
            <a:solidFill>
              <a:srgbClr val="A32638"/>
            </a:solidFill>
            <a:ln w="38100" cap="flat">
              <a:solidFill>
                <a:srgbClr val="ADAFAA"/>
              </a:solidFill>
              <a:prstDash val="solid"/>
              <a:round/>
            </a:ln>
            <a:effectLst/>
          </p:spPr>
          <p:txBody>
            <a:bodyPr wrap="square" lIns="45718" tIns="45718" rIns="45718" bIns="45718" numCol="1" anchor="ctr">
              <a:noAutofit/>
            </a:bodyPr>
            <a:lstStyle/>
            <a:p>
              <a:pPr algn="ctr" defTabSz="4284226">
                <a:defRPr>
                  <a:solidFill>
                    <a:srgbClr val="FFFFFF"/>
                  </a:solidFill>
                </a:defRPr>
              </a:pPr>
            </a:p>
          </p:txBody>
        </p:sp>
        <p:sp>
          <p:nvSpPr>
            <p:cNvPr id="95" name="Rectangle 7"/>
            <p:cNvSpPr/>
            <p:nvPr/>
          </p:nvSpPr>
          <p:spPr>
            <a:xfrm>
              <a:off x="777873" y="5486400"/>
              <a:ext cx="29624342" cy="37033201"/>
            </a:xfrm>
            <a:prstGeom prst="rect">
              <a:avLst/>
            </a:prstGeom>
            <a:solidFill>
              <a:srgbClr val="FFFFFF"/>
            </a:solidFill>
            <a:ln w="63500" cap="flat">
              <a:solidFill>
                <a:srgbClr val="ADAFAA"/>
              </a:solidFill>
              <a:prstDash val="solid"/>
              <a:round/>
            </a:ln>
            <a:effectLst/>
          </p:spPr>
          <p:txBody>
            <a:bodyPr wrap="square" lIns="45718" tIns="45718" rIns="45718" bIns="45718" numCol="1" anchor="ctr">
              <a:noAutofit/>
            </a:bodyPr>
            <a:lstStyle/>
            <a:p>
              <a:pPr algn="ctr" defTabSz="4284226">
                <a:defRPr>
                  <a:solidFill>
                    <a:srgbClr val="FFFFFF"/>
                  </a:solidFill>
                </a:defRPr>
              </a:pPr>
            </a:p>
          </p:txBody>
        </p:sp>
        <p:sp>
          <p:nvSpPr>
            <p:cNvPr id="96" name="Rectangle 8"/>
            <p:cNvSpPr/>
            <p:nvPr/>
          </p:nvSpPr>
          <p:spPr>
            <a:xfrm>
              <a:off x="777874" y="777872"/>
              <a:ext cx="29625926" cy="4114803"/>
            </a:xfrm>
            <a:prstGeom prst="rect">
              <a:avLst/>
            </a:prstGeom>
            <a:solidFill>
              <a:srgbClr val="FFFFFF"/>
            </a:solidFill>
            <a:ln w="63500" cap="flat">
              <a:solidFill>
                <a:srgbClr val="ADAFAA"/>
              </a:solidFill>
              <a:prstDash val="solid"/>
              <a:round/>
            </a:ln>
            <a:effectLst/>
          </p:spPr>
          <p:txBody>
            <a:bodyPr wrap="square" lIns="45718" tIns="45718" rIns="45718" bIns="45718" numCol="1" anchor="ctr">
              <a:noAutofit/>
            </a:bodyPr>
            <a:lstStyle/>
            <a:p>
              <a:pPr algn="ctr" defTabSz="4284226">
                <a:defRPr>
                  <a:solidFill>
                    <a:srgbClr val="FFFFFF"/>
                  </a:solidFill>
                </a:defRPr>
              </a:pPr>
            </a:p>
          </p:txBody>
        </p:sp>
      </p:grpSp>
      <p:sp>
        <p:nvSpPr>
          <p:cNvPr id="98" name="Title 10"/>
          <p:cNvSpPr txBox="1"/>
          <p:nvPr>
            <p:ph type="title"/>
          </p:nvPr>
        </p:nvSpPr>
        <p:spPr>
          <a:xfrm>
            <a:off x="765690" y="806066"/>
            <a:ext cx="22305428" cy="2648281"/>
          </a:xfrm>
          <a:prstGeom prst="rect">
            <a:avLst/>
          </a:prstGeom>
        </p:spPr>
        <p:txBody>
          <a:bodyPr/>
          <a:lstStyle>
            <a:lvl1pPr>
              <a:defRPr b="1" sz="6600"/>
            </a:lvl1pPr>
          </a:lstStyle>
          <a:p>
            <a:pPr/>
            <a:r>
              <a:t>Health Advice on Heart Disease: A Diagnostic Support Tool</a:t>
            </a:r>
          </a:p>
        </p:txBody>
      </p:sp>
      <p:sp>
        <p:nvSpPr>
          <p:cNvPr id="99" name="Content Placeholder 12"/>
          <p:cNvSpPr txBox="1"/>
          <p:nvPr/>
        </p:nvSpPr>
        <p:spPr>
          <a:xfrm>
            <a:off x="1353948" y="5978534"/>
            <a:ext cx="14174958" cy="5838623"/>
          </a:xfrm>
          <a:prstGeom prst="rect">
            <a:avLst/>
          </a:prstGeom>
          <a:ln w="12700">
            <a:miter lim="400000"/>
          </a:ln>
          <a:extLst>
            <a:ext uri="{C572A759-6A51-4108-AA02-DFA0A04FC94B}">
              <ma14:wrappingTextBoxFlag xmlns:ma14="http://schemas.microsoft.com/office/mac/drawingml/2011/main" val="1"/>
            </a:ext>
          </a:extLst>
        </p:spPr>
        <p:txBody>
          <a:bodyPr lIns="214211" tIns="214211" rIns="214211" bIns="214211">
            <a:spAutoFit/>
          </a:bodyPr>
          <a:lstStyle/>
          <a:p>
            <a:pPr marL="1606550" indent="-1606550" algn="just">
              <a:spcBef>
                <a:spcPts val="900"/>
              </a:spcBef>
              <a:defRPr b="1" sz="3500">
                <a:latin typeface="Avenir Next Regular"/>
                <a:ea typeface="Avenir Next Regular"/>
                <a:cs typeface="Avenir Next Regular"/>
                <a:sym typeface="Avenir Next Regular"/>
              </a:defRPr>
            </a:pPr>
            <a:r>
              <a:t>Introduction</a:t>
            </a:r>
          </a:p>
          <a:p>
            <a:pPr algn="just">
              <a:spcBef>
                <a:spcPts val="900"/>
              </a:spcBef>
              <a:defRPr sz="3000">
                <a:latin typeface="Avenir Next Regular"/>
                <a:ea typeface="Avenir Next Regular"/>
                <a:cs typeface="Avenir Next Regular"/>
                <a:sym typeface="Avenir Next Regular"/>
              </a:defRPr>
            </a:pPr>
            <a:r>
              <a:t>According to the CDC, heart disease is one of the leading causes of death both in the United States and globally [1, 2]. Detecting and preventing the factors that have the greatest impact on heart disease is very important in healthcare. Computational developments, in turn, allow the application of machine learning methods to detect "patterns" from the data that can predict a patient's condition. Thus, our diagnostic support tool has the potential to bolster population health management, financial success, and better outcomes across the value-based care continuum primarily targeting individuals at risk of heart disease.</a:t>
            </a:r>
          </a:p>
        </p:txBody>
      </p:sp>
      <p:sp>
        <p:nvSpPr>
          <p:cNvPr id="100" name="Text Box 13"/>
          <p:cNvSpPr txBox="1"/>
          <p:nvPr/>
        </p:nvSpPr>
        <p:spPr>
          <a:xfrm>
            <a:off x="23787893" y="3956494"/>
            <a:ext cx="6080763" cy="5480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defTabSz="914400">
              <a:defRPr sz="3200">
                <a:solidFill>
                  <a:srgbClr val="ADAFAA"/>
                </a:solidFill>
                <a:latin typeface="Arial"/>
                <a:ea typeface="Arial"/>
                <a:cs typeface="Arial"/>
                <a:sym typeface="Arial"/>
              </a:defRPr>
            </a:lvl1pPr>
          </a:lstStyle>
          <a:p>
            <a:pPr/>
            <a:r>
              <a:t>BIA662 - Cognitive Computing</a:t>
            </a:r>
          </a:p>
        </p:txBody>
      </p:sp>
      <p:sp>
        <p:nvSpPr>
          <p:cNvPr id="101" name="Line 15"/>
          <p:cNvSpPr/>
          <p:nvPr/>
        </p:nvSpPr>
        <p:spPr>
          <a:xfrm>
            <a:off x="23553855" y="803082"/>
            <a:ext cx="3" cy="4114805"/>
          </a:xfrm>
          <a:prstGeom prst="line">
            <a:avLst/>
          </a:prstGeom>
          <a:ln w="63500">
            <a:solidFill>
              <a:srgbClr val="ADAFAA"/>
            </a:solidFill>
          </a:ln>
        </p:spPr>
        <p:txBody>
          <a:bodyPr lIns="45718" tIns="45718" rIns="45718" bIns="45718"/>
          <a:lstStyle/>
          <a:p>
            <a:pPr/>
          </a:p>
        </p:txBody>
      </p:sp>
      <p:pic>
        <p:nvPicPr>
          <p:cNvPr id="102" name="Picture 2" descr="Picture 2"/>
          <p:cNvPicPr>
            <a:picLocks noChangeAspect="1"/>
          </p:cNvPicPr>
          <p:nvPr/>
        </p:nvPicPr>
        <p:blipFill>
          <a:blip r:embed="rId2">
            <a:extLst/>
          </a:blip>
          <a:stretch>
            <a:fillRect/>
          </a:stretch>
        </p:blipFill>
        <p:spPr>
          <a:xfrm>
            <a:off x="23865893" y="959679"/>
            <a:ext cx="5924762" cy="2523746"/>
          </a:xfrm>
          <a:prstGeom prst="rect">
            <a:avLst/>
          </a:prstGeom>
          <a:ln w="12700">
            <a:miter lim="400000"/>
          </a:ln>
        </p:spPr>
      </p:pic>
      <p:sp>
        <p:nvSpPr>
          <p:cNvPr id="103" name="Title 10"/>
          <p:cNvSpPr txBox="1"/>
          <p:nvPr/>
        </p:nvSpPr>
        <p:spPr>
          <a:xfrm>
            <a:off x="998650" y="2896608"/>
            <a:ext cx="21839506" cy="1043162"/>
          </a:xfrm>
          <a:prstGeom prst="rect">
            <a:avLst/>
          </a:prstGeom>
          <a:ln w="12700">
            <a:miter lim="400000"/>
          </a:ln>
          <a:extLst>
            <a:ext uri="{C572A759-6A51-4108-AA02-DFA0A04FC94B}">
              <ma14:wrappingTextBoxFlag xmlns:ma14="http://schemas.microsoft.com/office/mac/drawingml/2011/main" val="1"/>
            </a:ext>
          </a:extLst>
        </p:spPr>
        <p:txBody>
          <a:bodyPr lIns="214201" tIns="214201" rIns="214201" bIns="214201" anchor="ctr">
            <a:spAutoFit/>
          </a:bodyPr>
          <a:lstStyle>
            <a:lvl1pPr algn="ctr">
              <a:defRPr sz="4800"/>
            </a:lvl1pPr>
          </a:lstStyle>
          <a:p>
            <a:pPr/>
            <a:r>
              <a:t>Aman Balwan, Eren Alay, Ruixi Wang, Varun Reddy, Xin Zhao</a:t>
            </a:r>
          </a:p>
        </p:txBody>
      </p:sp>
      <p:sp>
        <p:nvSpPr>
          <p:cNvPr id="104" name="Content Placeholder 12"/>
          <p:cNvSpPr txBox="1"/>
          <p:nvPr/>
        </p:nvSpPr>
        <p:spPr>
          <a:xfrm>
            <a:off x="1353948" y="14555785"/>
            <a:ext cx="14174958" cy="4682923"/>
          </a:xfrm>
          <a:prstGeom prst="rect">
            <a:avLst/>
          </a:prstGeom>
          <a:ln w="12700">
            <a:miter lim="400000"/>
          </a:ln>
          <a:extLst>
            <a:ext uri="{C572A759-6A51-4108-AA02-DFA0A04FC94B}">
              <ma14:wrappingTextBoxFlag xmlns:ma14="http://schemas.microsoft.com/office/mac/drawingml/2011/main" val="1"/>
            </a:ext>
          </a:extLst>
        </p:spPr>
        <p:txBody>
          <a:bodyPr lIns="214211" tIns="214211" rIns="214211" bIns="214211">
            <a:spAutoFit/>
          </a:bodyPr>
          <a:lstStyle/>
          <a:p>
            <a:pPr marL="1606550" indent="-1606550" algn="just">
              <a:spcBef>
                <a:spcPts val="900"/>
              </a:spcBef>
              <a:defRPr b="1" sz="3500">
                <a:latin typeface="Avenir Next Regular"/>
                <a:ea typeface="Avenir Next Regular"/>
                <a:cs typeface="Avenir Next Regular"/>
                <a:sym typeface="Avenir Next Regular"/>
              </a:defRPr>
            </a:pPr>
            <a:r>
              <a:t>Data</a:t>
            </a:r>
          </a:p>
          <a:p>
            <a:pPr algn="just">
              <a:defRPr sz="3000">
                <a:latin typeface="Avenir Next Regular"/>
                <a:ea typeface="Avenir Next Regular"/>
                <a:cs typeface="Avenir Next Regular"/>
                <a:sym typeface="Avenir Next Regular"/>
              </a:defRPr>
            </a:pPr>
            <a:r>
              <a:t>The dataset relies on 2020 annual CDC survey data of 400k adults related to their health status. We leveraged the updated version of the data found in Kaggle [3]. Our dataset consists of 319795 individuals and 18 variables. Our target variable is the presence/absence of heart disease while features include BMI, smoking, alcohol, stroke, physical health, mental health, sleep time, difficulty in walking, physical activity, gender, age, race, history of diabetes, asthma, skin cancer, and kidney disease.</a:t>
            </a:r>
          </a:p>
        </p:txBody>
      </p:sp>
      <p:sp>
        <p:nvSpPr>
          <p:cNvPr id="105" name="Content Placeholder 12"/>
          <p:cNvSpPr txBox="1"/>
          <p:nvPr/>
        </p:nvSpPr>
        <p:spPr>
          <a:xfrm>
            <a:off x="1313835" y="19415554"/>
            <a:ext cx="14255183" cy="6765723"/>
          </a:xfrm>
          <a:prstGeom prst="rect">
            <a:avLst/>
          </a:prstGeom>
          <a:ln w="12700">
            <a:miter lim="400000"/>
          </a:ln>
          <a:extLst>
            <a:ext uri="{C572A759-6A51-4108-AA02-DFA0A04FC94B}">
              <ma14:wrappingTextBoxFlag xmlns:ma14="http://schemas.microsoft.com/office/mac/drawingml/2011/main" val="1"/>
            </a:ext>
          </a:extLst>
        </p:spPr>
        <p:txBody>
          <a:bodyPr lIns="214211" tIns="214211" rIns="214211" bIns="214211">
            <a:spAutoFit/>
          </a:bodyPr>
          <a:lstStyle/>
          <a:p>
            <a:pPr marL="1606550" indent="-1606550" algn="just">
              <a:spcBef>
                <a:spcPts val="900"/>
              </a:spcBef>
              <a:defRPr b="1" sz="3500">
                <a:latin typeface="Avenir Next Regular"/>
                <a:ea typeface="Avenir Next Regular"/>
                <a:cs typeface="Avenir Next Regular"/>
                <a:sym typeface="Avenir Next Regular"/>
              </a:defRPr>
            </a:pPr>
            <a:r>
              <a:t>Methodology</a:t>
            </a:r>
          </a:p>
          <a:p>
            <a:pPr algn="just">
              <a:defRPr sz="3000">
                <a:latin typeface="Avenir Next Regular"/>
                <a:ea typeface="Avenir Next Regular"/>
                <a:cs typeface="Avenir Next Regular"/>
                <a:sym typeface="Avenir Next Regular"/>
              </a:defRPr>
            </a:pPr>
            <a:r>
              <a:t>The overall system architecture used in this project is shown in Figure 1. To perform the supervised learning, we utilized several different ML models using TensorFlow. In addition, we also leveraged the power of Auto ML experiments via IBM Watson Studio. We used K-nearest neighbors (kNN), support vector machine (SVM), decision trees (DT), random forest (RF), and logistic regression (LR) as the main modeling strategies for the binary classification task. 90% of the total data is used for training while 10% is taken into consideration for testing purposes. We computed the loss function (binary entropy loss) to access the prediction error. Since the data was imbalanced, we resampled the data using SMOTE approach. Accuracy was chosen as the main model evaluation metric via cross-validation.</a:t>
            </a:r>
          </a:p>
        </p:txBody>
      </p:sp>
      <p:sp>
        <p:nvSpPr>
          <p:cNvPr id="106" name="Content Placeholder 12"/>
          <p:cNvSpPr txBox="1"/>
          <p:nvPr/>
        </p:nvSpPr>
        <p:spPr>
          <a:xfrm>
            <a:off x="15815439" y="33895667"/>
            <a:ext cx="14174957" cy="8086523"/>
          </a:xfrm>
          <a:prstGeom prst="rect">
            <a:avLst/>
          </a:prstGeom>
          <a:ln w="12700">
            <a:miter lim="400000"/>
          </a:ln>
          <a:extLst>
            <a:ext uri="{C572A759-6A51-4108-AA02-DFA0A04FC94B}">
              <ma14:wrappingTextBoxFlag xmlns:ma14="http://schemas.microsoft.com/office/mac/drawingml/2011/main" val="1"/>
            </a:ext>
          </a:extLst>
        </p:spPr>
        <p:txBody>
          <a:bodyPr lIns="214211" tIns="214211" rIns="214211" bIns="214211">
            <a:spAutoFit/>
          </a:bodyPr>
          <a:lstStyle/>
          <a:p>
            <a:pPr marL="1606550" indent="-1606550" algn="just">
              <a:spcBef>
                <a:spcPts val="900"/>
              </a:spcBef>
              <a:defRPr b="1" sz="3500">
                <a:latin typeface="Avenir Next Regular"/>
                <a:ea typeface="Avenir Next Regular"/>
                <a:cs typeface="Avenir Next Regular"/>
                <a:sym typeface="Avenir Next Regular"/>
              </a:defRPr>
            </a:pPr>
            <a:r>
              <a:t>References</a:t>
            </a:r>
          </a:p>
          <a:p>
            <a:pPr algn="just">
              <a:spcBef>
                <a:spcPts val="900"/>
              </a:spcBef>
              <a:defRPr sz="2500">
                <a:latin typeface="Avenir Next Regular"/>
                <a:ea typeface="Avenir Next Regular"/>
                <a:cs typeface="Avenir Next Regular"/>
                <a:sym typeface="Avenir Next Regular"/>
              </a:defRPr>
            </a:pPr>
            <a:r>
              <a:t>[1] Centers for Disease Control and Prevention. Underlying Cause of Death, 1999–2018. CDC WONDER Online Database. Atlanta, GA: Centers for Disease Control and Prevention; 2018. Accessed March 12, 2020. </a:t>
            </a:r>
          </a:p>
          <a:p>
            <a:pPr algn="just">
              <a:spcBef>
                <a:spcPts val="900"/>
              </a:spcBef>
              <a:defRPr sz="2500">
                <a:latin typeface="Avenir Next Regular"/>
                <a:ea typeface="Avenir Next Regular"/>
                <a:cs typeface="Avenir Next Regular"/>
                <a:sym typeface="Avenir Next Regular"/>
              </a:defRPr>
            </a:pPr>
            <a:r>
              <a:t>[2] Cardiovascular diseases (CVDs) fact sheet. WHO. Retrived from: https://www.who.int/news-room/fact-sheets/detail/cardiovascular-diseases-(cvds) </a:t>
            </a:r>
          </a:p>
          <a:p>
            <a:pPr algn="just">
              <a:spcBef>
                <a:spcPts val="900"/>
              </a:spcBef>
              <a:defRPr sz="2500">
                <a:latin typeface="Avenir Next Regular"/>
                <a:ea typeface="Avenir Next Regular"/>
                <a:cs typeface="Avenir Next Regular"/>
                <a:sym typeface="Avenir Next Regular"/>
              </a:defRPr>
            </a:pPr>
            <a:r>
              <a:t>[3] Heart disease prediction dataset. Personal key indicators of heart disease. Kaggle. Retrieved from: </a:t>
            </a:r>
            <a:r>
              <a:rPr u="sng">
                <a:solidFill>
                  <a:srgbClr val="0000FF"/>
                </a:solidFill>
                <a:uFill>
                  <a:solidFill>
                    <a:srgbClr val="0000FF"/>
                  </a:solidFill>
                </a:uFill>
                <a:hlinkClick r:id="rId3" invalidUrl="" action="" tgtFrame="" tooltip="" history="1" highlightClick="0" endSnd="0"/>
              </a:rPr>
              <a:t>https://www.kaggle.com/code/andls555/heart-disease-prediction/data</a:t>
            </a:r>
          </a:p>
          <a:p>
            <a:pPr algn="just">
              <a:spcBef>
                <a:spcPts val="900"/>
              </a:spcBef>
              <a:defRPr sz="2500">
                <a:latin typeface="Avenir Next Regular"/>
                <a:ea typeface="Avenir Next Regular"/>
                <a:cs typeface="Avenir Next Regular"/>
                <a:sym typeface="Avenir Next Regular"/>
              </a:defRPr>
            </a:pPr>
            <a:r>
              <a:t>[4] Dingler, T., Kwasnicka, D., Wei, J., Gong, E., &amp; Oldenburg, B. (2021). The Use and Promise of Conversational Agents in Digital Health. </a:t>
            </a:r>
            <a:r>
              <a:rPr i="1"/>
              <a:t>Yearbook of medical informatics</a:t>
            </a:r>
            <a:r>
              <a:t>, </a:t>
            </a:r>
            <a:r>
              <a:rPr i="1"/>
              <a:t>30</a:t>
            </a:r>
            <a:r>
              <a:t>(1), 191–199. </a:t>
            </a:r>
            <a:r>
              <a:rPr u="sng">
                <a:solidFill>
                  <a:srgbClr val="0000FF"/>
                </a:solidFill>
                <a:uFill>
                  <a:solidFill>
                    <a:srgbClr val="0000FF"/>
                  </a:solidFill>
                </a:uFill>
                <a:hlinkClick r:id="rId4" invalidUrl="" action="" tgtFrame="" tooltip="" history="1" highlightClick="0" endSnd="0"/>
              </a:rPr>
              <a:t>https://doi.org/10.1055/s-0041-1726510</a:t>
            </a:r>
          </a:p>
          <a:p>
            <a:pPr algn="just">
              <a:spcBef>
                <a:spcPts val="900"/>
              </a:spcBef>
              <a:defRPr sz="2500">
                <a:latin typeface="Avenir Next Regular"/>
                <a:ea typeface="Avenir Next Regular"/>
                <a:cs typeface="Avenir Next Regular"/>
                <a:sym typeface="Avenir Next Regular"/>
              </a:defRPr>
            </a:pPr>
            <a:r>
              <a:t>[5] Michael Braun, Anja Mainz, Ronee Chadowitz, Bastian Pfleging, and Florian Alt. 2019. At Your Service: Designing Voice Assistant Personalities to Improve Automotive User Interfaces. In Proceedings of the 2019 CHI Conference on Human Factors in Computing Systems (CHI '19). Association for Computing Machinery, New York, NY, USA, Paper 40, 1–11. </a:t>
            </a:r>
            <a:r>
              <a:rPr u="sng">
                <a:solidFill>
                  <a:srgbClr val="0000FF"/>
                </a:solidFill>
                <a:uFill>
                  <a:solidFill>
                    <a:srgbClr val="0000FF"/>
                  </a:solidFill>
                </a:uFill>
                <a:hlinkClick r:id="rId5" invalidUrl="" action="" tgtFrame="" tooltip="" history="1" highlightClick="0" endSnd="0"/>
              </a:rPr>
              <a:t>https://doi.org/10.1145/3290605.3300270</a:t>
            </a:r>
          </a:p>
        </p:txBody>
      </p:sp>
      <p:sp>
        <p:nvSpPr>
          <p:cNvPr id="107" name="Content Placeholder 12"/>
          <p:cNvSpPr txBox="1"/>
          <p:nvPr/>
        </p:nvSpPr>
        <p:spPr>
          <a:xfrm>
            <a:off x="15775326" y="22798415"/>
            <a:ext cx="14255182" cy="6245023"/>
          </a:xfrm>
          <a:prstGeom prst="rect">
            <a:avLst/>
          </a:prstGeom>
          <a:ln w="12700">
            <a:miter lim="400000"/>
          </a:ln>
          <a:extLst>
            <a:ext uri="{C572A759-6A51-4108-AA02-DFA0A04FC94B}">
              <ma14:wrappingTextBoxFlag xmlns:ma14="http://schemas.microsoft.com/office/mac/drawingml/2011/main" val="1"/>
            </a:ext>
          </a:extLst>
        </p:spPr>
        <p:txBody>
          <a:bodyPr lIns="214211" tIns="214211" rIns="214211" bIns="214211">
            <a:spAutoFit/>
          </a:bodyPr>
          <a:lstStyle/>
          <a:p>
            <a:pPr marL="1606550" indent="-1606550" algn="just">
              <a:spcBef>
                <a:spcPts val="900"/>
              </a:spcBef>
              <a:defRPr b="1" sz="3500">
                <a:latin typeface="Avenir Next Regular"/>
                <a:ea typeface="Avenir Next Regular"/>
                <a:cs typeface="Avenir Next Regular"/>
                <a:sym typeface="Avenir Next Regular"/>
              </a:defRPr>
            </a:pPr>
            <a:r>
              <a:t>Conclusion</a:t>
            </a:r>
          </a:p>
          <a:p>
            <a:pPr algn="just">
              <a:defRPr sz="3000">
                <a:latin typeface="Avenir Next Regular"/>
                <a:ea typeface="Avenir Next Regular"/>
                <a:cs typeface="Avenir Next Regular"/>
                <a:sym typeface="Avenir Next Regular"/>
              </a:defRPr>
            </a:pPr>
            <a:r>
              <a:t>With the advent of technology, conversational agents have been becoming the core of the first resort to be a smooth interface between the technology and the humans. The agents interact with their users in various ways such as a text-based interface (i.e., chatbots) or a speech-based one (i.e., voice assistants) [4]. Via a natural and humanistic user interface, the user tone and intentions can be perceived, analyzed, and addressed [5]. In this direction, we specifically target the healthcare domain and design a cognitive agent that can help the individual assess her/his risk of heart disease. We showed that even a low-cost, simplistic design can pinpoint a person’s risk of heart disease by providing useful recommendations.</a:t>
            </a:r>
          </a:p>
        </p:txBody>
      </p:sp>
      <p:grpSp>
        <p:nvGrpSpPr>
          <p:cNvPr id="110" name="Group"/>
          <p:cNvGrpSpPr/>
          <p:nvPr/>
        </p:nvGrpSpPr>
        <p:grpSpPr>
          <a:xfrm>
            <a:off x="2853132" y="26114634"/>
            <a:ext cx="10160006" cy="7124587"/>
            <a:chOff x="0" y="0"/>
            <a:chExt cx="10160004" cy="7124586"/>
          </a:xfrm>
        </p:grpSpPr>
        <p:sp>
          <p:nvSpPr>
            <p:cNvPr id="108" name="Group"/>
            <p:cNvSpPr txBox="1"/>
            <p:nvPr/>
          </p:nvSpPr>
          <p:spPr>
            <a:xfrm>
              <a:off x="2154392" y="6512450"/>
              <a:ext cx="5212204" cy="612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3000">
                  <a:latin typeface="Avenir Next Regular"/>
                  <a:ea typeface="Avenir Next Regular"/>
                  <a:cs typeface="Avenir Next Regular"/>
                  <a:sym typeface="Avenir Next Regular"/>
                </a:defRPr>
              </a:lvl1pPr>
            </a:lstStyle>
            <a:p>
              <a:pPr/>
              <a:r>
                <a:t>Figure 1. System architecture.</a:t>
              </a:r>
            </a:p>
          </p:txBody>
        </p:sp>
        <p:pic>
          <p:nvPicPr>
            <p:cNvPr id="109" name="architecture.png" descr="architecture.png"/>
            <p:cNvPicPr>
              <a:picLocks noChangeAspect="1"/>
            </p:cNvPicPr>
            <p:nvPr/>
          </p:nvPicPr>
          <p:blipFill>
            <a:blip r:embed="rId6">
              <a:extLst/>
            </a:blip>
            <a:srcRect l="27451" t="0" r="0" b="0"/>
            <a:stretch>
              <a:fillRect/>
            </a:stretch>
          </p:blipFill>
          <p:spPr>
            <a:xfrm>
              <a:off x="-1" y="-1"/>
              <a:ext cx="10160006" cy="6538314"/>
            </a:xfrm>
            <a:prstGeom prst="rect">
              <a:avLst/>
            </a:prstGeom>
            <a:ln w="12700" cap="flat">
              <a:noFill/>
              <a:miter lim="400000"/>
            </a:ln>
            <a:effectLst/>
          </p:spPr>
        </p:pic>
      </p:grpSp>
      <p:sp>
        <p:nvSpPr>
          <p:cNvPr id="111" name="Content Placeholder 12"/>
          <p:cNvSpPr txBox="1"/>
          <p:nvPr/>
        </p:nvSpPr>
        <p:spPr>
          <a:xfrm>
            <a:off x="1353948" y="33785831"/>
            <a:ext cx="14174958" cy="3235123"/>
          </a:xfrm>
          <a:prstGeom prst="rect">
            <a:avLst/>
          </a:prstGeom>
          <a:ln w="12700">
            <a:miter lim="400000"/>
          </a:ln>
          <a:extLst>
            <a:ext uri="{C572A759-6A51-4108-AA02-DFA0A04FC94B}">
              <ma14:wrappingTextBoxFlag xmlns:ma14="http://schemas.microsoft.com/office/mac/drawingml/2011/main" val="1"/>
            </a:ext>
          </a:extLst>
        </p:spPr>
        <p:txBody>
          <a:bodyPr lIns="214211" tIns="214211" rIns="214211" bIns="214211">
            <a:spAutoFit/>
          </a:bodyPr>
          <a:lstStyle/>
          <a:p>
            <a:pPr marL="1606550" indent="-1606550" algn="just">
              <a:spcBef>
                <a:spcPts val="900"/>
              </a:spcBef>
              <a:defRPr b="1" sz="3500">
                <a:latin typeface="Avenir Next Regular"/>
                <a:ea typeface="Avenir Next Regular"/>
                <a:cs typeface="Avenir Next Regular"/>
                <a:sym typeface="Avenir Next Regular"/>
              </a:defRPr>
            </a:pPr>
            <a:r>
              <a:t>Results</a:t>
            </a:r>
          </a:p>
          <a:p>
            <a:pPr algn="just">
              <a:spcBef>
                <a:spcPts val="900"/>
              </a:spcBef>
              <a:defRPr sz="3000">
                <a:latin typeface="Avenir Next Regular"/>
                <a:ea typeface="Avenir Next Regular"/>
                <a:cs typeface="Avenir Next Regular"/>
                <a:sym typeface="Avenir Next Regular"/>
              </a:defRPr>
            </a:pPr>
            <a:r>
              <a:t>Out of five modeling strategies, we found that the random forest classifier outperformed the other methods with an accuracy of 0.92. We deployed the best model to Watson Studio and integrate it with the Watson Assistant to enable chatbot activities.</a:t>
            </a:r>
          </a:p>
        </p:txBody>
      </p:sp>
      <p:grpSp>
        <p:nvGrpSpPr>
          <p:cNvPr id="114" name="Group"/>
          <p:cNvGrpSpPr/>
          <p:nvPr/>
        </p:nvGrpSpPr>
        <p:grpSpPr>
          <a:xfrm>
            <a:off x="4991799" y="37044206"/>
            <a:ext cx="6899258" cy="4696442"/>
            <a:chOff x="0" y="0"/>
            <a:chExt cx="6899256" cy="4696441"/>
          </a:xfrm>
        </p:grpSpPr>
        <p:pic>
          <p:nvPicPr>
            <p:cNvPr id="112" name="Screen Shot 2022-04-28 at 4.14.34 PM.png" descr="Screen Shot 2022-04-28 at 4.14.34 PM.png"/>
            <p:cNvPicPr>
              <a:picLocks noChangeAspect="1"/>
            </p:cNvPicPr>
            <p:nvPr/>
          </p:nvPicPr>
          <p:blipFill>
            <a:blip r:embed="rId7">
              <a:extLst/>
            </a:blip>
            <a:stretch>
              <a:fillRect/>
            </a:stretch>
          </p:blipFill>
          <p:spPr>
            <a:xfrm>
              <a:off x="-1" y="-1"/>
              <a:ext cx="6899258" cy="4114804"/>
            </a:xfrm>
            <a:prstGeom prst="rect">
              <a:avLst/>
            </a:prstGeom>
            <a:ln w="12700" cap="flat">
              <a:noFill/>
              <a:miter lim="400000"/>
            </a:ln>
            <a:effectLst/>
          </p:spPr>
        </p:pic>
        <p:sp>
          <p:nvSpPr>
            <p:cNvPr id="113" name="Group"/>
            <p:cNvSpPr txBox="1"/>
            <p:nvPr/>
          </p:nvSpPr>
          <p:spPr>
            <a:xfrm>
              <a:off x="986587" y="4084305"/>
              <a:ext cx="4926073" cy="612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3000">
                  <a:latin typeface="Avenir Next Regular"/>
                  <a:ea typeface="Avenir Next Regular"/>
                  <a:cs typeface="Avenir Next Regular"/>
                  <a:sym typeface="Avenir Next Regular"/>
                </a:defRPr>
              </a:lvl1pPr>
            </a:lstStyle>
            <a:p>
              <a:pPr/>
              <a:r>
                <a:t>Table 1. Model comparison.</a:t>
              </a:r>
            </a:p>
          </p:txBody>
        </p:sp>
      </p:grpSp>
      <p:grpSp>
        <p:nvGrpSpPr>
          <p:cNvPr id="119" name="Group"/>
          <p:cNvGrpSpPr/>
          <p:nvPr/>
        </p:nvGrpSpPr>
        <p:grpSpPr>
          <a:xfrm>
            <a:off x="17249563" y="6793820"/>
            <a:ext cx="11281310" cy="4713023"/>
            <a:chOff x="-1" y="0"/>
            <a:chExt cx="11281309" cy="4713021"/>
          </a:xfrm>
        </p:grpSpPr>
        <p:grpSp>
          <p:nvGrpSpPr>
            <p:cNvPr id="117" name="Group"/>
            <p:cNvGrpSpPr/>
            <p:nvPr/>
          </p:nvGrpSpPr>
          <p:grpSpPr>
            <a:xfrm>
              <a:off x="-2" y="0"/>
              <a:ext cx="11281310" cy="4114804"/>
              <a:chOff x="0" y="0"/>
              <a:chExt cx="11281309" cy="4114803"/>
            </a:xfrm>
          </p:grpSpPr>
          <p:pic>
            <p:nvPicPr>
              <p:cNvPr id="115" name="WhatsApp Image 2022-04-28 at 4.21.22 PM.jpeg" descr="WhatsApp Image 2022-04-28 at 4.21.22 PM.jpeg"/>
              <p:cNvPicPr>
                <a:picLocks noChangeAspect="1"/>
              </p:cNvPicPr>
              <p:nvPr/>
            </p:nvPicPr>
            <p:blipFill>
              <a:blip r:embed="rId8">
                <a:extLst/>
              </a:blip>
              <a:stretch>
                <a:fillRect/>
              </a:stretch>
            </p:blipFill>
            <p:spPr>
              <a:xfrm>
                <a:off x="-1" y="46666"/>
                <a:ext cx="5924766" cy="4021473"/>
              </a:xfrm>
              <a:prstGeom prst="rect">
                <a:avLst/>
              </a:prstGeom>
              <a:ln w="12700" cap="flat">
                <a:noFill/>
                <a:miter lim="400000"/>
              </a:ln>
              <a:effectLst/>
            </p:spPr>
          </p:pic>
          <p:pic>
            <p:nvPicPr>
              <p:cNvPr id="116" name="WhatsApp Image 2022-04-28 at 4.25.11 PM.jpeg" descr="WhatsApp Image 2022-04-28 at 4.25.11 PM.jpeg"/>
              <p:cNvPicPr>
                <a:picLocks noChangeAspect="1"/>
              </p:cNvPicPr>
              <p:nvPr/>
            </p:nvPicPr>
            <p:blipFill>
              <a:blip r:embed="rId9">
                <a:extLst/>
              </a:blip>
              <a:stretch>
                <a:fillRect/>
              </a:stretch>
            </p:blipFill>
            <p:spPr>
              <a:xfrm>
                <a:off x="6035717" y="0"/>
                <a:ext cx="5245592" cy="4114804"/>
              </a:xfrm>
              <a:prstGeom prst="rect">
                <a:avLst/>
              </a:prstGeom>
              <a:ln w="12700" cap="flat">
                <a:noFill/>
                <a:miter lim="400000"/>
              </a:ln>
              <a:effectLst/>
            </p:spPr>
          </p:pic>
        </p:grpSp>
        <p:sp>
          <p:nvSpPr>
            <p:cNvPr id="118" name="Group"/>
            <p:cNvSpPr txBox="1"/>
            <p:nvPr/>
          </p:nvSpPr>
          <p:spPr>
            <a:xfrm>
              <a:off x="3747716" y="4100885"/>
              <a:ext cx="4831966" cy="612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3000">
                  <a:latin typeface="Avenir Next Regular"/>
                  <a:ea typeface="Avenir Next Regular"/>
                  <a:cs typeface="Avenir Next Regular"/>
                  <a:sym typeface="Avenir Next Regular"/>
                </a:defRPr>
              </a:lvl1pPr>
            </a:lstStyle>
            <a:p>
              <a:pPr/>
              <a:r>
                <a:t>Figure 2. Model evaluation.</a:t>
              </a:r>
            </a:p>
          </p:txBody>
        </p:sp>
      </p:grpSp>
      <p:sp>
        <p:nvSpPr>
          <p:cNvPr id="120" name="Group"/>
          <p:cNvSpPr txBox="1"/>
          <p:nvPr/>
        </p:nvSpPr>
        <p:spPr>
          <a:xfrm>
            <a:off x="18388384" y="22099813"/>
            <a:ext cx="9029062" cy="6121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000">
                <a:latin typeface="Avenir Next Regular"/>
                <a:ea typeface="Avenir Next Regular"/>
                <a:cs typeface="Avenir Next Regular"/>
                <a:sym typeface="Avenir Next Regular"/>
              </a:defRPr>
            </a:lvl1pPr>
          </a:lstStyle>
          <a:p>
            <a:pPr/>
            <a:r>
              <a:t>Figure 3. Chatbot interaction flow via user interface.</a:t>
            </a:r>
          </a:p>
        </p:txBody>
      </p:sp>
      <p:pic>
        <p:nvPicPr>
          <p:cNvPr id="121" name="Screen Shot 2022-05-04 at 2.47.54 PM.png" descr="Screen Shot 2022-05-04 at 2.47.54 PM.png"/>
          <p:cNvPicPr>
            <a:picLocks noChangeAspect="1"/>
          </p:cNvPicPr>
          <p:nvPr/>
        </p:nvPicPr>
        <p:blipFill>
          <a:blip r:embed="rId10">
            <a:extLst/>
          </a:blip>
          <a:stretch>
            <a:fillRect/>
          </a:stretch>
        </p:blipFill>
        <p:spPr>
          <a:xfrm>
            <a:off x="18214891" y="16737894"/>
            <a:ext cx="2921003" cy="5224421"/>
          </a:xfrm>
          <a:prstGeom prst="rect">
            <a:avLst/>
          </a:prstGeom>
          <a:ln w="12700">
            <a:miter lim="400000"/>
          </a:ln>
        </p:spPr>
      </p:pic>
      <p:pic>
        <p:nvPicPr>
          <p:cNvPr id="122" name="Screen Shot 2022-05-04 at 2.53.14 PM.png" descr="Screen Shot 2022-05-04 at 2.53.14 PM.png"/>
          <p:cNvPicPr>
            <a:picLocks noChangeAspect="1"/>
          </p:cNvPicPr>
          <p:nvPr/>
        </p:nvPicPr>
        <p:blipFill>
          <a:blip r:embed="rId11">
            <a:extLst/>
          </a:blip>
          <a:stretch>
            <a:fillRect/>
          </a:stretch>
        </p:blipFill>
        <p:spPr>
          <a:xfrm>
            <a:off x="21791333" y="16737894"/>
            <a:ext cx="2921003" cy="5227929"/>
          </a:xfrm>
          <a:prstGeom prst="rect">
            <a:avLst/>
          </a:prstGeom>
          <a:ln w="12700">
            <a:miter lim="400000"/>
          </a:ln>
        </p:spPr>
      </p:pic>
      <p:pic>
        <p:nvPicPr>
          <p:cNvPr id="123" name="Screen Shot 2022-05-04 at 2.50.36 PM.png" descr="Screen Shot 2022-05-04 at 2.50.36 PM.png"/>
          <p:cNvPicPr>
            <a:picLocks noChangeAspect="1"/>
          </p:cNvPicPr>
          <p:nvPr/>
        </p:nvPicPr>
        <p:blipFill>
          <a:blip r:embed="rId12">
            <a:extLst/>
          </a:blip>
          <a:stretch>
            <a:fillRect/>
          </a:stretch>
        </p:blipFill>
        <p:spPr>
          <a:xfrm>
            <a:off x="25367772" y="16741359"/>
            <a:ext cx="2921003" cy="5267934"/>
          </a:xfrm>
          <a:prstGeom prst="rect">
            <a:avLst/>
          </a:prstGeom>
          <a:ln w="12700">
            <a:miter lim="400000"/>
          </a:ln>
        </p:spPr>
      </p:pic>
      <p:pic>
        <p:nvPicPr>
          <p:cNvPr id="124" name="Screen Shot 2022-05-04 at 3.10.06 PM.png" descr="Screen Shot 2022-05-04 at 3.10.06 PM.png"/>
          <p:cNvPicPr>
            <a:picLocks noChangeAspect="1"/>
          </p:cNvPicPr>
          <p:nvPr/>
        </p:nvPicPr>
        <p:blipFill>
          <a:blip r:embed="rId13">
            <a:extLst/>
          </a:blip>
          <a:stretch>
            <a:fillRect/>
          </a:stretch>
        </p:blipFill>
        <p:spPr>
          <a:xfrm>
            <a:off x="19820162" y="11937811"/>
            <a:ext cx="7467389" cy="4713026"/>
          </a:xfrm>
          <a:prstGeom prst="rect">
            <a:avLst/>
          </a:prstGeom>
          <a:ln w="12700">
            <a:miter lim="400000"/>
          </a:ln>
        </p:spPr>
      </p:pic>
      <p:sp>
        <p:nvSpPr>
          <p:cNvPr id="125" name="Content Placeholder 12"/>
          <p:cNvSpPr txBox="1"/>
          <p:nvPr/>
        </p:nvSpPr>
        <p:spPr>
          <a:xfrm>
            <a:off x="1353948" y="11778817"/>
            <a:ext cx="14174958" cy="2600123"/>
          </a:xfrm>
          <a:prstGeom prst="rect">
            <a:avLst/>
          </a:prstGeom>
          <a:ln w="12700">
            <a:miter lim="400000"/>
          </a:ln>
          <a:extLst>
            <a:ext uri="{C572A759-6A51-4108-AA02-DFA0A04FC94B}">
              <ma14:wrappingTextBoxFlag xmlns:ma14="http://schemas.microsoft.com/office/mac/drawingml/2011/main" val="1"/>
            </a:ext>
          </a:extLst>
        </p:spPr>
        <p:txBody>
          <a:bodyPr lIns="214211" tIns="214211" rIns="214211" bIns="214211">
            <a:spAutoFit/>
          </a:bodyPr>
          <a:lstStyle/>
          <a:p>
            <a:pPr marL="1606550" indent="-1606550" algn="just">
              <a:spcBef>
                <a:spcPts val="900"/>
              </a:spcBef>
              <a:defRPr b="1" sz="3500">
                <a:latin typeface="Avenir Next Regular"/>
                <a:ea typeface="Avenir Next Regular"/>
                <a:cs typeface="Avenir Next Regular"/>
                <a:sym typeface="Avenir Next Regular"/>
              </a:defRPr>
            </a:pPr>
            <a:r>
              <a:t>Research question</a:t>
            </a:r>
          </a:p>
          <a:p>
            <a:pPr algn="just">
              <a:defRPr sz="3000">
                <a:latin typeface="Avenir Next Regular"/>
                <a:ea typeface="Avenir Next Regular"/>
                <a:cs typeface="Avenir Next Regular"/>
                <a:sym typeface="Avenir Next Regular"/>
              </a:defRPr>
            </a:pPr>
            <a:r>
              <a:t>By considering several important clinical parameters that are based on the medical history of the individual, can we create a cognitive system that can accurately and effectively assess the individual’s risk of heart disease?</a:t>
            </a:r>
          </a:p>
        </p:txBody>
      </p:sp>
      <p:sp>
        <p:nvSpPr>
          <p:cNvPr id="126" name="Content Placeholder 12"/>
          <p:cNvSpPr txBox="1"/>
          <p:nvPr/>
        </p:nvSpPr>
        <p:spPr>
          <a:xfrm>
            <a:off x="15802737" y="29130494"/>
            <a:ext cx="14174958" cy="4682923"/>
          </a:xfrm>
          <a:prstGeom prst="rect">
            <a:avLst/>
          </a:prstGeom>
          <a:ln w="12700">
            <a:miter lim="400000"/>
          </a:ln>
          <a:extLst>
            <a:ext uri="{C572A759-6A51-4108-AA02-DFA0A04FC94B}">
              <ma14:wrappingTextBoxFlag xmlns:ma14="http://schemas.microsoft.com/office/mac/drawingml/2011/main" val="1"/>
            </a:ext>
          </a:extLst>
        </p:spPr>
        <p:txBody>
          <a:bodyPr lIns="214211" tIns="214211" rIns="214211" bIns="214211">
            <a:spAutoFit/>
          </a:bodyPr>
          <a:lstStyle/>
          <a:p>
            <a:pPr marL="1606550" indent="-1606550" algn="just">
              <a:spcBef>
                <a:spcPts val="900"/>
              </a:spcBef>
              <a:defRPr b="1" sz="3500">
                <a:latin typeface="Avenir Next Regular"/>
                <a:ea typeface="Avenir Next Regular"/>
                <a:cs typeface="Avenir Next Regular"/>
                <a:sym typeface="Avenir Next Regular"/>
              </a:defRPr>
            </a:pPr>
            <a:r>
              <a:t>Future work</a:t>
            </a:r>
          </a:p>
          <a:p>
            <a:pPr algn="just">
              <a:defRPr sz="3000">
                <a:latin typeface="Avenir Next Regular"/>
                <a:ea typeface="Avenir Next Regular"/>
                <a:cs typeface="Avenir Next Regular"/>
                <a:sym typeface="Avenir Next Regular"/>
              </a:defRPr>
            </a:pPr>
            <a:r>
              <a:t>The system we prototyped here can be extended for more tailored use cases. It can not only be used by the medical practitioners to support their decision-making process but also an individual can leverage the power of the cognitive agent. Besides, this system with a bigger database can be deployed over an application that will provide a better user interface and deeper insights into the problems which may lead to heart disease and more personalized solutions to avoid heart diseases.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283075"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283075"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283075"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283075" rtl="0" fontAlgn="auto" latinLnBrk="0" hangingPunct="0">
          <a:lnSpc>
            <a:spcPct val="100000"/>
          </a:lnSpc>
          <a:spcBef>
            <a:spcPts val="0"/>
          </a:spcBef>
          <a:spcAft>
            <a:spcPts val="0"/>
          </a:spcAft>
          <a:buClrTx/>
          <a:buSzTx/>
          <a:buFontTx/>
          <a:buNone/>
          <a:tabLst/>
          <a:defRPr b="0" baseline="0" cap="none" i="0" spc="0" strike="noStrike" sz="84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