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rishi\Desktop\Excited%20states\EOM%20DCD%20and%20DCSD_excitation%20energies_june30'1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rishi\Desktop\Excited%20states\EOM%20DCD%20and%20DCSD_excitation%20energies_june30'1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rishi\Desktop\Excited%20states\EOM%20DCD%20and%20DCSD_excitation%20energies_june30'1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142971112680219E-2"/>
          <c:y val="6.4581404707766132E-2"/>
          <c:w val="0.9302843245062461"/>
          <c:h val="0.82802911924939759"/>
        </c:manualLayout>
      </c:layout>
      <c:scatterChart>
        <c:scatterStyle val="lineMarker"/>
        <c:varyColors val="0"/>
        <c:ser>
          <c:idx val="0"/>
          <c:order val="0"/>
          <c:tx>
            <c:v>Correlation Plot (EOM-DCSD Vs EOM CCSDT-3)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0629507813989796"/>
                  <c:y val="0.2953444786957891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Sheet4!$J$2:$J$120</c:f>
              <c:numCache>
                <c:formatCode>General</c:formatCode>
                <c:ptCount val="119"/>
                <c:pt idx="0">
                  <c:v>8.3958999999999993</c:v>
                </c:pt>
                <c:pt idx="1">
                  <c:v>6.6073000000000004</c:v>
                </c:pt>
                <c:pt idx="2">
                  <c:v>6.8856000000000002</c:v>
                </c:pt>
                <c:pt idx="3">
                  <c:v>5.6124000000000001</c:v>
                </c:pt>
                <c:pt idx="4">
                  <c:v>5.8783000000000003</c:v>
                </c:pt>
                <c:pt idx="5">
                  <c:v>4.9733000000000001</c:v>
                </c:pt>
                <c:pt idx="6">
                  <c:v>5.1673999999999998</c:v>
                </c:pt>
                <c:pt idx="7">
                  <c:v>6.9162999999999997</c:v>
                </c:pt>
                <c:pt idx="8">
                  <c:v>7.1360999999999999</c:v>
                </c:pt>
                <c:pt idx="9">
                  <c:v>5.7521000000000004</c:v>
                </c:pt>
                <c:pt idx="10">
                  <c:v>6.7137000000000002</c:v>
                </c:pt>
                <c:pt idx="11">
                  <c:v>8.7617999999999991</c:v>
                </c:pt>
                <c:pt idx="13">
                  <c:v>5.6761999999999997</c:v>
                </c:pt>
                <c:pt idx="14">
                  <c:v>6.5465</c:v>
                </c:pt>
                <c:pt idx="15">
                  <c:v>7.6839000000000004</c:v>
                </c:pt>
                <c:pt idx="16">
                  <c:v>7.7427000000000001</c:v>
                </c:pt>
                <c:pt idx="17">
                  <c:v>5.0968999999999998</c:v>
                </c:pt>
                <c:pt idx="18">
                  <c:v>6.6859000000000002</c:v>
                </c:pt>
                <c:pt idx="19">
                  <c:v>7.5194999999999999</c:v>
                </c:pt>
                <c:pt idx="20">
                  <c:v>8.6045999999999996</c:v>
                </c:pt>
                <c:pt idx="21">
                  <c:v>4.3047000000000004</c:v>
                </c:pt>
                <c:pt idx="22">
                  <c:v>5.0868000000000002</c:v>
                </c:pt>
                <c:pt idx="23">
                  <c:v>6.0476999999999999</c:v>
                </c:pt>
                <c:pt idx="24">
                  <c:v>6.4070999999999998</c:v>
                </c:pt>
                <c:pt idx="25">
                  <c:v>6.2167000000000003</c:v>
                </c:pt>
                <c:pt idx="26">
                  <c:v>6.6403999999999996</c:v>
                </c:pt>
                <c:pt idx="27">
                  <c:v>6.84</c:v>
                </c:pt>
                <c:pt idx="28">
                  <c:v>7.1386000000000003</c:v>
                </c:pt>
                <c:pt idx="29">
                  <c:v>8.5638000000000005</c:v>
                </c:pt>
                <c:pt idx="30">
                  <c:v>8.3262999999999998</c:v>
                </c:pt>
                <c:pt idx="31">
                  <c:v>6.6905999999999999</c:v>
                </c:pt>
                <c:pt idx="32">
                  <c:v>6.6371000000000002</c:v>
                </c:pt>
                <c:pt idx="33">
                  <c:v>8.6057000000000006</c:v>
                </c:pt>
                <c:pt idx="34">
                  <c:v>6.4561999999999999</c:v>
                </c:pt>
                <c:pt idx="35">
                  <c:v>6.7462999999999997</c:v>
                </c:pt>
                <c:pt idx="36">
                  <c:v>8.2382000000000009</c:v>
                </c:pt>
                <c:pt idx="37">
                  <c:v>6.8882000000000003</c:v>
                </c:pt>
                <c:pt idx="38">
                  <c:v>6.6357999999999997</c:v>
                </c:pt>
                <c:pt idx="39">
                  <c:v>7.1388999999999996</c:v>
                </c:pt>
                <c:pt idx="40">
                  <c:v>8.0081000000000007</c:v>
                </c:pt>
                <c:pt idx="41">
                  <c:v>8.5134000000000007</c:v>
                </c:pt>
                <c:pt idx="42">
                  <c:v>5.1772</c:v>
                </c:pt>
                <c:pt idx="43">
                  <c:v>5.1207000000000003</c:v>
                </c:pt>
                <c:pt idx="44">
                  <c:v>5.5884</c:v>
                </c:pt>
                <c:pt idx="45">
                  <c:v>6.8677999999999999</c:v>
                </c:pt>
                <c:pt idx="46">
                  <c:v>7.6605999999999996</c:v>
                </c:pt>
                <c:pt idx="47">
                  <c:v>7.7784000000000004</c:v>
                </c:pt>
                <c:pt idx="48">
                  <c:v>8.8643999999999998</c:v>
                </c:pt>
                <c:pt idx="49">
                  <c:v>8.9680999999999997</c:v>
                </c:pt>
                <c:pt idx="50">
                  <c:v>4.2995999999999999</c:v>
                </c:pt>
                <c:pt idx="51">
                  <c:v>5.0450999999999997</c:v>
                </c:pt>
                <c:pt idx="52">
                  <c:v>5.1345000000000001</c:v>
                </c:pt>
                <c:pt idx="53">
                  <c:v>5.83</c:v>
                </c:pt>
                <c:pt idx="54">
                  <c:v>6.8921999999999999</c:v>
                </c:pt>
                <c:pt idx="55">
                  <c:v>7.0871000000000004</c:v>
                </c:pt>
                <c:pt idx="56">
                  <c:v>8.1487999999999996</c:v>
                </c:pt>
                <c:pt idx="57">
                  <c:v>8.1227999999999998</c:v>
                </c:pt>
                <c:pt idx="58">
                  <c:v>8.9016999999999999</c:v>
                </c:pt>
                <c:pt idx="59">
                  <c:v>8.9970999999999997</c:v>
                </c:pt>
                <c:pt idx="60">
                  <c:v>4.5747</c:v>
                </c:pt>
                <c:pt idx="61">
                  <c:v>5.0019999999999998</c:v>
                </c:pt>
                <c:pt idx="62">
                  <c:v>5.3945999999999996</c:v>
                </c:pt>
                <c:pt idx="63">
                  <c:v>7.0885999999999996</c:v>
                </c:pt>
                <c:pt idx="64">
                  <c:v>8.0752000000000006</c:v>
                </c:pt>
                <c:pt idx="65">
                  <c:v>7.8128000000000002</c:v>
                </c:pt>
                <c:pt idx="66">
                  <c:v>3.9969000000000001</c:v>
                </c:pt>
                <c:pt idx="67">
                  <c:v>4.5949</c:v>
                </c:pt>
                <c:pt idx="68">
                  <c:v>5.2481</c:v>
                </c:pt>
                <c:pt idx="69">
                  <c:v>5.8216000000000001</c:v>
                </c:pt>
                <c:pt idx="70">
                  <c:v>6.5148000000000001</c:v>
                </c:pt>
                <c:pt idx="71">
                  <c:v>6.9635999999999996</c:v>
                </c:pt>
                <c:pt idx="72">
                  <c:v>7.6142000000000003</c:v>
                </c:pt>
                <c:pt idx="73">
                  <c:v>7.9131999999999998</c:v>
                </c:pt>
                <c:pt idx="74">
                  <c:v>4.8532000000000002</c:v>
                </c:pt>
                <c:pt idx="75">
                  <c:v>4.8376000000000001</c:v>
                </c:pt>
                <c:pt idx="77">
                  <c:v>5.7397999999999998</c:v>
                </c:pt>
                <c:pt idx="78">
                  <c:v>7.4349999999999996</c:v>
                </c:pt>
                <c:pt idx="79">
                  <c:v>7.9484000000000004</c:v>
                </c:pt>
                <c:pt idx="80">
                  <c:v>8.1260999999999992</c:v>
                </c:pt>
                <c:pt idx="81">
                  <c:v>9.6410999999999998</c:v>
                </c:pt>
                <c:pt idx="82">
                  <c:v>2.6023999999999998</c:v>
                </c:pt>
                <c:pt idx="83">
                  <c:v>3.9043000000000001</c:v>
                </c:pt>
                <c:pt idx="84">
                  <c:v>5.1093999999999999</c:v>
                </c:pt>
                <c:pt idx="85">
                  <c:v>5.1585000000000001</c:v>
                </c:pt>
                <c:pt idx="86">
                  <c:v>5.4436</c:v>
                </c:pt>
                <c:pt idx="88">
                  <c:v>5.5387000000000004</c:v>
                </c:pt>
                <c:pt idx="89">
                  <c:v>6.4347000000000003</c:v>
                </c:pt>
                <c:pt idx="90">
                  <c:v>7.0039999999999996</c:v>
                </c:pt>
                <c:pt idx="91">
                  <c:v>7.4329000000000001</c:v>
                </c:pt>
                <c:pt idx="92">
                  <c:v>6.7919</c:v>
                </c:pt>
                <c:pt idx="93">
                  <c:v>7.4892000000000003</c:v>
                </c:pt>
                <c:pt idx="94">
                  <c:v>7.8730000000000002</c:v>
                </c:pt>
                <c:pt idx="95">
                  <c:v>8.6232000000000006</c:v>
                </c:pt>
                <c:pt idx="96">
                  <c:v>8.7248999999999999</c:v>
                </c:pt>
                <c:pt idx="97">
                  <c:v>3.9563999999999999</c:v>
                </c:pt>
                <c:pt idx="98">
                  <c:v>9.1981999999999999</c:v>
                </c:pt>
                <c:pt idx="99">
                  <c:v>10.4902</c:v>
                </c:pt>
                <c:pt idx="100">
                  <c:v>4.4096000000000002</c:v>
                </c:pt>
                <c:pt idx="101">
                  <c:v>9.1867000000000001</c:v>
                </c:pt>
                <c:pt idx="102">
                  <c:v>9.7307000000000006</c:v>
                </c:pt>
                <c:pt idx="103">
                  <c:v>2.8473999999999999</c:v>
                </c:pt>
                <c:pt idx="104">
                  <c:v>2.9538000000000002</c:v>
                </c:pt>
                <c:pt idx="105">
                  <c:v>4.6753</c:v>
                </c:pt>
                <c:pt idx="106">
                  <c:v>5.6925999999999997</c:v>
                </c:pt>
                <c:pt idx="107">
                  <c:v>6.0467000000000004</c:v>
                </c:pt>
                <c:pt idx="108">
                  <c:v>7.3651</c:v>
                </c:pt>
                <c:pt idx="109">
                  <c:v>7.9813000000000001</c:v>
                </c:pt>
                <c:pt idx="110">
                  <c:v>5.6592000000000002</c:v>
                </c:pt>
                <c:pt idx="112">
                  <c:v>11.091699999999999</c:v>
                </c:pt>
                <c:pt idx="113">
                  <c:v>5.7050000000000001</c:v>
                </c:pt>
                <c:pt idx="114">
                  <c:v>7.7553999999999998</c:v>
                </c:pt>
                <c:pt idx="116">
                  <c:v>5.7305000000000001</c:v>
                </c:pt>
                <c:pt idx="117">
                  <c:v>7.7384000000000004</c:v>
                </c:pt>
                <c:pt idx="118">
                  <c:v>10.1547</c:v>
                </c:pt>
              </c:numCache>
            </c:numRef>
          </c:xVal>
          <c:yVal>
            <c:numRef>
              <c:f>Sheet4!$B$2:$B$120</c:f>
              <c:numCache>
                <c:formatCode>General</c:formatCode>
                <c:ptCount val="119"/>
                <c:pt idx="0">
                  <c:v>8.5443999999999996</c:v>
                </c:pt>
                <c:pt idx="1">
                  <c:v>6.7366999999999999</c:v>
                </c:pt>
                <c:pt idx="2">
                  <c:v>6.9709000000000003</c:v>
                </c:pt>
                <c:pt idx="3">
                  <c:v>5.7356999999999996</c:v>
                </c:pt>
                <c:pt idx="5">
                  <c:v>5.5232000000000001</c:v>
                </c:pt>
                <c:pt idx="6">
                  <c:v>5.0915999999999997</c:v>
                </c:pt>
                <c:pt idx="7">
                  <c:v>6.9156000000000004</c:v>
                </c:pt>
                <c:pt idx="8">
                  <c:v>7.2409999999999997</c:v>
                </c:pt>
                <c:pt idx="9">
                  <c:v>5.8902999999999999</c:v>
                </c:pt>
                <c:pt idx="10">
                  <c:v>6.7388000000000003</c:v>
                </c:pt>
                <c:pt idx="11">
                  <c:v>8.9206000000000003</c:v>
                </c:pt>
                <c:pt idx="13">
                  <c:v>5.7775999999999996</c:v>
                </c:pt>
                <c:pt idx="14">
                  <c:v>6.5997000000000003</c:v>
                </c:pt>
                <c:pt idx="15">
                  <c:v>7.8281999999999998</c:v>
                </c:pt>
                <c:pt idx="16">
                  <c:v>7.8163</c:v>
                </c:pt>
                <c:pt idx="17">
                  <c:v>5.0416999999999996</c:v>
                </c:pt>
                <c:pt idx="18">
                  <c:v>6.7774000000000001</c:v>
                </c:pt>
                <c:pt idx="19">
                  <c:v>7.5770999999999997</c:v>
                </c:pt>
                <c:pt idx="20">
                  <c:v>8.7324999999999999</c:v>
                </c:pt>
                <c:pt idx="21">
                  <c:v>4.2754000000000003</c:v>
                </c:pt>
                <c:pt idx="22">
                  <c:v>5.1897000000000002</c:v>
                </c:pt>
                <c:pt idx="23">
                  <c:v>6.032</c:v>
                </c:pt>
                <c:pt idx="24">
                  <c:v>6.3236999999999997</c:v>
                </c:pt>
                <c:pt idx="25">
                  <c:v>6.4687999999999999</c:v>
                </c:pt>
                <c:pt idx="26">
                  <c:v>6.9249000000000001</c:v>
                </c:pt>
                <c:pt idx="27">
                  <c:v>6.6984000000000004</c:v>
                </c:pt>
                <c:pt idx="28">
                  <c:v>7.3429000000000002</c:v>
                </c:pt>
                <c:pt idx="29">
                  <c:v>8.6376000000000008</c:v>
                </c:pt>
                <c:pt idx="30">
                  <c:v>8.5167999999999999</c:v>
                </c:pt>
                <c:pt idx="31">
                  <c:v>6.7984</c:v>
                </c:pt>
                <c:pt idx="32">
                  <c:v>6.6646000000000001</c:v>
                </c:pt>
                <c:pt idx="33">
                  <c:v>8.7241999999999997</c:v>
                </c:pt>
                <c:pt idx="34">
                  <c:v>6.4203000000000001</c:v>
                </c:pt>
                <c:pt idx="35">
                  <c:v>6.8384999999999998</c:v>
                </c:pt>
                <c:pt idx="36">
                  <c:v>8.32</c:v>
                </c:pt>
                <c:pt idx="37">
                  <c:v>6.8394000000000004</c:v>
                </c:pt>
                <c:pt idx="38">
                  <c:v>6.6388999999999996</c:v>
                </c:pt>
                <c:pt idx="39">
                  <c:v>7.1814999999999998</c:v>
                </c:pt>
                <c:pt idx="40">
                  <c:v>7.9965999999999999</c:v>
                </c:pt>
                <c:pt idx="41">
                  <c:v>8.5524000000000004</c:v>
                </c:pt>
                <c:pt idx="42">
                  <c:v>5.1184000000000003</c:v>
                </c:pt>
                <c:pt idx="43">
                  <c:v>5.1173999999999999</c:v>
                </c:pt>
                <c:pt idx="44">
                  <c:v>5.5319000000000003</c:v>
                </c:pt>
                <c:pt idx="45">
                  <c:v>6.9629000000000003</c:v>
                </c:pt>
                <c:pt idx="46">
                  <c:v>7.8585000000000003</c:v>
                </c:pt>
                <c:pt idx="47">
                  <c:v>7.7065999999999999</c:v>
                </c:pt>
                <c:pt idx="48">
                  <c:v>8.9827999999999992</c:v>
                </c:pt>
                <c:pt idx="49">
                  <c:v>9.1271354443648391</c:v>
                </c:pt>
                <c:pt idx="50">
                  <c:v>4.3068999999999997</c:v>
                </c:pt>
                <c:pt idx="51">
                  <c:v>5.1016000000000004</c:v>
                </c:pt>
                <c:pt idx="52">
                  <c:v>4.9854000000000003</c:v>
                </c:pt>
                <c:pt idx="53">
                  <c:v>5.8497000000000003</c:v>
                </c:pt>
                <c:pt idx="54">
                  <c:v>6.8346999999999998</c:v>
                </c:pt>
                <c:pt idx="55">
                  <c:v>7.2161999999999997</c:v>
                </c:pt>
                <c:pt idx="56">
                  <c:v>8.2743000000000002</c:v>
                </c:pt>
                <c:pt idx="57">
                  <c:v>8.1784999999999997</c:v>
                </c:pt>
                <c:pt idx="58">
                  <c:v>9.1843000000000004</c:v>
                </c:pt>
                <c:pt idx="59">
                  <c:v>9.0748999999999995</c:v>
                </c:pt>
                <c:pt idx="60">
                  <c:v>4.5473999999999997</c:v>
                </c:pt>
                <c:pt idx="61">
                  <c:v>4.9471999999999996</c:v>
                </c:pt>
                <c:pt idx="62">
                  <c:v>5.3288000000000002</c:v>
                </c:pt>
                <c:pt idx="63">
                  <c:v>7.1673</c:v>
                </c:pt>
                <c:pt idx="64">
                  <c:v>8.1342999999999996</c:v>
                </c:pt>
                <c:pt idx="65">
                  <c:v>7.8558000000000003</c:v>
                </c:pt>
                <c:pt idx="66">
                  <c:v>3.9822000000000002</c:v>
                </c:pt>
                <c:pt idx="67">
                  <c:v>4.5446</c:v>
                </c:pt>
                <c:pt idx="68">
                  <c:v>5.1801000000000004</c:v>
                </c:pt>
                <c:pt idx="69">
                  <c:v>5.8159999999999998</c:v>
                </c:pt>
                <c:pt idx="70">
                  <c:v>6.4705000000000004</c:v>
                </c:pt>
                <c:pt idx="71">
                  <c:v>7.0926</c:v>
                </c:pt>
                <c:pt idx="72">
                  <c:v>7.6755000000000004</c:v>
                </c:pt>
                <c:pt idx="73">
                  <c:v>8.0124999999999993</c:v>
                </c:pt>
                <c:pt idx="74">
                  <c:v>4.8442999999999996</c:v>
                </c:pt>
                <c:pt idx="75">
                  <c:v>4.8213999999999997</c:v>
                </c:pt>
                <c:pt idx="77">
                  <c:v>5.6577000000000002</c:v>
                </c:pt>
                <c:pt idx="78">
                  <c:v>7.4833999999999996</c:v>
                </c:pt>
                <c:pt idx="79">
                  <c:v>7.9546000000000001</c:v>
                </c:pt>
                <c:pt idx="80">
                  <c:v>8.1610999999999994</c:v>
                </c:pt>
                <c:pt idx="81">
                  <c:v>9.8584999999999994</c:v>
                </c:pt>
                <c:pt idx="82">
                  <c:v>2.5909</c:v>
                </c:pt>
                <c:pt idx="83">
                  <c:v>3.8586</c:v>
                </c:pt>
                <c:pt idx="84">
                  <c:v>5.1208999999999998</c:v>
                </c:pt>
                <c:pt idx="85">
                  <c:v>5.0838000000000001</c:v>
                </c:pt>
                <c:pt idx="86">
                  <c:v>5.4577</c:v>
                </c:pt>
                <c:pt idx="88">
                  <c:v>5.5484999999999998</c:v>
                </c:pt>
                <c:pt idx="89">
                  <c:v>6.4097</c:v>
                </c:pt>
                <c:pt idx="90">
                  <c:v>6.9569000000000001</c:v>
                </c:pt>
                <c:pt idx="91">
                  <c:v>7.7542</c:v>
                </c:pt>
                <c:pt idx="92">
                  <c:v>6.7731000000000003</c:v>
                </c:pt>
                <c:pt idx="93">
                  <c:v>7.7140000000000004</c:v>
                </c:pt>
                <c:pt idx="94">
                  <c:v>7.9579000000000004</c:v>
                </c:pt>
                <c:pt idx="95">
                  <c:v>8.7716999999999992</c:v>
                </c:pt>
                <c:pt idx="96">
                  <c:v>9.0968999999999998</c:v>
                </c:pt>
                <c:pt idx="97">
                  <c:v>3.8879000000000001</c:v>
                </c:pt>
                <c:pt idx="98">
                  <c:v>9.1760000000000002</c:v>
                </c:pt>
                <c:pt idx="99">
                  <c:v>10.3705</c:v>
                </c:pt>
                <c:pt idx="100">
                  <c:v>4.3415999999999997</c:v>
                </c:pt>
                <c:pt idx="101">
                  <c:v>9.1728000000000005</c:v>
                </c:pt>
                <c:pt idx="102">
                  <c:v>9.6959</c:v>
                </c:pt>
                <c:pt idx="103">
                  <c:v>3.0129000000000001</c:v>
                </c:pt>
                <c:pt idx="104">
                  <c:v>2.9083000000000001</c:v>
                </c:pt>
                <c:pt idx="105">
                  <c:v>4.8331</c:v>
                </c:pt>
                <c:pt idx="106">
                  <c:v>5.8239999999999998</c:v>
                </c:pt>
                <c:pt idx="107">
                  <c:v>6.2016999999999998</c:v>
                </c:pt>
                <c:pt idx="108">
                  <c:v>7.4470000000000001</c:v>
                </c:pt>
                <c:pt idx="109">
                  <c:v>8.1472999999999995</c:v>
                </c:pt>
                <c:pt idx="110">
                  <c:v>5.5659000000000001</c:v>
                </c:pt>
                <c:pt idx="112">
                  <c:v>11.1059</c:v>
                </c:pt>
                <c:pt idx="113">
                  <c:v>5.6127000000000002</c:v>
                </c:pt>
                <c:pt idx="114">
                  <c:v>7.6883999999999997</c:v>
                </c:pt>
                <c:pt idx="116">
                  <c:v>5.6349999999999998</c:v>
                </c:pt>
                <c:pt idx="117">
                  <c:v>7.6337000000000002</c:v>
                </c:pt>
                <c:pt idx="118">
                  <c:v>10.161899999999999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2B-41A3-A3E3-5733CC2B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135144"/>
        <c:axId val="307136712"/>
      </c:scatterChart>
      <c:valAx>
        <c:axId val="307135144"/>
        <c:scaling>
          <c:orientation val="minMax"/>
          <c:min val="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EOM CCSDT-3</a:t>
                </a:r>
              </a:p>
            </c:rich>
          </c:tx>
          <c:layout>
            <c:manualLayout>
              <c:xMode val="edge"/>
              <c:yMode val="edge"/>
              <c:x val="0.37782010964242263"/>
              <c:y val="0.788287293254103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36712"/>
        <c:crosses val="autoZero"/>
        <c:crossBetween val="midCat"/>
      </c:valAx>
      <c:valAx>
        <c:axId val="307136712"/>
        <c:scaling>
          <c:orientation val="minMax"/>
          <c:min val="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EOM DCSD</a:t>
                </a:r>
              </a:p>
            </c:rich>
          </c:tx>
          <c:layout>
            <c:manualLayout>
              <c:xMode val="edge"/>
              <c:yMode val="edge"/>
              <c:x val="0.13510765217241966"/>
              <c:y val="0.422234033519445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35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994868858672426E-2"/>
          <c:y val="7.2659829494491665E-2"/>
          <c:w val="0.94216579323597149"/>
          <c:h val="0.87862191042389215"/>
        </c:manualLayout>
      </c:layout>
      <c:scatterChart>
        <c:scatterStyle val="lineMarker"/>
        <c:varyColors val="0"/>
        <c:ser>
          <c:idx val="0"/>
          <c:order val="0"/>
          <c:tx>
            <c:v>Correlation plot (EOM CSCD Vs EOM CCSDT-3)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2.7053912658123409E-2"/>
                  <c:y val="0.3345603065513307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Sheet4!$J$2:$J$120</c:f>
              <c:numCache>
                <c:formatCode>General</c:formatCode>
                <c:ptCount val="119"/>
                <c:pt idx="0">
                  <c:v>8.3958999999999993</c:v>
                </c:pt>
                <c:pt idx="1">
                  <c:v>6.6073000000000004</c:v>
                </c:pt>
                <c:pt idx="2">
                  <c:v>6.8856000000000002</c:v>
                </c:pt>
                <c:pt idx="3">
                  <c:v>5.6124000000000001</c:v>
                </c:pt>
                <c:pt idx="4">
                  <c:v>5.8783000000000003</c:v>
                </c:pt>
                <c:pt idx="5">
                  <c:v>4.9733000000000001</c:v>
                </c:pt>
                <c:pt idx="6">
                  <c:v>5.1673999999999998</c:v>
                </c:pt>
                <c:pt idx="7">
                  <c:v>6.9162999999999997</c:v>
                </c:pt>
                <c:pt idx="8">
                  <c:v>7.1360999999999999</c:v>
                </c:pt>
                <c:pt idx="9">
                  <c:v>5.7521000000000004</c:v>
                </c:pt>
                <c:pt idx="10">
                  <c:v>6.7137000000000002</c:v>
                </c:pt>
                <c:pt idx="11">
                  <c:v>8.7617999999999991</c:v>
                </c:pt>
                <c:pt idx="13">
                  <c:v>5.6761999999999997</c:v>
                </c:pt>
                <c:pt idx="14">
                  <c:v>6.5465</c:v>
                </c:pt>
                <c:pt idx="15">
                  <c:v>7.6839000000000004</c:v>
                </c:pt>
                <c:pt idx="16">
                  <c:v>7.7427000000000001</c:v>
                </c:pt>
                <c:pt idx="17">
                  <c:v>5.0968999999999998</c:v>
                </c:pt>
                <c:pt idx="18">
                  <c:v>6.6859000000000002</c:v>
                </c:pt>
                <c:pt idx="19">
                  <c:v>7.5194999999999999</c:v>
                </c:pt>
                <c:pt idx="20">
                  <c:v>8.6045999999999996</c:v>
                </c:pt>
                <c:pt idx="21">
                  <c:v>4.3047000000000004</c:v>
                </c:pt>
                <c:pt idx="22">
                  <c:v>5.0868000000000002</c:v>
                </c:pt>
                <c:pt idx="23">
                  <c:v>6.0476999999999999</c:v>
                </c:pt>
                <c:pt idx="24">
                  <c:v>6.4070999999999998</c:v>
                </c:pt>
                <c:pt idx="25">
                  <c:v>6.2167000000000003</c:v>
                </c:pt>
                <c:pt idx="26">
                  <c:v>6.6403999999999996</c:v>
                </c:pt>
                <c:pt idx="27">
                  <c:v>6.84</c:v>
                </c:pt>
                <c:pt idx="28">
                  <c:v>7.1386000000000003</c:v>
                </c:pt>
                <c:pt idx="29">
                  <c:v>8.5638000000000005</c:v>
                </c:pt>
                <c:pt idx="30">
                  <c:v>8.3262999999999998</c:v>
                </c:pt>
                <c:pt idx="31">
                  <c:v>6.6905999999999999</c:v>
                </c:pt>
                <c:pt idx="32">
                  <c:v>6.6371000000000002</c:v>
                </c:pt>
                <c:pt idx="33">
                  <c:v>8.6057000000000006</c:v>
                </c:pt>
                <c:pt idx="34">
                  <c:v>6.4561999999999999</c:v>
                </c:pt>
                <c:pt idx="35">
                  <c:v>6.7462999999999997</c:v>
                </c:pt>
                <c:pt idx="36">
                  <c:v>8.2382000000000009</c:v>
                </c:pt>
                <c:pt idx="37">
                  <c:v>6.8882000000000003</c:v>
                </c:pt>
                <c:pt idx="38">
                  <c:v>6.6357999999999997</c:v>
                </c:pt>
                <c:pt idx="39">
                  <c:v>7.1388999999999996</c:v>
                </c:pt>
                <c:pt idx="40">
                  <c:v>8.0081000000000007</c:v>
                </c:pt>
                <c:pt idx="41">
                  <c:v>8.5134000000000007</c:v>
                </c:pt>
                <c:pt idx="42">
                  <c:v>5.1772</c:v>
                </c:pt>
                <c:pt idx="43">
                  <c:v>5.1207000000000003</c:v>
                </c:pt>
                <c:pt idx="44">
                  <c:v>5.5884</c:v>
                </c:pt>
                <c:pt idx="45">
                  <c:v>6.8677999999999999</c:v>
                </c:pt>
                <c:pt idx="46">
                  <c:v>7.6605999999999996</c:v>
                </c:pt>
                <c:pt idx="47">
                  <c:v>7.7784000000000004</c:v>
                </c:pt>
                <c:pt idx="48">
                  <c:v>8.8643999999999998</c:v>
                </c:pt>
                <c:pt idx="49">
                  <c:v>8.9680999999999997</c:v>
                </c:pt>
                <c:pt idx="50">
                  <c:v>4.2995999999999999</c:v>
                </c:pt>
                <c:pt idx="51">
                  <c:v>5.0450999999999997</c:v>
                </c:pt>
                <c:pt idx="52">
                  <c:v>5.1345000000000001</c:v>
                </c:pt>
                <c:pt idx="53">
                  <c:v>5.83</c:v>
                </c:pt>
                <c:pt idx="54">
                  <c:v>6.8921999999999999</c:v>
                </c:pt>
                <c:pt idx="55">
                  <c:v>7.0871000000000004</c:v>
                </c:pt>
                <c:pt idx="56">
                  <c:v>8.1487999999999996</c:v>
                </c:pt>
                <c:pt idx="57">
                  <c:v>8.1227999999999998</c:v>
                </c:pt>
                <c:pt idx="58">
                  <c:v>8.9016999999999999</c:v>
                </c:pt>
                <c:pt idx="59">
                  <c:v>8.9970999999999997</c:v>
                </c:pt>
                <c:pt idx="60">
                  <c:v>4.5747</c:v>
                </c:pt>
                <c:pt idx="61">
                  <c:v>5.0019999999999998</c:v>
                </c:pt>
                <c:pt idx="62">
                  <c:v>5.3945999999999996</c:v>
                </c:pt>
                <c:pt idx="63">
                  <c:v>7.0885999999999996</c:v>
                </c:pt>
                <c:pt idx="64">
                  <c:v>8.0752000000000006</c:v>
                </c:pt>
                <c:pt idx="65">
                  <c:v>7.8128000000000002</c:v>
                </c:pt>
                <c:pt idx="66">
                  <c:v>3.9969000000000001</c:v>
                </c:pt>
                <c:pt idx="67">
                  <c:v>4.5949</c:v>
                </c:pt>
                <c:pt idx="68">
                  <c:v>5.2481</c:v>
                </c:pt>
                <c:pt idx="69">
                  <c:v>5.8216000000000001</c:v>
                </c:pt>
                <c:pt idx="70">
                  <c:v>6.5148000000000001</c:v>
                </c:pt>
                <c:pt idx="71">
                  <c:v>6.9635999999999996</c:v>
                </c:pt>
                <c:pt idx="72">
                  <c:v>7.6142000000000003</c:v>
                </c:pt>
                <c:pt idx="73">
                  <c:v>7.9131999999999998</c:v>
                </c:pt>
                <c:pt idx="74">
                  <c:v>4.8532000000000002</c:v>
                </c:pt>
                <c:pt idx="75">
                  <c:v>4.8376000000000001</c:v>
                </c:pt>
                <c:pt idx="77">
                  <c:v>5.7397999999999998</c:v>
                </c:pt>
                <c:pt idx="78">
                  <c:v>7.4349999999999996</c:v>
                </c:pt>
                <c:pt idx="79">
                  <c:v>7.9484000000000004</c:v>
                </c:pt>
                <c:pt idx="80">
                  <c:v>8.1260999999999992</c:v>
                </c:pt>
                <c:pt idx="81">
                  <c:v>9.6410999999999998</c:v>
                </c:pt>
                <c:pt idx="82">
                  <c:v>2.6023999999999998</c:v>
                </c:pt>
                <c:pt idx="83">
                  <c:v>3.9043000000000001</c:v>
                </c:pt>
                <c:pt idx="84">
                  <c:v>5.1093999999999999</c:v>
                </c:pt>
                <c:pt idx="85">
                  <c:v>5.1585000000000001</c:v>
                </c:pt>
                <c:pt idx="86">
                  <c:v>5.4436</c:v>
                </c:pt>
                <c:pt idx="88">
                  <c:v>5.5387000000000004</c:v>
                </c:pt>
                <c:pt idx="89">
                  <c:v>6.4347000000000003</c:v>
                </c:pt>
                <c:pt idx="90">
                  <c:v>7.0039999999999996</c:v>
                </c:pt>
                <c:pt idx="91">
                  <c:v>7.4329000000000001</c:v>
                </c:pt>
                <c:pt idx="92">
                  <c:v>6.7919</c:v>
                </c:pt>
                <c:pt idx="93">
                  <c:v>7.4892000000000003</c:v>
                </c:pt>
                <c:pt idx="94">
                  <c:v>7.8730000000000002</c:v>
                </c:pt>
                <c:pt idx="95">
                  <c:v>8.6232000000000006</c:v>
                </c:pt>
                <c:pt idx="96">
                  <c:v>8.7248999999999999</c:v>
                </c:pt>
                <c:pt idx="97">
                  <c:v>3.9563999999999999</c:v>
                </c:pt>
                <c:pt idx="98">
                  <c:v>9.1981999999999999</c:v>
                </c:pt>
                <c:pt idx="99">
                  <c:v>10.4902</c:v>
                </c:pt>
                <c:pt idx="100">
                  <c:v>4.4096000000000002</c:v>
                </c:pt>
                <c:pt idx="101">
                  <c:v>9.1867000000000001</c:v>
                </c:pt>
                <c:pt idx="102">
                  <c:v>9.7307000000000006</c:v>
                </c:pt>
                <c:pt idx="103">
                  <c:v>2.8473999999999999</c:v>
                </c:pt>
                <c:pt idx="104">
                  <c:v>2.9538000000000002</c:v>
                </c:pt>
                <c:pt idx="105">
                  <c:v>4.6753</c:v>
                </c:pt>
                <c:pt idx="106">
                  <c:v>5.6925999999999997</c:v>
                </c:pt>
                <c:pt idx="107">
                  <c:v>6.0467000000000004</c:v>
                </c:pt>
                <c:pt idx="108">
                  <c:v>7.3651</c:v>
                </c:pt>
                <c:pt idx="109">
                  <c:v>7.9813000000000001</c:v>
                </c:pt>
                <c:pt idx="110">
                  <c:v>5.6592000000000002</c:v>
                </c:pt>
                <c:pt idx="112">
                  <c:v>11.091699999999999</c:v>
                </c:pt>
                <c:pt idx="113">
                  <c:v>5.7050000000000001</c:v>
                </c:pt>
                <c:pt idx="114">
                  <c:v>7.7553999999999998</c:v>
                </c:pt>
                <c:pt idx="116">
                  <c:v>5.7305000000000001</c:v>
                </c:pt>
                <c:pt idx="117">
                  <c:v>7.7384000000000004</c:v>
                </c:pt>
                <c:pt idx="118">
                  <c:v>10.1547</c:v>
                </c:pt>
              </c:numCache>
            </c:numRef>
          </c:xVal>
          <c:yVal>
            <c:numRef>
              <c:f>Sheet4!$G$2:$G$120</c:f>
              <c:numCache>
                <c:formatCode>General</c:formatCode>
                <c:ptCount val="119"/>
                <c:pt idx="0">
                  <c:v>8.51</c:v>
                </c:pt>
                <c:pt idx="1">
                  <c:v>6.72</c:v>
                </c:pt>
                <c:pt idx="2">
                  <c:v>7.42</c:v>
                </c:pt>
                <c:pt idx="3">
                  <c:v>5.72</c:v>
                </c:pt>
                <c:pt idx="4">
                  <c:v>6.61</c:v>
                </c:pt>
                <c:pt idx="5">
                  <c:v>5.97</c:v>
                </c:pt>
                <c:pt idx="6">
                  <c:v>5.07</c:v>
                </c:pt>
                <c:pt idx="7">
                  <c:v>6.96</c:v>
                </c:pt>
                <c:pt idx="8">
                  <c:v>7.24</c:v>
                </c:pt>
                <c:pt idx="9">
                  <c:v>5.87</c:v>
                </c:pt>
                <c:pt idx="10">
                  <c:v>7.05</c:v>
                </c:pt>
                <c:pt idx="11">
                  <c:v>8.9499999999999993</c:v>
                </c:pt>
                <c:pt idx="13">
                  <c:v>5.8</c:v>
                </c:pt>
                <c:pt idx="14">
                  <c:v>6.69</c:v>
                </c:pt>
                <c:pt idx="15">
                  <c:v>7.87</c:v>
                </c:pt>
                <c:pt idx="16">
                  <c:v>7.87</c:v>
                </c:pt>
                <c:pt idx="17">
                  <c:v>5.19</c:v>
                </c:pt>
                <c:pt idx="18">
                  <c:v>6.74</c:v>
                </c:pt>
                <c:pt idx="19">
                  <c:v>7.65</c:v>
                </c:pt>
                <c:pt idx="20">
                  <c:v>9.2100000000000009</c:v>
                </c:pt>
                <c:pt idx="21">
                  <c:v>4.41</c:v>
                </c:pt>
                <c:pt idx="22">
                  <c:v>5.21</c:v>
                </c:pt>
                <c:pt idx="23">
                  <c:v>6.23</c:v>
                </c:pt>
                <c:pt idx="24">
                  <c:v>6.53</c:v>
                </c:pt>
                <c:pt idx="25">
                  <c:v>6.55</c:v>
                </c:pt>
                <c:pt idx="26">
                  <c:v>6.97</c:v>
                </c:pt>
                <c:pt idx="27">
                  <c:v>6.77</c:v>
                </c:pt>
                <c:pt idx="28">
                  <c:v>7.77</c:v>
                </c:pt>
                <c:pt idx="29">
                  <c:v>8.77</c:v>
                </c:pt>
                <c:pt idx="30">
                  <c:v>9.0299999999999994</c:v>
                </c:pt>
                <c:pt idx="31">
                  <c:v>6.8</c:v>
                </c:pt>
                <c:pt idx="32">
                  <c:v>6.89</c:v>
                </c:pt>
                <c:pt idx="33">
                  <c:v>8.83</c:v>
                </c:pt>
                <c:pt idx="34">
                  <c:v>6.61</c:v>
                </c:pt>
                <c:pt idx="35">
                  <c:v>6.87</c:v>
                </c:pt>
                <c:pt idx="36">
                  <c:v>8.44</c:v>
                </c:pt>
                <c:pt idx="37">
                  <c:v>7.01</c:v>
                </c:pt>
                <c:pt idx="38">
                  <c:v>6.8</c:v>
                </c:pt>
                <c:pt idx="39">
                  <c:v>7.27</c:v>
                </c:pt>
                <c:pt idx="40">
                  <c:v>8.15</c:v>
                </c:pt>
                <c:pt idx="41">
                  <c:v>8.6999999999999993</c:v>
                </c:pt>
                <c:pt idx="42">
                  <c:v>5.27</c:v>
                </c:pt>
                <c:pt idx="43">
                  <c:v>5.25</c:v>
                </c:pt>
                <c:pt idx="44">
                  <c:v>5.73</c:v>
                </c:pt>
                <c:pt idx="45">
                  <c:v>6.94</c:v>
                </c:pt>
                <c:pt idx="46">
                  <c:v>7.94</c:v>
                </c:pt>
                <c:pt idx="47">
                  <c:v>7.81</c:v>
                </c:pt>
                <c:pt idx="48">
                  <c:v>9.4499999999999993</c:v>
                </c:pt>
                <c:pt idx="49">
                  <c:v>9.64</c:v>
                </c:pt>
                <c:pt idx="50">
                  <c:v>4.42</c:v>
                </c:pt>
                <c:pt idx="51">
                  <c:v>5.29</c:v>
                </c:pt>
                <c:pt idx="52">
                  <c:v>5.14</c:v>
                </c:pt>
                <c:pt idx="53">
                  <c:v>6.02</c:v>
                </c:pt>
                <c:pt idx="54">
                  <c:v>7.13</c:v>
                </c:pt>
                <c:pt idx="55">
                  <c:v>7.18</c:v>
                </c:pt>
                <c:pt idx="56">
                  <c:v>8.34</c:v>
                </c:pt>
                <c:pt idx="57">
                  <c:v>8.2899999999999991</c:v>
                </c:pt>
                <c:pt idx="58">
                  <c:v>9.75</c:v>
                </c:pt>
                <c:pt idx="59">
                  <c:v>9.25</c:v>
                </c:pt>
                <c:pt idx="60">
                  <c:v>4.7</c:v>
                </c:pt>
                <c:pt idx="61">
                  <c:v>5.12</c:v>
                </c:pt>
                <c:pt idx="62">
                  <c:v>5.49</c:v>
                </c:pt>
                <c:pt idx="63">
                  <c:v>7.17</c:v>
                </c:pt>
                <c:pt idx="64">
                  <c:v>8.24</c:v>
                </c:pt>
                <c:pt idx="65">
                  <c:v>7.97</c:v>
                </c:pt>
                <c:pt idx="66">
                  <c:v>4.1100000000000003</c:v>
                </c:pt>
                <c:pt idx="67">
                  <c:v>4.76</c:v>
                </c:pt>
                <c:pt idx="68">
                  <c:v>5.35</c:v>
                </c:pt>
                <c:pt idx="69">
                  <c:v>6</c:v>
                </c:pt>
                <c:pt idx="70">
                  <c:v>6.7</c:v>
                </c:pt>
                <c:pt idx="71">
                  <c:v>7.09</c:v>
                </c:pt>
                <c:pt idx="72">
                  <c:v>7.79</c:v>
                </c:pt>
                <c:pt idx="73">
                  <c:v>8.11</c:v>
                </c:pt>
                <c:pt idx="74">
                  <c:v>4.96</c:v>
                </c:pt>
                <c:pt idx="75">
                  <c:v>4.9800000000000004</c:v>
                </c:pt>
                <c:pt idx="77">
                  <c:v>5.84</c:v>
                </c:pt>
                <c:pt idx="78">
                  <c:v>7.51</c:v>
                </c:pt>
                <c:pt idx="79">
                  <c:v>8.19</c:v>
                </c:pt>
                <c:pt idx="80">
                  <c:v>8.2799999999999994</c:v>
                </c:pt>
                <c:pt idx="81">
                  <c:v>10.24</c:v>
                </c:pt>
                <c:pt idx="82">
                  <c:v>2.71</c:v>
                </c:pt>
                <c:pt idx="83">
                  <c:v>4.07</c:v>
                </c:pt>
                <c:pt idx="84">
                  <c:v>5.32</c:v>
                </c:pt>
                <c:pt idx="85">
                  <c:v>5.27</c:v>
                </c:pt>
                <c:pt idx="86">
                  <c:v>5.7</c:v>
                </c:pt>
                <c:pt idx="88">
                  <c:v>5.7</c:v>
                </c:pt>
                <c:pt idx="89">
                  <c:v>6.76</c:v>
                </c:pt>
                <c:pt idx="90">
                  <c:v>7.25</c:v>
                </c:pt>
                <c:pt idx="91">
                  <c:v>8.36</c:v>
                </c:pt>
                <c:pt idx="92">
                  <c:v>6.99</c:v>
                </c:pt>
                <c:pt idx="93">
                  <c:v>7.66</c:v>
                </c:pt>
                <c:pt idx="94">
                  <c:v>8.06</c:v>
                </c:pt>
                <c:pt idx="95">
                  <c:v>8.8800000000000008</c:v>
                </c:pt>
                <c:pt idx="96">
                  <c:v>9.44</c:v>
                </c:pt>
                <c:pt idx="97">
                  <c:v>3.97</c:v>
                </c:pt>
                <c:pt idx="98">
                  <c:v>9.26</c:v>
                </c:pt>
                <c:pt idx="99">
                  <c:v>10.54</c:v>
                </c:pt>
                <c:pt idx="100">
                  <c:v>4.43</c:v>
                </c:pt>
                <c:pt idx="101">
                  <c:v>9.26</c:v>
                </c:pt>
                <c:pt idx="102">
                  <c:v>9.8699999999999992</c:v>
                </c:pt>
                <c:pt idx="103">
                  <c:v>3.19</c:v>
                </c:pt>
                <c:pt idx="104">
                  <c:v>3.07</c:v>
                </c:pt>
                <c:pt idx="105">
                  <c:v>4.93</c:v>
                </c:pt>
                <c:pt idx="106">
                  <c:v>5.89</c:v>
                </c:pt>
                <c:pt idx="107">
                  <c:v>6.55</c:v>
                </c:pt>
                <c:pt idx="108">
                  <c:v>7.62</c:v>
                </c:pt>
                <c:pt idx="109">
                  <c:v>8.4700000000000006</c:v>
                </c:pt>
                <c:pt idx="110">
                  <c:v>5.66</c:v>
                </c:pt>
                <c:pt idx="112">
                  <c:v>11.34</c:v>
                </c:pt>
                <c:pt idx="113">
                  <c:v>5.71</c:v>
                </c:pt>
                <c:pt idx="114">
                  <c:v>7.85</c:v>
                </c:pt>
                <c:pt idx="116">
                  <c:v>5.74</c:v>
                </c:pt>
                <c:pt idx="117">
                  <c:v>7.8</c:v>
                </c:pt>
                <c:pt idx="118">
                  <c:v>10.34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4C-499E-9A2E-DFEAA85E15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137104"/>
        <c:axId val="307133968"/>
      </c:scatterChart>
      <c:valAx>
        <c:axId val="307137104"/>
        <c:scaling>
          <c:orientation val="minMax"/>
          <c:min val="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EOM CCSDT-3</a:t>
                </a:r>
              </a:p>
            </c:rich>
          </c:tx>
          <c:layout>
            <c:manualLayout>
              <c:xMode val="edge"/>
              <c:yMode val="edge"/>
              <c:x val="0.40753130329846582"/>
              <c:y val="0.795787526254193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33968"/>
        <c:crosses val="autoZero"/>
        <c:crossBetween val="midCat"/>
      </c:valAx>
      <c:valAx>
        <c:axId val="307133968"/>
        <c:scaling>
          <c:orientation val="minMax"/>
          <c:min val="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 dirty="0">
                    <a:effectLst/>
                  </a:rPr>
                  <a:t>EOM CCSD</a:t>
                </a:r>
                <a:endParaRPr lang="en-US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11279962546597629"/>
              <c:y val="0.40663437714933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37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58292604643108E-2"/>
          <c:y val="6.8737324391118293E-2"/>
          <c:w val="0.9302843245062461"/>
          <c:h val="0.82802911924939759"/>
        </c:manualLayout>
      </c:layout>
      <c:scatterChart>
        <c:scatterStyle val="lineMarker"/>
        <c:varyColors val="0"/>
        <c:ser>
          <c:idx val="0"/>
          <c:order val="0"/>
          <c:tx>
            <c:v>Correlation Plot (EOM-pCCSD(-1,1) Vs EOM CCSDT-3)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5.7011164112914993E-2"/>
                  <c:y val="0.324159119252695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Sheet4!$J$2:$J$120</c:f>
              <c:numCache>
                <c:formatCode>General</c:formatCode>
                <c:ptCount val="119"/>
                <c:pt idx="0">
                  <c:v>8.3958999999999993</c:v>
                </c:pt>
                <c:pt idx="1">
                  <c:v>6.6073000000000004</c:v>
                </c:pt>
                <c:pt idx="2">
                  <c:v>6.8856000000000002</c:v>
                </c:pt>
                <c:pt idx="3">
                  <c:v>5.6124000000000001</c:v>
                </c:pt>
                <c:pt idx="4">
                  <c:v>5.8783000000000003</c:v>
                </c:pt>
                <c:pt idx="5">
                  <c:v>4.9733000000000001</c:v>
                </c:pt>
                <c:pt idx="6">
                  <c:v>5.1673999999999998</c:v>
                </c:pt>
                <c:pt idx="7">
                  <c:v>6.9162999999999997</c:v>
                </c:pt>
                <c:pt idx="8">
                  <c:v>7.1360999999999999</c:v>
                </c:pt>
                <c:pt idx="9">
                  <c:v>5.7521000000000004</c:v>
                </c:pt>
                <c:pt idx="10">
                  <c:v>6.7137000000000002</c:v>
                </c:pt>
                <c:pt idx="11">
                  <c:v>8.7617999999999991</c:v>
                </c:pt>
                <c:pt idx="13">
                  <c:v>5.6761999999999997</c:v>
                </c:pt>
                <c:pt idx="14">
                  <c:v>6.5465</c:v>
                </c:pt>
                <c:pt idx="15">
                  <c:v>7.6839000000000004</c:v>
                </c:pt>
                <c:pt idx="16">
                  <c:v>7.7427000000000001</c:v>
                </c:pt>
                <c:pt idx="17">
                  <c:v>5.0968999999999998</c:v>
                </c:pt>
                <c:pt idx="18">
                  <c:v>6.6859000000000002</c:v>
                </c:pt>
                <c:pt idx="19">
                  <c:v>7.5194999999999999</c:v>
                </c:pt>
                <c:pt idx="20">
                  <c:v>8.6045999999999996</c:v>
                </c:pt>
                <c:pt idx="21">
                  <c:v>4.3047000000000004</c:v>
                </c:pt>
                <c:pt idx="22">
                  <c:v>5.0868000000000002</c:v>
                </c:pt>
                <c:pt idx="23">
                  <c:v>6.0476999999999999</c:v>
                </c:pt>
                <c:pt idx="24">
                  <c:v>6.4070999999999998</c:v>
                </c:pt>
                <c:pt idx="25">
                  <c:v>6.2167000000000003</c:v>
                </c:pt>
                <c:pt idx="26">
                  <c:v>6.6403999999999996</c:v>
                </c:pt>
                <c:pt idx="27">
                  <c:v>6.84</c:v>
                </c:pt>
                <c:pt idx="28">
                  <c:v>7.1386000000000003</c:v>
                </c:pt>
                <c:pt idx="29">
                  <c:v>8.5638000000000005</c:v>
                </c:pt>
                <c:pt idx="30">
                  <c:v>8.3262999999999998</c:v>
                </c:pt>
                <c:pt idx="31">
                  <c:v>6.6905999999999999</c:v>
                </c:pt>
                <c:pt idx="32">
                  <c:v>6.6371000000000002</c:v>
                </c:pt>
                <c:pt idx="33">
                  <c:v>8.6057000000000006</c:v>
                </c:pt>
                <c:pt idx="34">
                  <c:v>6.4561999999999999</c:v>
                </c:pt>
                <c:pt idx="35">
                  <c:v>6.7462999999999997</c:v>
                </c:pt>
                <c:pt idx="36">
                  <c:v>8.2382000000000009</c:v>
                </c:pt>
                <c:pt idx="37">
                  <c:v>6.8882000000000003</c:v>
                </c:pt>
                <c:pt idx="38">
                  <c:v>6.6357999999999997</c:v>
                </c:pt>
                <c:pt idx="39">
                  <c:v>7.1388999999999996</c:v>
                </c:pt>
                <c:pt idx="40">
                  <c:v>8.0081000000000007</c:v>
                </c:pt>
                <c:pt idx="41">
                  <c:v>8.5134000000000007</c:v>
                </c:pt>
                <c:pt idx="42">
                  <c:v>5.1772</c:v>
                </c:pt>
                <c:pt idx="43">
                  <c:v>5.1207000000000003</c:v>
                </c:pt>
                <c:pt idx="44">
                  <c:v>5.5884</c:v>
                </c:pt>
                <c:pt idx="45">
                  <c:v>6.8677999999999999</c:v>
                </c:pt>
                <c:pt idx="46">
                  <c:v>7.6605999999999996</c:v>
                </c:pt>
                <c:pt idx="47">
                  <c:v>7.7784000000000004</c:v>
                </c:pt>
                <c:pt idx="48">
                  <c:v>8.8643999999999998</c:v>
                </c:pt>
                <c:pt idx="49">
                  <c:v>8.9680999999999997</c:v>
                </c:pt>
                <c:pt idx="50">
                  <c:v>4.2995999999999999</c:v>
                </c:pt>
                <c:pt idx="51">
                  <c:v>5.0450999999999997</c:v>
                </c:pt>
                <c:pt idx="52">
                  <c:v>5.1345000000000001</c:v>
                </c:pt>
                <c:pt idx="53">
                  <c:v>5.83</c:v>
                </c:pt>
                <c:pt idx="54">
                  <c:v>6.8921999999999999</c:v>
                </c:pt>
                <c:pt idx="55">
                  <c:v>7.0871000000000004</c:v>
                </c:pt>
                <c:pt idx="56">
                  <c:v>8.1487999999999996</c:v>
                </c:pt>
                <c:pt idx="57">
                  <c:v>8.1227999999999998</c:v>
                </c:pt>
                <c:pt idx="58">
                  <c:v>8.9016999999999999</c:v>
                </c:pt>
                <c:pt idx="59">
                  <c:v>8.9970999999999997</c:v>
                </c:pt>
                <c:pt idx="60">
                  <c:v>4.5747</c:v>
                </c:pt>
                <c:pt idx="61">
                  <c:v>5.0019999999999998</c:v>
                </c:pt>
                <c:pt idx="62">
                  <c:v>5.3945999999999996</c:v>
                </c:pt>
                <c:pt idx="63">
                  <c:v>7.0885999999999996</c:v>
                </c:pt>
                <c:pt idx="64">
                  <c:v>8.0752000000000006</c:v>
                </c:pt>
                <c:pt idx="65">
                  <c:v>7.8128000000000002</c:v>
                </c:pt>
                <c:pt idx="66">
                  <c:v>3.9969000000000001</c:v>
                </c:pt>
                <c:pt idx="67">
                  <c:v>4.5949</c:v>
                </c:pt>
                <c:pt idx="68">
                  <c:v>5.2481</c:v>
                </c:pt>
                <c:pt idx="69">
                  <c:v>5.8216000000000001</c:v>
                </c:pt>
                <c:pt idx="70">
                  <c:v>6.5148000000000001</c:v>
                </c:pt>
                <c:pt idx="71">
                  <c:v>6.9635999999999996</c:v>
                </c:pt>
                <c:pt idx="72">
                  <c:v>7.6142000000000003</c:v>
                </c:pt>
                <c:pt idx="73">
                  <c:v>7.9131999999999998</c:v>
                </c:pt>
                <c:pt idx="74">
                  <c:v>4.8532000000000002</c:v>
                </c:pt>
                <c:pt idx="75">
                  <c:v>4.8376000000000001</c:v>
                </c:pt>
                <c:pt idx="77">
                  <c:v>5.7397999999999998</c:v>
                </c:pt>
                <c:pt idx="78">
                  <c:v>7.4349999999999996</c:v>
                </c:pt>
                <c:pt idx="79">
                  <c:v>7.9484000000000004</c:v>
                </c:pt>
                <c:pt idx="80">
                  <c:v>8.1260999999999992</c:v>
                </c:pt>
                <c:pt idx="81">
                  <c:v>9.6410999999999998</c:v>
                </c:pt>
                <c:pt idx="82">
                  <c:v>2.6023999999999998</c:v>
                </c:pt>
                <c:pt idx="83">
                  <c:v>3.9043000000000001</c:v>
                </c:pt>
                <c:pt idx="84">
                  <c:v>5.1093999999999999</c:v>
                </c:pt>
                <c:pt idx="85">
                  <c:v>5.1585000000000001</c:v>
                </c:pt>
                <c:pt idx="86">
                  <c:v>5.4436</c:v>
                </c:pt>
                <c:pt idx="88">
                  <c:v>5.5387000000000004</c:v>
                </c:pt>
                <c:pt idx="89">
                  <c:v>6.4347000000000003</c:v>
                </c:pt>
                <c:pt idx="90">
                  <c:v>7.0039999999999996</c:v>
                </c:pt>
                <c:pt idx="91">
                  <c:v>7.4329000000000001</c:v>
                </c:pt>
                <c:pt idx="92">
                  <c:v>6.7919</c:v>
                </c:pt>
                <c:pt idx="93">
                  <c:v>7.4892000000000003</c:v>
                </c:pt>
                <c:pt idx="94">
                  <c:v>7.8730000000000002</c:v>
                </c:pt>
                <c:pt idx="95">
                  <c:v>8.6232000000000006</c:v>
                </c:pt>
                <c:pt idx="96">
                  <c:v>8.7248999999999999</c:v>
                </c:pt>
                <c:pt idx="97">
                  <c:v>3.9563999999999999</c:v>
                </c:pt>
                <c:pt idx="98">
                  <c:v>9.1981999999999999</c:v>
                </c:pt>
                <c:pt idx="99">
                  <c:v>10.4902</c:v>
                </c:pt>
                <c:pt idx="100">
                  <c:v>4.4096000000000002</c:v>
                </c:pt>
                <c:pt idx="101">
                  <c:v>9.1867000000000001</c:v>
                </c:pt>
                <c:pt idx="102">
                  <c:v>9.7307000000000006</c:v>
                </c:pt>
                <c:pt idx="103">
                  <c:v>2.8473999999999999</c:v>
                </c:pt>
                <c:pt idx="104">
                  <c:v>2.9538000000000002</c:v>
                </c:pt>
                <c:pt idx="105">
                  <c:v>4.6753</c:v>
                </c:pt>
                <c:pt idx="106">
                  <c:v>5.6925999999999997</c:v>
                </c:pt>
                <c:pt idx="107">
                  <c:v>6.0467000000000004</c:v>
                </c:pt>
                <c:pt idx="108">
                  <c:v>7.3651</c:v>
                </c:pt>
                <c:pt idx="109">
                  <c:v>7.9813000000000001</c:v>
                </c:pt>
                <c:pt idx="110">
                  <c:v>5.6592000000000002</c:v>
                </c:pt>
                <c:pt idx="112">
                  <c:v>11.091699999999999</c:v>
                </c:pt>
                <c:pt idx="113">
                  <c:v>5.7050000000000001</c:v>
                </c:pt>
                <c:pt idx="114">
                  <c:v>7.7553999999999998</c:v>
                </c:pt>
                <c:pt idx="116">
                  <c:v>5.7305000000000001</c:v>
                </c:pt>
                <c:pt idx="117">
                  <c:v>7.7384000000000004</c:v>
                </c:pt>
                <c:pt idx="118">
                  <c:v>10.1547</c:v>
                </c:pt>
              </c:numCache>
            </c:numRef>
          </c:xVal>
          <c:yVal>
            <c:numRef>
              <c:f>Sheet4!$C$2:$C$120</c:f>
              <c:numCache>
                <c:formatCode>General</c:formatCode>
                <c:ptCount val="119"/>
                <c:pt idx="0">
                  <c:v>8.5642999999999994</c:v>
                </c:pt>
                <c:pt idx="1">
                  <c:v>6.7643000000000004</c:v>
                </c:pt>
                <c:pt idx="2">
                  <c:v>6.2907000000000002</c:v>
                </c:pt>
                <c:pt idx="3">
                  <c:v>5.7815000000000003</c:v>
                </c:pt>
                <c:pt idx="5">
                  <c:v>4.5049000000000001</c:v>
                </c:pt>
                <c:pt idx="6">
                  <c:v>5.1529999999999996</c:v>
                </c:pt>
                <c:pt idx="7">
                  <c:v>6.9090999999999996</c:v>
                </c:pt>
                <c:pt idx="8">
                  <c:v>7.2511999999999999</c:v>
                </c:pt>
                <c:pt idx="9">
                  <c:v>5.9120999999999997</c:v>
                </c:pt>
                <c:pt idx="10">
                  <c:v>6.2919</c:v>
                </c:pt>
                <c:pt idx="11">
                  <c:v>8.7187000000000001</c:v>
                </c:pt>
                <c:pt idx="13">
                  <c:v>5.7710999999999997</c:v>
                </c:pt>
                <c:pt idx="14">
                  <c:v>6.5746000000000002</c:v>
                </c:pt>
                <c:pt idx="15">
                  <c:v>7.8151999999999999</c:v>
                </c:pt>
                <c:pt idx="16">
                  <c:v>7.8052999999999999</c:v>
                </c:pt>
                <c:pt idx="17">
                  <c:v>5.0713999999999997</c:v>
                </c:pt>
                <c:pt idx="18">
                  <c:v>6.8449999999999998</c:v>
                </c:pt>
                <c:pt idx="19">
                  <c:v>7.5888999999999998</c:v>
                </c:pt>
                <c:pt idx="20">
                  <c:v>8.5467999999999993</c:v>
                </c:pt>
                <c:pt idx="21">
                  <c:v>4.2647000000000004</c:v>
                </c:pt>
                <c:pt idx="22">
                  <c:v>5.2340999999999998</c:v>
                </c:pt>
                <c:pt idx="23">
                  <c:v>5.8472999999999997</c:v>
                </c:pt>
                <c:pt idx="24">
                  <c:v>6.2270000000000003</c:v>
                </c:pt>
                <c:pt idx="25">
                  <c:v>6.4819000000000004</c:v>
                </c:pt>
                <c:pt idx="26">
                  <c:v>6.9401000000000002</c:v>
                </c:pt>
                <c:pt idx="27">
                  <c:v>6.7130000000000001</c:v>
                </c:pt>
                <c:pt idx="28">
                  <c:v>7.1291000000000002</c:v>
                </c:pt>
                <c:pt idx="29">
                  <c:v>8.6036999999999999</c:v>
                </c:pt>
                <c:pt idx="30">
                  <c:v>8.1836000000000002</c:v>
                </c:pt>
                <c:pt idx="31">
                  <c:v>6.7870999999999997</c:v>
                </c:pt>
                <c:pt idx="32">
                  <c:v>6.5856000000000003</c:v>
                </c:pt>
                <c:pt idx="33">
                  <c:v>8.5986999999999991</c:v>
                </c:pt>
                <c:pt idx="34">
                  <c:v>6.3903999999999996</c:v>
                </c:pt>
                <c:pt idx="35">
                  <c:v>6.8087</c:v>
                </c:pt>
                <c:pt idx="36">
                  <c:v>8.1902000000000008</c:v>
                </c:pt>
                <c:pt idx="37">
                  <c:v>6.8403</c:v>
                </c:pt>
                <c:pt idx="38">
                  <c:v>6.6028000000000002</c:v>
                </c:pt>
                <c:pt idx="39">
                  <c:v>7.1505999999999998</c:v>
                </c:pt>
                <c:pt idx="40">
                  <c:v>7.9733999999999998</c:v>
                </c:pt>
                <c:pt idx="41">
                  <c:v>8.4483999999999995</c:v>
                </c:pt>
                <c:pt idx="42">
                  <c:v>5.1534000000000004</c:v>
                </c:pt>
                <c:pt idx="43">
                  <c:v>5.0585000000000004</c:v>
                </c:pt>
                <c:pt idx="44">
                  <c:v>5.5808999999999997</c:v>
                </c:pt>
                <c:pt idx="45">
                  <c:v>7.0102000000000002</c:v>
                </c:pt>
                <c:pt idx="46">
                  <c:v>7.8577000000000004</c:v>
                </c:pt>
                <c:pt idx="47">
                  <c:v>7.7015000000000002</c:v>
                </c:pt>
                <c:pt idx="48">
                  <c:v>8.8033999999999999</c:v>
                </c:pt>
                <c:pt idx="49">
                  <c:v>8.9689235812033399</c:v>
                </c:pt>
                <c:pt idx="50">
                  <c:v>4.2805999999999997</c:v>
                </c:pt>
                <c:pt idx="51">
                  <c:v>5.1547000000000001</c:v>
                </c:pt>
                <c:pt idx="52">
                  <c:v>5.0354000000000001</c:v>
                </c:pt>
                <c:pt idx="53">
                  <c:v>5.7422000000000004</c:v>
                </c:pt>
                <c:pt idx="54">
                  <c:v>6.8929999999999998</c:v>
                </c:pt>
                <c:pt idx="55">
                  <c:v>7.2910000000000004</c:v>
                </c:pt>
                <c:pt idx="56">
                  <c:v>8.2957999999999998</c:v>
                </c:pt>
                <c:pt idx="57">
                  <c:v>8.2027999999999999</c:v>
                </c:pt>
                <c:pt idx="58">
                  <c:v>9.0305999999999997</c:v>
                </c:pt>
                <c:pt idx="59">
                  <c:v>8.8595000000000006</c:v>
                </c:pt>
                <c:pt idx="60">
                  <c:v>4.5232999999999999</c:v>
                </c:pt>
                <c:pt idx="61">
                  <c:v>4.9718999999999998</c:v>
                </c:pt>
                <c:pt idx="62">
                  <c:v>5.3643999999999998</c:v>
                </c:pt>
                <c:pt idx="63">
                  <c:v>7.1623000000000001</c:v>
                </c:pt>
                <c:pt idx="64">
                  <c:v>8.1278000000000006</c:v>
                </c:pt>
                <c:pt idx="65">
                  <c:v>7.8220000000000001</c:v>
                </c:pt>
                <c:pt idx="66">
                  <c:v>3.9636999999999998</c:v>
                </c:pt>
                <c:pt idx="67">
                  <c:v>4.5659999999999998</c:v>
                </c:pt>
                <c:pt idx="68">
                  <c:v>5.2168999999999999</c:v>
                </c:pt>
                <c:pt idx="69">
                  <c:v>5.7648999999999999</c:v>
                </c:pt>
                <c:pt idx="70">
                  <c:v>6.5026999999999999</c:v>
                </c:pt>
                <c:pt idx="71">
                  <c:v>7.1695000000000002</c:v>
                </c:pt>
                <c:pt idx="72">
                  <c:v>7.6688999999999998</c:v>
                </c:pt>
                <c:pt idx="73">
                  <c:v>7.9802</c:v>
                </c:pt>
                <c:pt idx="74">
                  <c:v>4.8456000000000001</c:v>
                </c:pt>
                <c:pt idx="75">
                  <c:v>4.7659000000000002</c:v>
                </c:pt>
                <c:pt idx="77">
                  <c:v>5.6916000000000002</c:v>
                </c:pt>
                <c:pt idx="78">
                  <c:v>7.4027000000000003</c:v>
                </c:pt>
                <c:pt idx="79">
                  <c:v>7.8978000000000002</c:v>
                </c:pt>
                <c:pt idx="80">
                  <c:v>8.1476000000000006</c:v>
                </c:pt>
                <c:pt idx="81">
                  <c:v>9.9824999999999999</c:v>
                </c:pt>
                <c:pt idx="82">
                  <c:v>2.6078999999999999</c:v>
                </c:pt>
                <c:pt idx="83">
                  <c:v>3.9073000000000002</c:v>
                </c:pt>
                <c:pt idx="84">
                  <c:v>5.0970000000000004</c:v>
                </c:pt>
                <c:pt idx="85">
                  <c:v>5.1698000000000004</c:v>
                </c:pt>
                <c:pt idx="86">
                  <c:v>5.3159000000000001</c:v>
                </c:pt>
                <c:pt idx="88">
                  <c:v>5.5445000000000002</c:v>
                </c:pt>
                <c:pt idx="89">
                  <c:v>6.4245999999999999</c:v>
                </c:pt>
                <c:pt idx="90">
                  <c:v>6.9926000000000004</c:v>
                </c:pt>
                <c:pt idx="91">
                  <c:v>7.7877999999999998</c:v>
                </c:pt>
                <c:pt idx="92">
                  <c:v>6.7991999999999999</c:v>
                </c:pt>
                <c:pt idx="93">
                  <c:v>7.8189000000000002</c:v>
                </c:pt>
                <c:pt idx="94">
                  <c:v>8.0213999999999999</c:v>
                </c:pt>
                <c:pt idx="95">
                  <c:v>8.7939000000000007</c:v>
                </c:pt>
                <c:pt idx="96">
                  <c:v>9.0503</c:v>
                </c:pt>
                <c:pt idx="97">
                  <c:v>3.8532000000000002</c:v>
                </c:pt>
                <c:pt idx="98">
                  <c:v>9.1457999999999995</c:v>
                </c:pt>
                <c:pt idx="99">
                  <c:v>10.367800000000001</c:v>
                </c:pt>
                <c:pt idx="100">
                  <c:v>4.3090000000000002</c:v>
                </c:pt>
                <c:pt idx="101">
                  <c:v>9.1515000000000004</c:v>
                </c:pt>
                <c:pt idx="102">
                  <c:v>9.6577000000000002</c:v>
                </c:pt>
                <c:pt idx="103">
                  <c:v>2.9561999999999999</c:v>
                </c:pt>
                <c:pt idx="104">
                  <c:v>2.8593000000000002</c:v>
                </c:pt>
                <c:pt idx="105">
                  <c:v>4.79</c:v>
                </c:pt>
                <c:pt idx="106">
                  <c:v>5.8291000000000004</c:v>
                </c:pt>
                <c:pt idx="107">
                  <c:v>6.1679000000000004</c:v>
                </c:pt>
                <c:pt idx="108">
                  <c:v>7.3148</c:v>
                </c:pt>
                <c:pt idx="109">
                  <c:v>7.7061000000000002</c:v>
                </c:pt>
                <c:pt idx="110">
                  <c:v>5.5411000000000001</c:v>
                </c:pt>
                <c:pt idx="112">
                  <c:v>11.0312</c:v>
                </c:pt>
                <c:pt idx="113">
                  <c:v>5.5884</c:v>
                </c:pt>
                <c:pt idx="114">
                  <c:v>7.6656000000000004</c:v>
                </c:pt>
                <c:pt idx="116">
                  <c:v>5.6108000000000002</c:v>
                </c:pt>
                <c:pt idx="117">
                  <c:v>7.6101999999999999</c:v>
                </c:pt>
                <c:pt idx="118">
                  <c:v>10.1332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B5-4FC2-A3E3-5CD821A68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134752"/>
        <c:axId val="307494632"/>
      </c:scatterChart>
      <c:valAx>
        <c:axId val="307134752"/>
        <c:scaling>
          <c:orientation val="minMax"/>
          <c:min val="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EOM CCSDT-3</a:t>
                </a:r>
              </a:p>
            </c:rich>
          </c:tx>
          <c:layout>
            <c:manualLayout>
              <c:xMode val="edge"/>
              <c:yMode val="edge"/>
              <c:x val="0.42629728362854685"/>
              <c:y val="0.786137880789490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494632"/>
        <c:crosses val="autoZero"/>
        <c:crossBetween val="midCat"/>
      </c:valAx>
      <c:valAx>
        <c:axId val="307494632"/>
        <c:scaling>
          <c:orientation val="minMax"/>
          <c:min val="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EOM pCCSD(-1,1)</a:t>
                </a:r>
              </a:p>
            </c:rich>
          </c:tx>
          <c:layout>
            <c:manualLayout>
              <c:xMode val="edge"/>
              <c:yMode val="edge"/>
              <c:x val="0.13725896517168382"/>
              <c:y val="0.372176741024514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34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7DFF-2FED-E243-9222-83A2142F1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D4D2C-70EF-B845-B09F-184708020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3F81F-C779-F442-B66F-B98BAFF5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F80-8336-5545-910F-DF49E150586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6DA2-8A45-F842-A131-CCFCCFB2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CBDF7-23F9-364B-9E8C-43285A29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421-B749-D840-8FF4-B5254880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0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5325-FBAA-324A-92B9-D50E0880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4C8EA-C19A-BD42-AD1F-3ADDB39FB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4938-4382-EA42-9E35-005E6F7B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F80-8336-5545-910F-DF49E150586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06CE7-1DF8-194B-B648-A4762CD1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7ADE7-D881-1640-BABE-04E39206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421-B749-D840-8FF4-B5254880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2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DF29D-4C4B-0C43-B09B-1C56EC8C5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366A7-6606-B04E-B54A-93DC6349C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B5D84-3C5B-164B-9730-52842914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F80-8336-5545-910F-DF49E150586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7D74-C68F-8446-9D72-6ECF24D3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A11C-9CAF-1A4F-9310-25D03023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421-B749-D840-8FF4-B5254880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769B-E4A6-4045-92B7-6BEB8FC9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C35C-AA5A-DD43-86D1-E876ED39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E777-12B1-0642-8ECA-01AF161E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F80-8336-5545-910F-DF49E150586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68A3E-D003-DA48-A077-731AA83A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D5D4-ACE1-2041-8B5C-F27D82EE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421-B749-D840-8FF4-B5254880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5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AD29-4ADA-A54E-98CD-314DFCCE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D4527-AF23-954B-BE3E-572C70B6E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72A0-0C42-1B4B-9494-116AD628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F80-8336-5545-910F-DF49E150586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FC6A-597E-1F40-AD78-B36E7167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B844-97CD-1445-8DA2-26881187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421-B749-D840-8FF4-B5254880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7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F7F2-F0D8-B24C-A0BB-17F1551F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93B9-669E-8C45-B89C-DA314A076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DEC18-E300-6440-8AD0-FA50F3F97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155E2-BB0F-974F-9C57-22137CF2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F80-8336-5545-910F-DF49E150586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82DDC-C641-0049-8880-9CEFB2EB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EA6CA-8DC0-1D4C-81F3-E6B4E4B2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421-B749-D840-8FF4-B5254880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1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FB90-787B-614F-B898-BD26A6C1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45081-E3EF-A24B-A2FA-0E7953C2E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2FE5B-267F-894E-81E1-4E745E371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F4AB9-9762-3448-935A-604B94381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98E18-587E-164F-B3ED-4DF152949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302DF-9BDA-514B-B442-0FD16905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F80-8336-5545-910F-DF49E150586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8710A-A4DA-1546-899C-9B26A1F2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253D3-A8A1-1C4B-B6DE-CEA419EF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421-B749-D840-8FF4-B5254880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5007-3D22-4F4A-A2E8-B29D5682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6B15F-31C4-9047-97B5-2B031496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F80-8336-5545-910F-DF49E150586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A0406-AF7A-A74D-B0D4-0725E758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7A11D-D29F-0546-ACE5-850D35D7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421-B749-D840-8FF4-B5254880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8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9B0E0-CB80-8441-B3C1-87B5A520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F80-8336-5545-910F-DF49E150586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3D1B3-65ED-5942-BB4C-425BEF91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15510-E319-0144-BC45-8381F987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421-B749-D840-8FF4-B5254880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23C3-DF8E-F14B-8E03-0762C906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C9B6-5C49-414E-88D2-2D84118C3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F23A1-3E2A-AB45-8073-2203175E2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6F6EA-A6EB-0D4C-B68A-847ED187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F80-8336-5545-910F-DF49E150586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9EBE-1A5C-F64F-A076-F97D3981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27A95-951E-3844-B178-401C0CD4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421-B749-D840-8FF4-B5254880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9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5F01-7796-1644-9920-E71612CB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6FFD7-08A0-FE42-B2C2-834E6C565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34F0F-F0AE-5F4F-8FC8-5E1C59716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06629-1918-D34F-9D20-47D55F92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F80-8336-5545-910F-DF49E150586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915B0-CE32-CF4C-AC21-74B1410E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E4F43-9794-4843-B513-319525B5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421-B749-D840-8FF4-B5254880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AD68E-5C10-5B43-8500-D7846BBA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F8CC2-B0ED-D448-8FDF-FFA836B17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68D52-6FE8-C943-A856-C542A3F16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7F80-8336-5545-910F-DF49E150586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A6338-3400-A54D-9496-A84F97A7C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131E-1028-334B-9E42-09C70FAA1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F9421-B749-D840-8FF4-B5254880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3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168" y="405765"/>
            <a:ext cx="110998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EOM-DCSD improves on EOM-CCSD for valence excitations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60536"/>
              </p:ext>
            </p:extLst>
          </p:nvPr>
        </p:nvGraphicFramePr>
        <p:xfrm>
          <a:off x="8105615" y="1988051"/>
          <a:ext cx="4086386" cy="4219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619064"/>
              </p:ext>
            </p:extLst>
          </p:nvPr>
        </p:nvGraphicFramePr>
        <p:xfrm>
          <a:off x="322676" y="1988051"/>
          <a:ext cx="4278383" cy="4219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623564"/>
              </p:ext>
            </p:extLst>
          </p:nvPr>
        </p:nvGraphicFramePr>
        <p:xfrm>
          <a:off x="4370522" y="1988051"/>
          <a:ext cx="3735093" cy="4219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3330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EOM-DCSD improves on EOM-CCSD for valence excitations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EOM-DCSD improves on EOM-CCSD for valence excitations</dc:title>
  <dc:creator>Rishi, Varun K.</dc:creator>
  <cp:lastModifiedBy>Rishi, Varun K.</cp:lastModifiedBy>
  <cp:revision>3</cp:revision>
  <cp:lastPrinted>2020-11-05T13:24:55Z</cp:lastPrinted>
  <dcterms:created xsi:type="dcterms:W3CDTF">2020-11-05T13:14:38Z</dcterms:created>
  <dcterms:modified xsi:type="dcterms:W3CDTF">2020-11-05T18:45:32Z</dcterms:modified>
</cp:coreProperties>
</file>