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3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Codebook for the above analysis is attached with this presentation.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/>
              <a:t>Customer Analysis</a:t>
            </a:r>
            <a:endParaRPr u="sng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Ø"/>
            </a:pPr>
            <a:r>
              <a:rPr lang="en-US" dirty="0" smtClean="0"/>
              <a:t>Wealth Segment distribution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Age </a:t>
            </a:r>
            <a:r>
              <a:rPr lang="en-US" dirty="0" smtClean="0"/>
              <a:t>Groups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Gender distribution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Past </a:t>
            </a:r>
            <a:r>
              <a:rPr lang="en-US" dirty="0" smtClean="0"/>
              <a:t>3 </a:t>
            </a:r>
            <a:r>
              <a:rPr lang="en-US" dirty="0" smtClean="0"/>
              <a:t>year </a:t>
            </a:r>
            <a:r>
              <a:rPr lang="en-US" dirty="0" smtClean="0"/>
              <a:t>bike </a:t>
            </a:r>
            <a:r>
              <a:rPr lang="en-US" dirty="0" smtClean="0"/>
              <a:t>related purchases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Job Industry distribution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/>
              <a:t>Wealth Segment Distribution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152400" y="1885950"/>
            <a:ext cx="2895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Mass Customers have great majority in Wealth Segment so they should be more focused 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in Mass Customers Females have more majority.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122" name="AutoShape 2" descr="data:image/png;base64,iVBORw0KGgoAAAANSUhEUgAAAYUAAAEXCAYAAABCjVgAAAAABHNCSVQICAgIfAhkiAAAAAlwSFlzAAALEgAACxIB0t1+/AAAADh0RVh0U29mdHdhcmUAbWF0cGxvdGxpYiB2ZXJzaW9uMy4xLjEsIGh0dHA6Ly9tYXRwbG90bGliLm9yZy8QZhcZAAAeMElEQVR4nO3deZwcdZ3/8debBIjcQsKZyCAEAREQIkYQL5QFcYGVQ1kQgtGAC6ysF7i6LB6grAcrgkgUSGCF5fIAfrjAA0jCFWDAmHATQiTZABmWEMKpgc/vj++3ayqdnplOmJqeybyfj8c8pupb1VXf7uqud9e3qr+liMDMzAxgtVZXwMzM+g+HgpmZFRwKZmZWcCiYmVnBoWBmZgWHgpmZFRwKNqBJapMUkoZ2M09I2qYv62U2UDkUrNdJ+qak6+vKHu+i7LO9vO4pkr7wFh6/gaQLJT0jaYmkxySd3Jt1rJqkj0ia38M8k3JY7l4q20aSf7g0yDkUrArTgD0lDQGQtCmwOrBrXdk2ed7+5CxgHWB7YH3gAOCJltaoOs8D3291Jax/cShYFe4lhcAuefxDwK3Ao3VlT0TEAgBJ20m6SdLzkh6VdFhtYZL2l/QnSS9KmifptEYrlXQ6sBdwjqSXJJ1TmvzxfGSySNK5ktRF3d8HXBoRiyLizYh4JCKuKq2ju3puJOnaXM97JX1f0u2l6SHpn3I9lkj6nqStJd2VH3OFpDVK839K0gxJL0i6U9JOpWlzJX1N0kxJiyVdLmmYpLWBPwKb59fgJUmbd/FcJwM7SfpwF6/n+pIukPS0pP/Nz6cW6n+RtFsePjI/tx3y+Bck/b6LdVo/51CwXhcRfwXuJu34yf9vA26vK5sGkHdkNwGXAhsDhwO/kPTuPO/LwFHABsD+wJckHdRgvd/K6zkhItaJiBNKkz9F2uHvDBwG/F0X1Z8OnC7pGEmjyxOaqOe5ua6bAkfnv3r7ArsBY4FvABOBI4BRwI55mUjaFbgQOBbYCDgfuEbSmqVlHZaXtxWwEzAuIl4G9gMW5NdgnVrwNvAKcAZwehfTJwNLSUd07wX2AWpNc1OBj+ThDwFzgA+Xxqd2sUzr5xwKVpWpdAbAXqSd9W11ZbUdx6eAuRFxUUQsjYj7gauBQwAiYkpEzMrf3GcCl9G5A2rWDyPihYh4inTUsksX850I/AY4AXhI0mxJ+/VUz/wN+mDg3yPilYh4iLRTrXdmRLwYEQ8CDwA3RsSciFhM+ob/3jzfF4HzI+LuiHgjIiYDr5PCpObsiFgQEc8D13bznLpzPvCO0nMEQNImpHA5KSJejoiFpKa12jmgqXRug72AH5TGP4xDYcByKFhVpgEflPR2YEREPA7cCeyRy3ak83zClsD7czPJC5JeIH173hRA0vsl3SqpQ9Ji4Dhg+ArW55nS8Cuk8wbLiYhXI+KMiNiN9A39CuBKSRv2UM8RwFBgXmlx81jes6XhVxuM1+q1JfDVunWNAspNQU09p+5ExOvA9/JfuUltS1IT4NOl9Z9POkKCtNPfK58bGgJcTjqP1EY6FzNjReti/UOXl/GZvUV3kXYOE4A7ACLiRUkLctmCiHgyzzsPmBoRn+hiWZcC5wD7RcRrkv6TrkOh166eyfU9A/gmqYmmy3rmI4WlwEjgsVw86i2sfh5wekR01bTTnRV9DS4iNWX9Q936XweGR8TS5VYQMVvSK8A/A9MiYomkZ0jb9vaIeHMl6m39gI8UrBIR8SrQDnyF1GxUc3suK191dB2wraTPSVo9/71P0vZ5+rrA8zkQdgf+sZtVPwu8c2XrLenf8rrXkDQM+DLwAukkeZf1jIg3gN8Cp0laS9J2pPMgK+tXwHH5KEmS1s4n3Ndt4rHPAhtJWr+ZFeWd/mnAyaWyp4EbgZ9IWk/SavmkeLnZbiqpma3WVDSlbtwGIIeCVWkqqbnh9lLZbbmsCIWIWEI6iflZYAGpWeRMoHZS9Z+A70paApxKatLpys9IbfyLJJ29EnUO0jfn53JdPgHsHxEvNVHPE0hHR88Al5DOfby+EnUgItpJ5xXOARYBs4FxTT72kbzuObnpp6urj8ouA56uKzsKWAN4KNfhKmCz0vSppMCe1sW4DUDyTXbMqiHpTGDTiGh0FZJZv+QjBbNekn/DsFNu7tkdGA/8rtX1MlsRPtFs1nvWJTXDbA4sBH4C/KGlNTJbQW4+MjOzgpuPzMysMKCbj4YPHx5tbW2troaZ2YBy3333PRcRIxpNG9Ch0NbWRnt7e6urYWY2oEj6S1fT3HxkZmYFh4KZmRUcCmZmVnAomJlZwaFgZmYFh4KZmRUcCmZmVnAomJlZwaFgZmaFSn/RLGkusAR4A1gaEWPyvW4vB9qAucBhEbFIkkg3SPkk6X6z4/KN0XvFbl+/uLcWZd2470dv5WZjZtZqfXGk8NGI2CUixuTxU4CbI2I0cHMeB9gPGJ3/JgDn9UHdzMyspBXNRwcCk/PwZOCgUvnFkUwHNpC0WaMFmJlZNaoOhQBulHSfpAm5bJN8U/DazcE3zuVbAPNKj52fy5YhaYKkdkntHR0dFVbdzGzwqbqX1D0jYoGkjYGbJD3SzbxqULbcHYAiYiIwEWDMmDG+Q5CZWS+q9EghIhbk/wtJ96rdHXi21iyU/y/Ms88HRpUePhJYUGX9zMxsWZWFgqS1Ja1bGwb2AR4ArgGOzrMdTec9bK8Bjso3PR8LLK41M5mZWd+osvloE+B36UpThgKXRsT/SLoXuELSeOAp4NA8//Wky1Fnky5JPabCupmZWQOVhUJEzAF2blD+f8DeDcoDOL6q+piZWc/8i2YzMys4FMzMrOBQMDOzgkPBzMwKDgUzMys4FMzMrOBQMDOzgkPBzMwKDgUzMys4FMzMrOBQMDOzgkPBzMwKDgUzMys4FMzMrOBQMDOzgkPBzMwKDgUzMys4FMzMrOBQMDOzgkPBzMwKDgUzMys4FMzMrOBQMDOzgkPBzMwKDgUzMys4FMzMrOBQMDOzgkPBzMwKDgUzMys4FMzMrOBQMDOzgkPBzMwKlYeCpCGS/iTpujy+laS7JT0u6XJJa+TyNfP47Dy9req6mZnZsvriSOHLwMOl8TOBsyJiNLAIGJ/LxwOLImIb4Kw8n5mZ9aFKQ0HSSGB/4Nd5XMDHgKvyLJOBg/LwgXmcPH3vPL+ZmfWRqo8U/hP4BvBmHt8IeCEilubx+cAWeXgLYB5Anr44z78MSRMktUtq7+joqLLuZmaDTmWhIOlTwMKIuK9c3GDWaGJaZ0HExIgYExFjRowY0Qs1NTOzmqEVLntP4ABJnwSGAeuRjhw2kDQ0Hw2MBBbk+ecDo4D5koYC6wPPV1g/MzOrU9mRQkR8MyJGRkQb8Fnglog4ArgVOCTPdjTwhzx8TR4nT78lIpY7UjAzs+q04ncKJwNfkTSbdM7gglx+AbBRLv8KcEoL6mZmNqhV2XxUiIgpwJQ8PAfYvcE8rwGH9kV9zMysMf+i2czMCg4FMzMrOBTMzKzgUDAzs4JDwczMCg4FMzMrOBTMzKzgUDAzs4JDwczMCg4FMzMrOBTMzKzgUDAzs4JDwczMCg4FMzMrOBTMzKzgUDAzs4JDwczMCg4FMzMrOBTMzKzgUDAzs4JDwczMCg4FMzMrOBTMzKzgUDAzs4JDwczMCg4FMzMrOBTMzKzgUDAzs4JDwczMCg4FMzMrOBTMzKxQWShIGibpHkl/lvSgpO/k8q0k3S3pcUmXS1ojl6+Zx2fn6W1V1c3MzBqr8kjhdeBjEbEzsAuwr6SxwJnAWRExGlgEjM/zjwcWRcQ2wFl5PjMz60OVhUIkL+XR1fNfAB8Drsrlk4GD8vCBeZw8fW9Jqqp+Zma2vErPKUgaImkGsBC4CXgCeCEiluZZ5gNb5OEtgHkAefpiYKMq62dmZsuqNBQi4o2I2AUYCewObN9otvy/0VFB1BdImiCpXVJ7R0dH71XWzMz65uqjiHgBmAKMBTaQNDRPGgksyMPzgVEAefr6wPMNljUxIsZExJgRI0ZUXXUzs0GlqVCQdHMzZXXTR0jaIA+/Dfg48DBwK3BInu1o4A95+Jo8Tp5+S0Qsd6RgZmbVGdrdREnDgLWA4ZLeTmcTz3rA5j0sezNgsqQhpPC5IiKuk/QQ8N+Svg/8Cbggz38BcImk2aQjhM+uzBMyM7OV120oAMcCJ5EC4D46Q+FF4NzuHhgRM4H3NiifQzq/UF/+GnBoz1U2M7OqdBsKEfEz4GeSToyIn/dRnczMrEV6OlIAICJ+LmkPoK38mIi4uKJ6mZlZCzQVCpIuAbYGZgBv5OIAHApmZquQpkIBGAPs4KuBzMxWbc3+TuEBYNMqK2JmZq3X7JHCcOAhSfeQOroDICIOqKRWZmbWEs2GwmlVVsLMzPqHZq8+mlp1RczMrPWavfpoCZ2d061B6gb75YhYr6qKmZlZ32v2SGHd8rikg2jwq2QzMxvYVqqX1Ij4PelmOWZmtgpptvno06XR1Ui/W/BvFszMVjHNXn3096XhpcBc0u0zzcxsFdLsOYVjqq6ImZm1XrM32Rkp6XeSFkp6VtLVkkZWXTkzM+tbzTYfXQRcSuf9Do7MZZ+oolJmturY8+d7troKg8IdJ97RK8tp9uqjERFxUUQszX+TAN8g2cxsFdNsKDwn6UhJQ/LfkcD/VVkxMzPre82GwueBw4BngKeBQwCffDYzW8U0e07he8DREbEIQNKGwI9JYWFWuae++55WV2GV945TZ7W6CtYPNHuksFMtEAAi4nngvdVUyczMWqXZUFhN0ttrI/lIodmjDDMzGyCa3bH/BLhT0lWk7i0OA06vrFZmZtYSzf6i+WJJ7aRO8AR8OiIeqrRmZmbW55puAsoh4CAwM1uFrVTX2WZmtmpyKJiZWcGhYGZmBYeCmZkVHApmZlZwKJiZWcGhYGZmhcpCQdIoSbdKeljSg5K+nMs3lHSTpMfz/7fnckk6W9JsSTMl7VpV3czMrLEqjxSWAl+NiO2BscDxknYATgFujojRwM15HGA/YHT+mwCcV2HdzMysgcpCISKejoj78/AS4GFgC+BAYHKebTJwUB4+ELg4kunABpI2q6p+Zma2vD45pyCpjdTV9t3AJhHxNKTgADbOs20BzCs9bH4uq1/WBEntkto7OjqqrLaZ2aBTeShIWge4GjgpIl7sbtYGZbFcQcTEiBgTEWNGjPBtos3MelOloSBpdVIg/CYifpuLn601C+X/C3P5fGBU6eEjgQVV1s/MzJZV5dVHAi4AHo6In5YmXQMcnYePBv5QKj8qX4U0Flhca2YyM7O+UeXd0/YEPgfMkjQjl/0r8EPgCknjgaeAQ/O064FPArOBV4BjKqybmZk1UFkoRMTtND5PALB3g/kDOL6q+piZWc/8i2YzMys4FMzMrOBQMDOzgkPBzMwKDgUzMys4FMzMrOBQMDOzgkPBzMwKDgUzMys4FMzMrOBQMDOzgkPBzMwKDgUzMys4FMzMrOBQMDOzgkPBzMwKDgUzMys4FMzMrOBQMDOzgkPBzMwKDgUzMys4FMzMrOBQMDOzgkPBzMwKDgUzMys4FMzMrOBQMDOzgkPBzMwKDgUzMys4FMzMrOBQMDOzgkPBzMwKlYWCpAslLZT0QKlsQ0k3SXo8/397LpeksyXNljRT0q5V1cvMzLpW5ZHCJGDfurJTgJsjYjRwcx4H2A8Ynf8mAOdVWC8zM+tCZaEQEdOA5+uKDwQm5+HJwEGl8osjmQ5sIGmzqupmZmaN9fU5hU0i4mmA/H/jXL4FMK803/xcthxJEyS1S2rv6OiotLJmZoNNfznRrAZl0WjGiJgYEWMiYsyIESMqrpaZ2eDS16HwbK1ZKP9fmMvnA6NK840EFvRx3czMBr2+DoVrgKPz8NHAH0rlR+WrkMYCi2vNTGZm1neGVrVgSZcBHwGGS5oP/DvwQ+AKSeOBp4BD8+zXA58EZgOvAMdUVS8zM+taZaEQEYd3MWnvBvMGcHxVdTEzs+b0lxPNZmbWDzgUzMys4FAwM7OCQ8HMzAoOBTMzKzgUzMys4FAwM7OCQ8HMzAoOBTMzKzgUzMys4FAwM7OCQ8HMzAoOBTMzKzgUzMys4FAwM7OCQ8HMzAoOBTMzKzgUzMys4FAwM7OCQ8HMzAoOBTMzKzgUzMys4FAwM7OCQ8HMzAoOBTMzKzgUzMys4FAwM7OCQ8HMzAoOBTMzKzgUzMys4FAwM7OCQ8HMzAr9KhQk7SvpUUmzJZ3S6vqYmQ02/SYUJA0BzgX2A3YADpe0Q2trZWY2uPSbUAB2B2ZHxJyI+Cvw38CBLa6TmdmgoohodR0AkHQIsG9EfCGPfw54f0ScUDffBGBCHn0X8GifVrRvDQeea3UlbKV42w1sq/r22zIiRjSaMLSva9INNShbLrEiYiIwsfrqtJ6k9ogY0+p62IrzthvYBvP260/NR/OBUaXxkcCCFtXFzGxQ6k+hcC8wWtJWktYAPgtc0+I6mZkNKv2m+Sgilko6AbgBGAJcGBEPtrharTYomslWUd52A9ug3X795kSzmZm1Xn9qPjIzsxZzKJiZWcGhkEkKSZeUxodK6pB0XYXr/JqkRyQ9IOnPko5aiWW0SfrHKurX30j6h7ydtqsr/5GkB/P/EZLulvQnSXtJmitpeC/Xo9vXXNK2kq7P3bU8LOkKSZusxHrGSdr8rdW2/5P0Ut34OEnn5OHjevpclOfvYb4pktpL42MkTenhMV1ua0m/k3RQafxRSd8ujV8t6dM91aurdTX7vHqbQ6HTy8COkt6Wxz8B/G9VK5N0XF7H7hGxI/AhGv9WoydtQJ+GgqRWXaBwOHA76cq0smOBXSPi68DewCMR8d6IuK2ierTRxWsuaRjw/4DzImKbiNgeOA9o+EOhHowD+iwUlPSrfUJE/DIiLu7FRW4sab8VmL+Nrj9fdwJ7AEjaCHgJ+EBp+gfyPD3Kn6nu1tV3IsJ/6WT7S8AZwCF5/GLgZOC6PL47aQP/Kf9/Vy5/N3APMAOYCYwG1ibtGP4MPAB8psH6ngK27qIuc4HheXgMMCUPfzivZ0aux7rAdGBxLvsXYBhwETArz/PR/NhxwO+Ba4EngROAr+R5pgMb5vm2Bv4HuA+4Ddgul08CfgrcCvykBdtnHVJIb0va6dfKrwHeyM//5Py6duTxt9VeS9IH7oHS474GnNbEcz47b+85pffGMq95XT0/D1zcxXMYB5xTGr8O+AjpartJ+b0yK2/HQ0jvyUdLz2XvvL1mARcCa5beL2cAdwHtwK6kq/ieAI4rre/rpEu/ZwLfyWVtwMPAL/Kyt2zFZ6+r1wk4DfhaHn5frvtdwI9q2zPP/9u8DR8H/qOL9UwBTgTuaPDZGpKXWXt9jm1iW+8B3J6H/x74DmlfIGAr4Ik8rbvP5JWkz+Qt9etq9nn1+vbo6zdAf/3LH8CdgKvyRpyRP7C1UFgPGJqHPw5cnYd/DhyRh9fIH96DgV+Vlr1+3brWBRZ1U5e5NA6Fa4E98/A6pEuKizrm8q8CF+Xh7Ug7yWH5DTY7r3tEfvMdl+c7CzgpD98MjM7D7wduycOTSDuxIS3aPkcCF+ThO0lHBsW2Kw2PY9kd71x6DoXunvOVpCPqHUh9c1H/mtfV86fAl7uYVl+3WijsBtxUKt8g/58CjMnDw4B5wLZ5/OLSNpsLfKm0LWeWtvPCXL4P6TJL5edzHenotA14Exjbws9eLdRrf0/ROBQeAPbIwz9k2VCYA6yfX6e/AKMarGcK6fN0C/BRlv1sTQC+nYfXJIXrVj1s6zWBF0if+x8A+wKX5PfKEeQvB3T/mZxP5xeyZdbV7PPq7b9+dajYahExk/QhORy4vm7y+sCVkh4gffDencvvAv5V0smkb1mvkr4RfFzSmZL2iojFdcsSDbrwaMIdwE8l/TNpx7G0wTwfJL0xiYhHSG+kbfO0WyNiSUR0kELh2lw+C2iTtA7p28+VkmYA5wOblZZ9ZUS8sRL17g2HkzpJJP8/vDcW2sRz/n1EvBkRDwErfF6gSXOAd0r6uaR9gRcbzPMu4MmIeCyPTybt1GtqP/ScBdxd2s6vSdqAFAr7kL6p3k/aOY3Oj/lLREzv1We0Yl6NiF1qf8Cp9TPk57BuRNSaYy6tm+XmiFgcEa8BDwFbdrO+7wPfrivbBzgqvwfuBjai8/VpKCJeBx4kHZmNzY+7i/R+2oPOpqPuPpM3RcTz3axmRZ5Xr3AoLO8a4MfAZXXl3yPtVHckHSoOA4iIS4EDgFeBGyR9LH9wdyN9QH8gaZk3eUS8CLws6Z1d1GEpndtmWOlxPwS+QDoamV5/wjXr7rzE66XhN0vjb5KOOlYDXih/QCO1ide83M2yK5Pbaz8G/FrSXFIzyGckrcg5mPJrCp2va0/PufyaNbO+B0nbvuk6RMQiYGfSN9njgV83eGxP6y5vy/rtPDQ//gel57hNRFyQ52nJdl1BzT5/SEceXZ73iohbSK/92Lrln1h6fbaKiBubqNedpHBeN2/H6XSGwh1N1L2n177p59VbHArLuxD4bkTMqitfn84Tz+NqhXnHPiciziYFyk75ipFXIuK/SAGza4P1/AA4V9J6eTnr5R5gITUH1HYsB5fWtXVEzIqIM0mHt9sBS0hNBTXTSIeuSNoWeAdN9iSbw+pJSYfmx0vSzs08tmKHkA7Ft4yItogYRTov8sEVWMazpJOMG0laE/gUrPRzrn/Nyy4F9pC0f61A6eZR7yFt110krSZpFOk8FfnqqNUi4mrg3+h8v5TX8wjpaG6bPP45YGpzTx1I5xg+n4+MkLSFpI1X4PEtlXe4SyTVduT1FxusqNOBb5TGbwC+JGl1KK4gW5vutzWkHf+xpPOHkJruxpI+d7UeGZr9TPa0rj7hUKgTEfMj4mcNJv0H6Vv/HaSTUjWfAR7Ih53bkdp63wPck8u+RTpcrXce6aTtvblJairwSp72HeBnkm4jfTuoOal2+SrpyOSPpDfh0nxJ67+QThgOkTQLuBwYlw9zm3UEMD6v40H6xz0tDgd+V1d2NStwpUZE/A34LukQ/zrSTrZmRZ9z/WteXs+rpMA5UdLjkh4ifYlYSNqBPEk6gvwxqRkHYAtgSn6/TAK+mcsnAb/M5QKOITVzzSIdAfxyBZ7/jaTAuis//ir6wQ5oBY0HJkq6i/R61DfLNi0iriddkFDza1LzzP3583g+6Vt5l9s6uxN4J6nZiNykuxBoj4g38zzNfiZ7WlefcDcXZjYgSFonIl7Kw6cAm0XEl1tcrVVOv+kQz8ysB/tL+iZpv/UXSs241nt8pGBmZgWfUzAzs4JDwczMCg4FMzMrOBTMzKzgUDADJE2SdEgePknSWqVpL3X9yIFFg6Q7blt5DgWz5Z0ErNXjXAPTOPqwO24beBwKNiBJ+kbuGBBJZ0m6JQ/vLem/JO0j6S5J90u6stS9w6mS7s2/DJ9Y339SXubmwK2Sbi2Vn55/aTpd3dwwR9Kh6rxp0rRcNkTpBkD3Spop6dhcvpqkXyjdIOg6pRvz1I5W5ko6Iz+Hdkm7SrpB0hNK9+Kore/rpeV+J5e1Kd3c51d52TdKelte9hjgN5JmqPPeIWYFh4INVNOAvfLwGGCd3G/NB0ndSHwb+HhE7ErqJ+ored5zIuJ9uWPDt5H7QKrJfVgtIPV5/9FcvDYwPSJ2zuv9Yjf1OhX4uzzvAblsPLA4It5HuifAFyVtBXya1Cvve0gdHX6gblnzIuIDpHs8TCL1ATWW1F0HkvYh9eS5O7ALsJukWs+po4FzI+LdpO6dD46Iq/JrcUTu9O3Vbp6HDVL+RbMNVPeRdoLrknqSvJ8UDnuROibcAbgjHwisQe6bBviopG+Qmoc2JPV1dC3d+yupv6Taej/Rzbx3AJMkXUG6QQqkbpl3qh0FkDpXHE0KsCtzHznPlI9MsnJ32OtExBJSp3CNusOGdI+N0aT++p+MiBmlOrf18BzNAIeCDVAR8TelbrSPIXVKNpN045StSZ3O3RQRy9xzQelWmb8g3bhmnqTTKHVN3o2/RedP/3vqlvk4Se8H9gdmSNqFzm6Zb6irz/6NllHSbHfY59ctt43lu1x2U5E1xc1HNpBNI91BbRqpieU40p27pgN71rqZlrRW7rK4FgDP5XMMhyy/SOAtdGGs1L353RFxKvAcMIquu2W+HTg4n1vYhHTnrRWxMt1h94vuma3/8pGCDWS3kbomvysiXpb0GnBbRHRIGgdcpnTvBEi3WnxM0q9IzTFzSffjbWQi8EdJT5fOKzTrR5JGk77F30zqZ792R7/784ntDuAgUvffe5NuM/kYqVvvpruDjogbJW1P6g4b0i1lj2TZ7tbrTSJ1x/0q8AGfV7B67hDPrIVq3UEr3V3uHtI9uJ9pdb1s8PKRgllrXZdPGq8BfM+BYK3mIwWzlSDpW8ChdcVXRsTpraiPWW9xKJiZWcFXH5mZWcGhYGZmBYeCmZkVHApmZlb4/6mc+hDYQv/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047750"/>
            <a:ext cx="2667000" cy="1905000"/>
          </a:xfrm>
          <a:prstGeom prst="rect">
            <a:avLst/>
          </a:prstGeom>
          <a:noFill/>
        </p:spPr>
      </p:pic>
      <p:pic>
        <p:nvPicPr>
          <p:cNvPr id="5124" name="Picture 4" descr="C:\Users\hp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7312" y="1047750"/>
            <a:ext cx="2696688" cy="1905000"/>
          </a:xfrm>
          <a:prstGeom prst="rect">
            <a:avLst/>
          </a:prstGeom>
          <a:noFill/>
        </p:spPr>
      </p:pic>
      <p:pic>
        <p:nvPicPr>
          <p:cNvPr id="17" name="Picture 2" descr="C:\Users\hp\Desktop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952750"/>
            <a:ext cx="2738846" cy="1852748"/>
          </a:xfrm>
          <a:prstGeom prst="rect">
            <a:avLst/>
          </a:prstGeom>
          <a:noFill/>
        </p:spPr>
      </p:pic>
      <p:pic>
        <p:nvPicPr>
          <p:cNvPr id="18" name="Picture 3" descr="C:\Users\hp\Desktop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978876"/>
            <a:ext cx="2819400" cy="185274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/>
              <a:t>Age Category Distribution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304800" y="4019550"/>
            <a:ext cx="81534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 smtClean="0"/>
              <a:t>is an huge increase in People belonging from age group (67-89) from 0.6% to 18%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an decrease in group-A category of age from 41.7% to 32%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122" name="AutoShape 2" descr="data:image/png;base64,iVBORw0KGgoAAAANSUhEUgAAAYUAAAEXCAYAAABCjVgAAAAABHNCSVQICAgIfAhkiAAAAAlwSFlzAAALEgAACxIB0t1+/AAAADh0RVh0U29mdHdhcmUAbWF0cGxvdGxpYiB2ZXJzaW9uMy4xLjEsIGh0dHA6Ly9tYXRwbG90bGliLm9yZy8QZhcZAAAeMElEQVR4nO3deZwcdZ3/8debBIjcQsKZyCAEAREQIkYQL5QFcYGVQ1kQgtGAC6ysF7i6LB6grAcrgkgUSGCF5fIAfrjAA0jCFWDAmHATQiTZABmWEMKpgc/vj++3ayqdnplOmJqeybyfj8c8pupb1VXf7uqud9e3qr+liMDMzAxgtVZXwMzM+g+HgpmZFRwKZmZWcCiYmVnBoWBmZgWHgpmZFRwKNqBJapMUkoZ2M09I2qYv62U2UDkUrNdJ+qak6+vKHu+i7LO9vO4pkr7wFh6/gaQLJT0jaYmkxySd3Jt1rJqkj0ia38M8k3JY7l4q20aSf7g0yDkUrArTgD0lDQGQtCmwOrBrXdk2ed7+5CxgHWB7YH3gAOCJltaoOs8D3291Jax/cShYFe4lhcAuefxDwK3Ao3VlT0TEAgBJ20m6SdLzkh6VdFhtYZL2l/QnSS9KmifptEYrlXQ6sBdwjqSXJJ1TmvzxfGSySNK5ktRF3d8HXBoRiyLizYh4JCKuKq2ju3puJOnaXM97JX1f0u2l6SHpn3I9lkj6nqStJd2VH3OFpDVK839K0gxJL0i6U9JOpWlzJX1N0kxJiyVdLmmYpLWBPwKb59fgJUmbd/FcJwM7SfpwF6/n+pIukPS0pP/Nz6cW6n+RtFsePjI/tx3y+Bck/b6LdVo/51CwXhcRfwXuJu34yf9vA26vK5sGkHdkNwGXAhsDhwO/kPTuPO/LwFHABsD+wJckHdRgvd/K6zkhItaJiBNKkz9F2uHvDBwG/F0X1Z8OnC7pGEmjyxOaqOe5ua6bAkfnv3r7ArsBY4FvABOBI4BRwI55mUjaFbgQOBbYCDgfuEbSmqVlHZaXtxWwEzAuIl4G9gMW5NdgnVrwNvAKcAZwehfTJwNLSUd07wX2AWpNc1OBj+ThDwFzgA+Xxqd2sUzr5xwKVpWpdAbAXqSd9W11ZbUdx6eAuRFxUUQsjYj7gauBQwAiYkpEzMrf3GcCl9G5A2rWDyPihYh4inTUsksX850I/AY4AXhI0mxJ+/VUz/wN+mDg3yPilYh4iLRTrXdmRLwYEQ8CDwA3RsSciFhM+ob/3jzfF4HzI+LuiHgjIiYDr5PCpObsiFgQEc8D13bznLpzPvCO0nMEQNImpHA5KSJejoiFpKa12jmgqXRug72AH5TGP4xDYcByKFhVpgEflPR2YEREPA7cCeyRy3ak83zClsD7czPJC5JeIH173hRA0vsl3SqpQ9Ji4Dhg+ArW55nS8Cuk8wbLiYhXI+KMiNiN9A39CuBKSRv2UM8RwFBgXmlx81jes6XhVxuM1+q1JfDVunWNAspNQU09p+5ExOvA9/JfuUltS1IT4NOl9Z9POkKCtNPfK58bGgJcTjqP1EY6FzNjReti/UOXl/GZvUV3kXYOE4A7ACLiRUkLctmCiHgyzzsPmBoRn+hiWZcC5wD7RcRrkv6TrkOh166eyfU9A/gmqYmmy3rmI4WlwEjgsVw86i2sfh5wekR01bTTnRV9DS4iNWX9Q936XweGR8TS5VYQMVvSK8A/A9MiYomkZ0jb9vaIeHMl6m39gI8UrBIR8SrQDnyF1GxUc3suK191dB2wraTPSVo9/71P0vZ5+rrA8zkQdgf+sZtVPwu8c2XrLenf8rrXkDQM+DLwAukkeZf1jIg3gN8Cp0laS9J2pPMgK+tXwHH5KEmS1s4n3Ndt4rHPAhtJWr+ZFeWd/mnAyaWyp4EbgZ9IWk/SavmkeLnZbiqpma3WVDSlbtwGIIeCVWkqqbnh9lLZbbmsCIWIWEI6iflZYAGpWeRMoHZS9Z+A70paApxKatLpys9IbfyLJJ29EnUO0jfn53JdPgHsHxEvNVHPE0hHR88Al5DOfby+EnUgItpJ5xXOARYBs4FxTT72kbzuObnpp6urj8ouA56uKzsKWAN4KNfhKmCz0vSppMCe1sW4DUDyTXbMqiHpTGDTiGh0FZJZv+QjBbNekn/DsFNu7tkdGA/8rtX1MlsRPtFs1nvWJTXDbA4sBH4C/KGlNTJbQW4+MjOzgpuPzMysMKCbj4YPHx5tbW2troaZ2YBy3333PRcRIxpNG9Ch0NbWRnt7e6urYWY2oEj6S1fT3HxkZmYFh4KZmRUcCmZmVnAomJlZwaFgZmYFh4KZmRUcCmZmVnAomJlZwaFgZmaFSn/RLGkusAR4A1gaEWPyvW4vB9qAucBhEbFIkkg3SPkk6X6z4/KN0XvFbl+/uLcWZd2470dv5WZjZtZqfXGk8NGI2CUixuTxU4CbI2I0cHMeB9gPGJ3/JgDn9UHdzMyspBXNRwcCk/PwZOCgUvnFkUwHNpC0WaMFmJlZNaoOhQBulHSfpAm5bJN8U/DazcE3zuVbAPNKj52fy5YhaYKkdkntHR0dFVbdzGzwqbqX1D0jYoGkjYGbJD3SzbxqULbcHYAiYiIwEWDMmDG+Q5CZWS+q9EghIhbk/wtJ96rdHXi21iyU/y/Ms88HRpUePhJYUGX9zMxsWZWFgqS1Ja1bGwb2AR4ArgGOzrMdTec9bK8Bjso3PR8LLK41M5mZWd+osvloE+B36UpThgKXRsT/SLoXuELSeOAp4NA8//Wky1Fnky5JPabCupmZWQOVhUJEzAF2blD+f8DeDcoDOL6q+piZWc/8i2YzMys4FMzMrOBQMDOzgkPBzMwKDgUzMys4FMzMrOBQMDOzgkPBzMwKDgUzMys4FMzMrOBQMDOzgkPBzMwKDgUzMys4FMzMrOBQMDOzgkPBzMwKDgUzMys4FMzMrOBQMDOzgkPBzMwKDgUzMys4FMzMrOBQMDOzgkPBzMwKDgUzMys4FMzMrOBQMDOzgkPBzMwKDgUzMys4FMzMrOBQMDOzgkPBzMwKlYeCpCGS/iTpujy+laS7JT0u6XJJa+TyNfP47Dy9req6mZnZsvriSOHLwMOl8TOBsyJiNLAIGJ/LxwOLImIb4Kw8n5mZ9aFKQ0HSSGB/4Nd5XMDHgKvyLJOBg/LwgXmcPH3vPL+ZmfWRqo8U/hP4BvBmHt8IeCEilubx+cAWeXgLYB5Anr44z78MSRMktUtq7+joqLLuZmaDTmWhIOlTwMKIuK9c3GDWaGJaZ0HExIgYExFjRowY0Qs1NTOzmqEVLntP4ABJnwSGAeuRjhw2kDQ0Hw2MBBbk+ecDo4D5koYC6wPPV1g/MzOrU9mRQkR8MyJGRkQb8Fnglog4ArgVOCTPdjTwhzx8TR4nT78lIpY7UjAzs+q04ncKJwNfkTSbdM7gglx+AbBRLv8KcEoL6mZmNqhV2XxUiIgpwJQ8PAfYvcE8rwGH9kV9zMysMf+i2czMCg4FMzMrOBTMzKzgUDAzs4JDwczMCg4FMzMrOBTMzKzgUDAzs4JDwczMCg4FMzMrOBTMzKzgUDAzs4JDwczMCg4FMzMrOBTMzKzgUDAzs4JDwczMCg4FMzMrOBTMzKzgUDAzs4JDwczMCg4FMzMrOBTMzKzgUDAzs4JDwczMCg4FMzMrOBTMzKzgUDAzs4JDwczMCg4FMzMrOBTMzKxQWShIGibpHkl/lvSgpO/k8q0k3S3pcUmXS1ojl6+Zx2fn6W1V1c3MzBqr8kjhdeBjEbEzsAuwr6SxwJnAWRExGlgEjM/zjwcWRcQ2wFl5PjMz60OVhUIkL+XR1fNfAB8Drsrlk4GD8vCBeZw8fW9Jqqp+Zma2vErPKUgaImkGsBC4CXgCeCEiluZZ5gNb5OEtgHkAefpiYKMq62dmZsuqNBQi4o2I2AUYCewObN9otvy/0VFB1BdImiCpXVJ7R0dH71XWzMz65uqjiHgBmAKMBTaQNDRPGgksyMPzgVEAefr6wPMNljUxIsZExJgRI0ZUXXUzs0GlqVCQdHMzZXXTR0jaIA+/Dfg48DBwK3BInu1o4A95+Jo8Tp5+S0Qsd6RgZmbVGdrdREnDgLWA4ZLeTmcTz3rA5j0sezNgsqQhpPC5IiKuk/QQ8N+Svg/8Cbggz38BcImk2aQjhM+uzBMyM7OV120oAMcCJ5EC4D46Q+FF4NzuHhgRM4H3NiifQzq/UF/+GnBoz1U2M7OqdBsKEfEz4GeSToyIn/dRnczMrEV6OlIAICJ+LmkPoK38mIi4uKJ6mZlZCzQVCpIuAbYGZgBv5OIAHApmZquQpkIBGAPs4KuBzMxWbc3+TuEBYNMqK2JmZq3X7JHCcOAhSfeQOroDICIOqKRWZmbWEs2GwmlVVsLMzPqHZq8+mlp1RczMrPWavfpoCZ2d061B6gb75YhYr6qKmZlZ32v2SGHd8rikg2jwq2QzMxvYVqqX1Ij4PelmOWZmtgpptvno06XR1Ui/W/BvFszMVjHNXn3096XhpcBc0u0zzcxsFdLsOYVjqq6ImZm1XrM32Rkp6XeSFkp6VtLVkkZWXTkzM+tbzTYfXQRcSuf9Do7MZZ+oolJmturY8+d7troKg8IdJ97RK8tp9uqjERFxUUQszX+TAN8g2cxsFdNsKDwn6UhJQ/LfkcD/VVkxMzPre82GwueBw4BngKeBQwCffDYzW8U0e07he8DREbEIQNKGwI9JYWFWuae++55WV2GV945TZ7W6CtYPNHuksFMtEAAi4nngvdVUyczMWqXZUFhN0ttrI/lIodmjDDMzGyCa3bH/BLhT0lWk7i0OA06vrFZmZtYSzf6i+WJJ7aRO8AR8OiIeqrRmZmbW55puAsoh4CAwM1uFrVTX2WZmtmpyKJiZWcGhYGZmBYeCmZkVHApmZlZwKJiZWcGhYGZmhcpCQdIoSbdKeljSg5K+nMs3lHSTpMfz/7fnckk6W9JsSTMl7VpV3czMrLEqjxSWAl+NiO2BscDxknYATgFujojRwM15HGA/YHT+mwCcV2HdzMysgcpCISKejoj78/AS4GFgC+BAYHKebTJwUB4+ELg4kunABpI2q6p+Zma2vD45pyCpjdTV9t3AJhHxNKTgADbOs20BzCs9bH4uq1/WBEntkto7OjqqrLaZ2aBTeShIWge4GjgpIl7sbtYGZbFcQcTEiBgTEWNGjPBtos3MelOloSBpdVIg/CYifpuLn601C+X/C3P5fGBU6eEjgQVV1s/MzJZV5dVHAi4AHo6In5YmXQMcnYePBv5QKj8qX4U0Flhca2YyM7O+UeXd0/YEPgfMkjQjl/0r8EPgCknjgaeAQ/O064FPArOBV4BjKqybmZk1UFkoRMTtND5PALB3g/kDOL6q+piZWc/8i2YzMys4FMzMrOBQMDOzgkPBzMwKDgUzMys4FMzMrOBQMDOzgkPBzMwKDgUzMys4FMzMrOBQMDOzgkPBzMwKDgUzMys4FMzMrOBQMDOzgkPBzMwKDgUzMys4FMzMrOBQMDOzgkPBzMwKDgUzMys4FMzMrOBQMDOzgkPBzMwKDgUzMys4FMzMrOBQMDOzgkPBzMwKDgUzMys4FMzMrOBQMDOzgkPBzMwKlYWCpAslLZT0QKlsQ0k3SXo8/397LpeksyXNljRT0q5V1cvMzLpW5ZHCJGDfurJTgJsjYjRwcx4H2A8Ynf8mAOdVWC8zM+tCZaEQEdOA5+uKDwQm5+HJwEGl8osjmQ5sIGmzqupmZmaN9fU5hU0i4mmA/H/jXL4FMK803/xcthxJEyS1S2rv6OiotLJmZoNNfznRrAZl0WjGiJgYEWMiYsyIESMqrpaZ2eDS16HwbK1ZKP9fmMvnA6NK840EFvRx3czMBr2+DoVrgKPz8NHAH0rlR+WrkMYCi2vNTGZm1neGVrVgSZcBHwGGS5oP/DvwQ+AKSeOBp4BD8+zXA58EZgOvAMdUVS8zM+taZaEQEYd3MWnvBvMGcHxVdTEzs+b0lxPNZmbWDzgUzMys4FAwM7OCQ8HMzAoOBTMzKzgUzMys4FAwM7OCQ8HMzAoOBTMzKzgUzMys4FAwM7OCQ8HMzAoOBTMzKzgUzMys4FAwM7OCQ8HMzAoOBTMzKzgUzMys4FAwM7OCQ8HMzAoOBTMzKzgUzMys4FAwM7OCQ8HMzAoOBTMzKzgUzMys4FAwM7OCQ8HMzAoOBTMzKzgUzMys4FAwM7OCQ8HMzAr9KhQk7SvpUUmzJZ3S6vqYmQ02/SYUJA0BzgX2A3YADpe0Q2trZWY2uPSbUAB2B2ZHxJyI+Cvw38CBLa6TmdmgoohodR0AkHQIsG9EfCGPfw54f0ScUDffBGBCHn0X8GifVrRvDQeea3UlbKV42w1sq/r22zIiRjSaMLSva9INNShbLrEiYiIwsfrqtJ6k9ogY0+p62IrzthvYBvP260/NR/OBUaXxkcCCFtXFzGxQ6k+hcC8wWtJWktYAPgtc0+I6mZkNKv2m+Sgilko6AbgBGAJcGBEPtrharTYomslWUd52A9ug3X795kSzmZm1Xn9qPjIzsxZzKJiZWcGhkEkKSZeUxodK6pB0XYXr/JqkRyQ9IOnPko5aiWW0SfrHKurX30j6h7ydtqsr/5GkB/P/EZLulvQnSXtJmitpeC/Xo9vXXNK2kq7P3bU8LOkKSZusxHrGSdr8rdW2/5P0Ut34OEnn5OHjevpclOfvYb4pktpL42MkTenhMV1ua0m/k3RQafxRSd8ujV8t6dM91aurdTX7vHqbQ6HTy8COkt6Wxz8B/G9VK5N0XF7H7hGxI/AhGv9WoydtQJ+GgqRWXaBwOHA76cq0smOBXSPi68DewCMR8d6IuK2ierTRxWsuaRjw/4DzImKbiNgeOA9o+EOhHowD+iwUlPSrfUJE/DIiLu7FRW4sab8VmL+Nrj9fdwJ7AEjaCHgJ+EBp+gfyPD3Kn6nu1tV3IsJ/6WT7S8AZwCF5/GLgZOC6PL47aQP/Kf9/Vy5/N3APMAOYCYwG1ibtGP4MPAB8psH6ngK27qIuc4HheXgMMCUPfzivZ0aux7rAdGBxLvsXYBhwETArz/PR/NhxwO+Ba4EngROAr+R5pgMb5vm2Bv4HuA+4Ddgul08CfgrcCvykBdtnHVJIb0va6dfKrwHeyM//5Py6duTxt9VeS9IH7oHS474GnNbEcz47b+85pffGMq95XT0/D1zcxXMYB5xTGr8O+AjpartJ+b0yK2/HQ0jvyUdLz2XvvL1mARcCa5beL2cAdwHtwK6kq/ieAI4rre/rpEu/ZwLfyWVtwMPAL/Kyt2zFZ6+r1wk4DfhaHn5frvtdwI9q2zPP/9u8DR8H/qOL9UwBTgTuaPDZGpKXWXt9jm1iW+8B3J6H/x74DmlfIGAr4Ik8rbvP5JWkz+Qt9etq9nn1+vbo6zdAf/3LH8CdgKvyRpyRP7C1UFgPGJqHPw5cnYd/DhyRh9fIH96DgV+Vlr1+3brWBRZ1U5e5NA6Fa4E98/A6pEuKizrm8q8CF+Xh7Ug7yWH5DTY7r3tEfvMdl+c7CzgpD98MjM7D7wduycOTSDuxIS3aPkcCF+ThO0lHBsW2Kw2PY9kd71x6DoXunvOVpCPqHUh9c1H/mtfV86fAl7uYVl+3WijsBtxUKt8g/58CjMnDw4B5wLZ5/OLSNpsLfKm0LWeWtvPCXL4P6TJL5edzHenotA14Exjbws9eLdRrf0/ROBQeAPbIwz9k2VCYA6yfX6e/AKMarGcK6fN0C/BRlv1sTQC+nYfXJIXrVj1s6zWBF0if+x8A+wKX5PfKEeQvB3T/mZxP5xeyZdbV7PPq7b9+dajYahExk/QhORy4vm7y+sCVkh4gffDencvvAv5V0smkb1mvkr4RfFzSmZL2iojFdcsSDbrwaMIdwE8l/TNpx7G0wTwfJL0xiYhHSG+kbfO0WyNiSUR0kELh2lw+C2iTtA7p28+VkmYA5wOblZZ9ZUS8sRL17g2HkzpJJP8/vDcW2sRz/n1EvBkRDwErfF6gSXOAd0r6uaR9gRcbzPMu4MmIeCyPTybt1GtqP/ScBdxd2s6vSdqAFAr7kL6p3k/aOY3Oj/lLREzv1We0Yl6NiF1qf8Cp9TPk57BuRNSaYy6tm+XmiFgcEa8BDwFbdrO+7wPfrivbBzgqvwfuBjai8/VpKCJeBx4kHZmNzY+7i/R+2oPOpqPuPpM3RcTz3axmRZ5Xr3AoLO8a4MfAZXXl3yPtVHckHSoOA4iIS4EDgFeBGyR9LH9wdyN9QH8gaZk3eUS8CLws6Z1d1GEpndtmWOlxPwS+QDoamV5/wjXr7rzE66XhN0vjb5KOOlYDXih/QCO1ide83M2yK5Pbaz8G/FrSXFIzyGckrcg5mPJrCp2va0/PufyaNbO+B0nbvuk6RMQiYGfSN9njgV83eGxP6y5vy/rtPDQ//gel57hNRFyQ52nJdl1BzT5/SEceXZ73iohbSK/92Lrln1h6fbaKiBubqNedpHBeN2/H6XSGwh1N1L2n177p59VbHArLuxD4bkTMqitfn84Tz+NqhXnHPiciziYFyk75ipFXIuK/SAGza4P1/AA4V9J6eTnr5R5gITUH1HYsB5fWtXVEzIqIM0mHt9sBS0hNBTXTSIeuSNoWeAdN9iSbw+pJSYfmx0vSzs08tmKHkA7Ft4yItogYRTov8sEVWMazpJOMG0laE/gUrPRzrn/Nyy4F9pC0f61A6eZR7yFt110krSZpFOk8FfnqqNUi4mrg3+h8v5TX8wjpaG6bPP45YGpzTx1I5xg+n4+MkLSFpI1X4PEtlXe4SyTVduT1FxusqNOBb5TGbwC+JGl1KK4gW5vutzWkHf+xpPOHkJruxpI+d7UeGZr9TPa0rj7hUKgTEfMj4mcNJv0H6Vv/HaSTUjWfAR7Ih53bkdp63wPck8u+RTpcrXce6aTtvblJairwSp72HeBnkm4jfTuoOal2+SrpyOSPpDfh0nxJ67+QThgOkTQLuBwYlw9zm3UEMD6v40H6xz0tDgd+V1d2NStwpUZE/A34LukQ/zrSTrZmRZ9z/WteXs+rpMA5UdLjkh4ifYlYSNqBPEk6gvwxqRkHYAtgSn6/TAK+mcsnAb/M5QKOITVzzSIdAfxyBZ7/jaTAuis//ir6wQ5oBY0HJkq6i/R61DfLNi0iriddkFDza1LzzP3583g+6Vt5l9s6uxN4J6nZiNykuxBoj4g38zzNfiZ7WlefcDcXZjYgSFonIl7Kw6cAm0XEl1tcrVVOv+kQz8ysB/tL+iZpv/UXSs241nt8pGBmZgWfUzAzs4JDwczMCg4FMzMrOBTMzKzgUDADJE2SdEgePknSWqVpL3X9yIFFg6Q7blt5DgWz5Z0ErNXjXAPTOPqwO24beBwKNiBJ+kbuGBBJZ0m6JQ/vLem/JO0j6S5J90u6stS9w6mS7s2/DJ9Y339SXubmwK2Sbi2Vn55/aTpd3dwwR9Kh6rxp0rRcNkTpBkD3Spop6dhcvpqkXyjdIOg6pRvz1I5W5ko6Iz+Hdkm7SrpB0hNK9+Kore/rpeV+J5e1Kd3c51d52TdKelte9hjgN5JmqPPeIWYFh4INVNOAvfLwGGCd3G/NB0ndSHwb+HhE7ErqJ+ored5zIuJ9uWPDt5H7QKrJfVgtIPV5/9FcvDYwPSJ2zuv9Yjf1OhX4uzzvAblsPLA4It5HuifAFyVtBXya1Cvve0gdHX6gblnzIuIDpHs8TCL1ATWW1F0HkvYh9eS5O7ALsJukWs+po4FzI+LdpO6dD46Iq/JrcUTu9O3Vbp6HDVL+RbMNVPeRdoLrknqSvJ8UDnuROibcAbgjHwisQe6bBviopG+Qmoc2JPV1dC3d+yupv6Taej/Rzbx3AJMkXUG6QQqkbpl3qh0FkDpXHE0KsCtzHznPlI9MsnJ32OtExBJSp3CNusOGdI+N0aT++p+MiBmlOrf18BzNAIeCDVAR8TelbrSPIXVKNpN045StSZ3O3RQRy9xzQelWmb8g3bhmnqTTKHVN3o2/RedP/3vqlvk4Se8H9gdmSNqFzm6Zb6irz/6NllHSbHfY59ctt43lu1x2U5E1xc1HNpBNI91BbRqpieU40p27pgN71rqZlrRW7rK4FgDP5XMMhyy/SOAtdGGs1L353RFxKvAcMIquu2W+HTg4n1vYhHTnrRWxMt1h94vuma3/8pGCDWS3kbomvysiXpb0GnBbRHRIGgdcpnTvBEi3WnxM0q9IzTFzSffjbWQi8EdJT5fOKzTrR5JGk77F30zqZ792R7/784ntDuAgUvffe5NuM/kYqVvvpruDjogbJW1P6g4b0i1lj2TZ7tbrTSJ1x/0q8AGfV7B67hDPrIVq3UEr3V3uHtI9uJ9pdb1s8PKRgllrXZdPGq8BfM+BYK3mIwWzlSDpW8ChdcVXRsTpraiPWW9xKJiZWcFXH5mZWcGhYGZmBYeCmZkVHApmZlb4/6mc+hDYQv/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81150"/>
            <a:ext cx="3276600" cy="2169127"/>
          </a:xfrm>
          <a:prstGeom prst="rect">
            <a:avLst/>
          </a:prstGeom>
          <a:noFill/>
        </p:spPr>
      </p:pic>
      <p:pic>
        <p:nvPicPr>
          <p:cNvPr id="22533" name="Picture 5" descr="C:\Users\hp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581150"/>
            <a:ext cx="3273552" cy="218794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/>
              <a:t>Past 3 Year Bike Related </a:t>
            </a:r>
            <a:r>
              <a:rPr lang="en-US" u="sng" dirty="0" err="1" smtClean="0"/>
              <a:t>Purhcases</a:t>
            </a:r>
            <a:endParaRPr u="sng" dirty="0"/>
          </a:p>
        </p:txBody>
      </p:sp>
      <p:sp>
        <p:nvSpPr>
          <p:cNvPr id="142" name="Shape 91"/>
          <p:cNvSpPr/>
          <p:nvPr/>
        </p:nvSpPr>
        <p:spPr>
          <a:xfrm>
            <a:off x="152400" y="1809750"/>
            <a:ext cx="413460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We can observe that Females have purchased more bikes in last 3 years(52.3%) as compared to males.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Similar observation can be seen in Old customers also where females have purchased 51% of bikes in last 3 years.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we can focus more &amp; give advertisements to females more as compared to males.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097" name="Picture 1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62150"/>
            <a:ext cx="3934918" cy="2779713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 Categories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52400" y="3562350"/>
            <a:ext cx="87630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can observe that Financial Services and Manufacturing Industry continue to be most promising sectors as compared to others.</a:t>
            </a:r>
          </a:p>
          <a:p>
            <a:r>
              <a:rPr lang="en-US" dirty="0" smtClean="0"/>
              <a:t>However, there is slight increment in Financial Services sector in our new customers from past trends rest industries continue to be same.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3" name="Picture 1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04950"/>
            <a:ext cx="4267835" cy="1939925"/>
          </a:xfrm>
          <a:prstGeom prst="rect">
            <a:avLst/>
          </a:prstGeom>
          <a:noFill/>
        </p:spPr>
      </p:pic>
      <p:pic>
        <p:nvPicPr>
          <p:cNvPr id="3074" name="Picture 2" descr="C:\Users\hp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04950"/>
            <a:ext cx="4693921" cy="19812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52400" y="8953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 Category – State Wise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52400" y="3790950"/>
            <a:ext cx="87630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States NSW is the most promising state among all, It had more customers so it should be more focused  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in NSW, Manufacturing Industries is the leading sector among all.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3554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28750"/>
            <a:ext cx="7684564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608</Words>
  <Application>Microsoft Office PowerPoint</Application>
  <PresentationFormat>On-screen Show (16:9)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Shah</dc:creator>
  <cp:lastModifiedBy>hp</cp:lastModifiedBy>
  <cp:revision>9</cp:revision>
  <dcterms:modified xsi:type="dcterms:W3CDTF">2020-06-21T08:16:41Z</dcterms:modified>
</cp:coreProperties>
</file>