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5" r:id="rId5"/>
    <p:sldId id="262" r:id="rId6"/>
    <p:sldId id="261" r:id="rId7"/>
    <p:sldId id="26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676401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IMPLEMENTATION OF AN INTER AND INTRA DOMAIN PATH VECTOR ROUTING PROTOCOL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74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828800"/>
            <a:ext cx="7467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Implement an Intra-domain and Inter-domain path vector routing protocol.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Intra-domain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and Inter-domain routers communicate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UDP.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2800" y="789709"/>
            <a:ext cx="1803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3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629400" cy="4572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05200" y="533400"/>
            <a:ext cx="175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Topology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524000"/>
            <a:ext cx="7467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Topology information can be retrieved from ConfigFile1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Contains details of how routers are connected to each other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Global topology configuration file format: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&lt;Router ID,UDP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Port,i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/g&gt;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&lt;R1, 2932,i&gt; &lt;R2,2323,i&gt; &lt;G1,2392,g&gt;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IP addresses for all routers will be specified in ConfigFile2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774412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Topology Setup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5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762000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Route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4922" y="2438400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First Hop Type (i or g)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Path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Destination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5704" y="2416835"/>
            <a:ext cx="3886200" cy="1569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4922" y="1699553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368225"/>
            <a:ext cx="77732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{ i , “R2 R4”, R4} – route from R3 to R4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{ g , “G2 R6 R5”, R5} – route from G1 to R5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5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774412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Message Format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09800"/>
            <a:ext cx="571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Destination Router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Source Router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Message Type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Message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Routing Info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25146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Hello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Routing Info (Path)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Routing Info Request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Withdraw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Error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429000" y="3484096"/>
            <a:ext cx="1828800" cy="97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2438400"/>
            <a:ext cx="2895600" cy="2325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2209799"/>
            <a:ext cx="3200400" cy="2554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629765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7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774412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Message Format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629765"/>
            <a:ext cx="74767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Hello message from R1 to R2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{R2 , R1 , 1 , null , null}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Routing Info message from R3 to R4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{R4 , R3 , 2 , null , { i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“R2 R4”, R4} – route from R3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R4}</a:t>
            </a:r>
          </a:p>
        </p:txBody>
      </p:sp>
    </p:spTree>
    <p:extLst>
      <p:ext uri="{BB962C8B-B14F-4D97-AF65-F5344CB8AC3E}">
        <p14:creationId xmlns:p14="http://schemas.microsoft.com/office/powerpoint/2010/main" val="176057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70" y="762000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Router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981200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Router ID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IP Address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UDP Port Number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Router Type ( i or g)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Route to IP Map (Map &lt;Integer, String&gt;)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Routing Table (Map &lt;String,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&lt;Route&gt;&gt;)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Domain ID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1981200"/>
            <a:ext cx="6248400" cy="2677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405723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1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247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Saravanan</dc:creator>
  <cp:lastModifiedBy>Saravanan</cp:lastModifiedBy>
  <cp:revision>10</cp:revision>
  <dcterms:created xsi:type="dcterms:W3CDTF">2006-08-16T00:00:00Z</dcterms:created>
  <dcterms:modified xsi:type="dcterms:W3CDTF">2012-11-05T05:24:53Z</dcterms:modified>
</cp:coreProperties>
</file>