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408D27-27FB-41BD-B3FB-2136E0A72DA9}"/>
              </a:ext>
            </a:extLst>
          </p:cNvPr>
          <p:cNvSpPr/>
          <p:nvPr/>
        </p:nvSpPr>
        <p:spPr>
          <a:xfrm>
            <a:off x="3048000" y="253380"/>
            <a:ext cx="6096000" cy="1157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Training Report</a:t>
            </a:r>
            <a:r>
              <a:rPr lang="en-US" sz="1050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 PROGRAMMING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in partial fulfilment For the award of the degree of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Technology In computer engineering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C:\Users\DELL\Downloads\arya 2.jpg">
            <a:extLst>
              <a:ext uri="{FF2B5EF4-FFF2-40B4-BE49-F238E27FC236}">
                <a16:creationId xmlns:a16="http://schemas.microsoft.com/office/drawing/2014/main" id="{1C6235D3-3D97-4E9E-B3C8-F9AD915A64D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200" y="2448261"/>
            <a:ext cx="1931035" cy="158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D2D462-A17D-4C84-9ABD-11B1A6EAA972}"/>
              </a:ext>
            </a:extLst>
          </p:cNvPr>
          <p:cNvSpPr/>
          <p:nvPr/>
        </p:nvSpPr>
        <p:spPr>
          <a:xfrm>
            <a:off x="4061012" y="2269240"/>
            <a:ext cx="5082988" cy="20260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F6533-7201-4ADA-9359-753B9D489256}"/>
              </a:ext>
            </a:extLst>
          </p:cNvPr>
          <p:cNvSpPr/>
          <p:nvPr/>
        </p:nvSpPr>
        <p:spPr>
          <a:xfrm>
            <a:off x="4312024" y="2448261"/>
            <a:ext cx="6096000" cy="1732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                                  Submitted By: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Pawan Sen                                 Varun Singh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 CSE                                             5</a:t>
            </a:r>
            <a:r>
              <a:rPr lang="en-US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 CSE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90600" algn="l"/>
                <a:tab pos="4168140" algn="l"/>
                <a:tab pos="4495800" algn="l"/>
                <a:tab pos="6858000" algn="r"/>
              </a:tabLs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22EAICS952                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D07BC-B722-42BA-AD21-E676AFA94FE9}"/>
              </a:ext>
            </a:extLst>
          </p:cNvPr>
          <p:cNvSpPr/>
          <p:nvPr/>
        </p:nvSpPr>
        <p:spPr>
          <a:xfrm>
            <a:off x="3048000" y="4687712"/>
            <a:ext cx="6096000" cy="12857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Arya institute of Engineering &amp; Technology Jaipur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9906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Rajasthan Technical University Kota (2023-2024)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B15D-F27A-4013-B880-AADFD5F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 to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1DF1-3EEA-42FF-8547-9A150BA3E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19101"/>
          </a:xfrm>
        </p:spPr>
        <p:txBody>
          <a:bodyPr/>
          <a:lstStyle/>
          <a:p>
            <a:r>
              <a:rPr lang="en-US" dirty="0"/>
              <a:t>Python is a high-level, interpreted programming language known for its readability and simplicity. Created by Guido van Rossum in 1991, it supports multiple paradigms like procedural, object-oriented, and functional programming.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9F387-0A24-4AE8-8FBD-DA0944CD97B9}"/>
              </a:ext>
            </a:extLst>
          </p:cNvPr>
          <p:cNvSpPr/>
          <p:nvPr/>
        </p:nvSpPr>
        <p:spPr>
          <a:xfrm>
            <a:off x="1141412" y="4240323"/>
            <a:ext cx="9786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is widely used in web development, data science, AI, machine learning, and automation due to its extensive libraries and frameworks.</a:t>
            </a:r>
          </a:p>
        </p:txBody>
      </p:sp>
    </p:spTree>
    <p:extLst>
      <p:ext uri="{BB962C8B-B14F-4D97-AF65-F5344CB8AC3E}">
        <p14:creationId xmlns:p14="http://schemas.microsoft.com/office/powerpoint/2010/main" val="8148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ABF29-009B-4459-AA37-CE3D5752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13" y="804302"/>
            <a:ext cx="7367573" cy="52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4677-B797-4FED-BE8C-F251F7C8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Python supports many libraries: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60343-40D2-4268-B118-C72F2F31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3" y="1859615"/>
            <a:ext cx="7377953" cy="41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E59E-6B4C-470F-B451-4E85BC45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8541"/>
          </a:xfrm>
        </p:spPr>
        <p:txBody>
          <a:bodyPr/>
          <a:lstStyle/>
          <a:p>
            <a:r>
              <a:rPr lang="en-US" u="sng" dirty="0"/>
              <a:t>Project: Bank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AFC8-3852-458A-A708-34719D29F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634557"/>
            <a:ext cx="3196899" cy="685800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353D8-EC6D-4575-A7BA-D87C37C56E1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9577" y="2320357"/>
            <a:ext cx="3208735" cy="2430936"/>
          </a:xfrm>
        </p:spPr>
        <p:txBody>
          <a:bodyPr>
            <a:normAutofit/>
          </a:bodyPr>
          <a:lstStyle/>
          <a:p>
            <a:r>
              <a:rPr lang="en-US" sz="2400" dirty="0"/>
              <a:t>First task is to properly utilize the system so the user experience is good.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724E9-6E0B-454C-AACE-557D84EF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6155" y="1640710"/>
            <a:ext cx="3184385" cy="685800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0FF094-6A5C-4ABD-9774-92EEA19942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04710" y="2354714"/>
            <a:ext cx="3195830" cy="2430936"/>
          </a:xfrm>
        </p:spPr>
        <p:txBody>
          <a:bodyPr>
            <a:normAutofit/>
          </a:bodyPr>
          <a:lstStyle/>
          <a:p>
            <a:r>
              <a:rPr lang="en-US" sz="2000" dirty="0"/>
              <a:t>Second task is to perform various task related to banking like account creation, deposit , withdrawals and 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CB8B9A-69E0-4AA3-B54F-F3D5EFDEE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383" y="1649483"/>
            <a:ext cx="3194968" cy="685800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59B61D-A58B-4E90-8D66-4032AAD058B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78383" y="2354714"/>
            <a:ext cx="3194968" cy="2430936"/>
          </a:xfrm>
        </p:spPr>
        <p:txBody>
          <a:bodyPr>
            <a:normAutofit/>
          </a:bodyPr>
          <a:lstStyle/>
          <a:p>
            <a:r>
              <a:rPr lang="en-US" sz="2000" dirty="0"/>
              <a:t>Third task is to come up with new schemes and enhancing the user friendly experience, which will give the opportunity to grow.</a:t>
            </a:r>
          </a:p>
        </p:txBody>
      </p:sp>
    </p:spTree>
    <p:extLst>
      <p:ext uri="{BB962C8B-B14F-4D97-AF65-F5344CB8AC3E}">
        <p14:creationId xmlns:p14="http://schemas.microsoft.com/office/powerpoint/2010/main" val="188085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79912-F76C-423E-AE48-5ED2EF1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75" y="735106"/>
            <a:ext cx="5241607" cy="3777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400B8-92CE-4411-AEF3-0ECE0577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34" y="3140117"/>
            <a:ext cx="4491431" cy="310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4CFF7-E72A-42FD-9276-D18A1199865A}"/>
              </a:ext>
            </a:extLst>
          </p:cNvPr>
          <p:cNvSpPr txBox="1"/>
          <p:nvPr/>
        </p:nvSpPr>
        <p:spPr>
          <a:xfrm>
            <a:off x="1697075" y="4621306"/>
            <a:ext cx="244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 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6DB92-BA67-4A7B-8EB4-5F6AE04B056B}"/>
              </a:ext>
            </a:extLst>
          </p:cNvPr>
          <p:cNvSpPr txBox="1"/>
          <p:nvPr/>
        </p:nvSpPr>
        <p:spPr>
          <a:xfrm>
            <a:off x="7219835" y="2624062"/>
            <a:ext cx="122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1582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F27C-5CF2-49DA-8DFF-70AA4E3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Conclusition</a:t>
            </a:r>
            <a:r>
              <a:rPr lang="en-US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D2CC2-555C-4794-9A04-87FE81FD1CB6}"/>
              </a:ext>
            </a:extLst>
          </p:cNvPr>
          <p:cNvSpPr txBox="1"/>
          <p:nvPr/>
        </p:nvSpPr>
        <p:spPr>
          <a:xfrm>
            <a:off x="1141413" y="2196353"/>
            <a:ext cx="705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“PYTHON based Bank Management System” has been successfully designed and tested. Integrating features of  a working bank which can perform task like creating account, depositing, withdrawal, dairy entry. It uses the basic of python and libraries, which is understandable easily.</a:t>
            </a:r>
          </a:p>
        </p:txBody>
      </p:sp>
    </p:spTree>
    <p:extLst>
      <p:ext uri="{BB962C8B-B14F-4D97-AF65-F5344CB8AC3E}">
        <p14:creationId xmlns:p14="http://schemas.microsoft.com/office/powerpoint/2010/main" val="34136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DB2C2-9A95-4D90-BB7A-D26FAC07BE05}"/>
              </a:ext>
            </a:extLst>
          </p:cNvPr>
          <p:cNvSpPr txBox="1"/>
          <p:nvPr/>
        </p:nvSpPr>
        <p:spPr>
          <a:xfrm>
            <a:off x="2570629" y="860611"/>
            <a:ext cx="7050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/>
              <a:t>THANK YOU FOR THE 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832F1-5036-40F9-AC96-198BBA04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41" y="2315103"/>
            <a:ext cx="6092918" cy="29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0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269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PowerPoint Presentation</vt:lpstr>
      <vt:lpstr>Introduction to python language</vt:lpstr>
      <vt:lpstr>PowerPoint Presentation</vt:lpstr>
      <vt:lpstr>Python supports many libraries:</vt:lpstr>
      <vt:lpstr>Project: Bank management system</vt:lpstr>
      <vt:lpstr>PowerPoint Presentation</vt:lpstr>
      <vt:lpstr>Conclusition: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</cp:revision>
  <dcterms:created xsi:type="dcterms:W3CDTF">2024-10-23T16:42:48Z</dcterms:created>
  <dcterms:modified xsi:type="dcterms:W3CDTF">2024-10-23T17:25:06Z</dcterms:modified>
</cp:coreProperties>
</file>