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67" r:id="rId4"/>
    <p:sldId id="268" r:id="rId5"/>
    <p:sldId id="261" r:id="rId6"/>
    <p:sldId id="259" r:id="rId7"/>
    <p:sldId id="270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5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07013F-49A7-4D64-91A7-B69E5DCB8821}" type="doc">
      <dgm:prSet loTypeId="urn:microsoft.com/office/officeart/2005/8/layout/radial1" loCatId="relationship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B0DC8F-52D3-42DC-9FCF-FE9A2B892F4F}">
      <dgm:prSet phldrT="[Text]" custT="1"/>
      <dgm:spPr/>
      <dgm:t>
        <a:bodyPr/>
        <a:lstStyle/>
        <a:p>
          <a:r>
            <a:rPr lang="en-US" sz="2000" b="0" u="sng" dirty="0">
              <a:solidFill>
                <a:schemeClr val="accent6">
                  <a:lumMod val="20000"/>
                  <a:lumOff val="80000"/>
                </a:schemeClr>
              </a:solidFill>
            </a:rPr>
            <a:t>US</a:t>
          </a:r>
          <a:br>
            <a:rPr lang="en-US" sz="2000" b="0" u="sng" dirty="0">
              <a:solidFill>
                <a:schemeClr val="accent6">
                  <a:lumMod val="20000"/>
                  <a:lumOff val="80000"/>
                </a:schemeClr>
              </a:solidFill>
            </a:rPr>
          </a:br>
          <a:r>
            <a:rPr lang="en-US" sz="2000" b="0" u="sng" dirty="0">
              <a:solidFill>
                <a:schemeClr val="accent6">
                  <a:lumMod val="20000"/>
                  <a:lumOff val="80000"/>
                </a:schemeClr>
              </a:solidFill>
            </a:rPr>
            <a:t>Avocado Industry</a:t>
          </a:r>
        </a:p>
      </dgm:t>
    </dgm:pt>
    <dgm:pt modelId="{EF0324B1-2937-471E-BE49-061A1851087E}" type="parTrans" cxnId="{99737A9E-AA8D-4719-AFC0-3B643CA8391C}">
      <dgm:prSet/>
      <dgm:spPr/>
      <dgm:t>
        <a:bodyPr/>
        <a:lstStyle/>
        <a:p>
          <a:endParaRPr lang="en-US"/>
        </a:p>
      </dgm:t>
    </dgm:pt>
    <dgm:pt modelId="{501BB1AE-0CD4-4F91-BBC5-0B155EE5C210}" type="sibTrans" cxnId="{99737A9E-AA8D-4719-AFC0-3B643CA8391C}">
      <dgm:prSet/>
      <dgm:spPr/>
      <dgm:t>
        <a:bodyPr/>
        <a:lstStyle/>
        <a:p>
          <a:endParaRPr lang="en-US"/>
        </a:p>
      </dgm:t>
    </dgm:pt>
    <dgm:pt modelId="{701B886B-AE86-4FF8-97FD-7BA4164525C4}">
      <dgm:prSet custT="1"/>
      <dgm:spPr/>
      <dgm:t>
        <a:bodyPr/>
        <a:lstStyle/>
        <a:p>
          <a:r>
            <a:rPr lang="en-US" sz="1600" dirty="0"/>
            <a:t>Production in 2017: USD 392 million [1]</a:t>
          </a:r>
        </a:p>
      </dgm:t>
    </dgm:pt>
    <dgm:pt modelId="{E2207708-7D23-4ADC-94BC-C179E873E58B}" type="parTrans" cxnId="{8FAD2FF6-3099-44BA-92DA-8FD3FFEE53D1}">
      <dgm:prSet/>
      <dgm:spPr/>
      <dgm:t>
        <a:bodyPr/>
        <a:lstStyle/>
        <a:p>
          <a:endParaRPr lang="en-US"/>
        </a:p>
      </dgm:t>
    </dgm:pt>
    <dgm:pt modelId="{6CE3222C-2772-4AF6-816F-27F618EE3A8D}" type="sibTrans" cxnId="{8FAD2FF6-3099-44BA-92DA-8FD3FFEE53D1}">
      <dgm:prSet/>
      <dgm:spPr/>
      <dgm:t>
        <a:bodyPr/>
        <a:lstStyle/>
        <a:p>
          <a:endParaRPr lang="en-US"/>
        </a:p>
      </dgm:t>
    </dgm:pt>
    <dgm:pt modelId="{92B3EE8F-2795-4AAC-BE65-7B94A7E1F051}">
      <dgm:prSet custT="1"/>
      <dgm:spPr/>
      <dgm:t>
        <a:bodyPr/>
        <a:lstStyle/>
        <a:p>
          <a:r>
            <a:rPr lang="en-US" sz="1600" dirty="0"/>
            <a:t>Demand has followed an upward trend since 1970 [2]</a:t>
          </a:r>
        </a:p>
      </dgm:t>
    </dgm:pt>
    <dgm:pt modelId="{234E46E0-E1E7-4912-8D1D-3817210CA018}" type="parTrans" cxnId="{2B760B38-0EDD-4DFB-AA1C-C0504AAA6179}">
      <dgm:prSet/>
      <dgm:spPr/>
      <dgm:t>
        <a:bodyPr/>
        <a:lstStyle/>
        <a:p>
          <a:endParaRPr lang="en-US"/>
        </a:p>
      </dgm:t>
    </dgm:pt>
    <dgm:pt modelId="{3507FD05-7B84-426D-A97C-B79662D40631}" type="sibTrans" cxnId="{2B760B38-0EDD-4DFB-AA1C-C0504AAA6179}">
      <dgm:prSet/>
      <dgm:spPr/>
      <dgm:t>
        <a:bodyPr/>
        <a:lstStyle/>
        <a:p>
          <a:endParaRPr lang="en-US"/>
        </a:p>
      </dgm:t>
    </dgm:pt>
    <dgm:pt modelId="{8C550237-6E07-402B-A02D-E05C93F8A0B3}">
      <dgm:prSet custT="1"/>
      <dgm:spPr/>
      <dgm:t>
        <a:bodyPr/>
        <a:lstStyle/>
        <a:p>
          <a:r>
            <a:rPr lang="en-US" sz="1800" dirty="0"/>
            <a:t>Imports in 2017: USD 2.6 </a:t>
          </a:r>
          <a:r>
            <a:rPr lang="en-US" sz="1600" dirty="0"/>
            <a:t>billion</a:t>
          </a:r>
          <a:endParaRPr lang="en-US" sz="1800" dirty="0"/>
        </a:p>
      </dgm:t>
    </dgm:pt>
    <dgm:pt modelId="{0C853013-D676-48DF-8DEF-557A3D6FFCF0}" type="parTrans" cxnId="{9AB927C5-6382-424A-A3B6-802D018AE757}">
      <dgm:prSet/>
      <dgm:spPr/>
      <dgm:t>
        <a:bodyPr/>
        <a:lstStyle/>
        <a:p>
          <a:endParaRPr lang="en-US"/>
        </a:p>
      </dgm:t>
    </dgm:pt>
    <dgm:pt modelId="{8DBB19DA-F90F-46A8-BECF-6E247105A1EE}" type="sibTrans" cxnId="{9AB927C5-6382-424A-A3B6-802D018AE757}">
      <dgm:prSet/>
      <dgm:spPr/>
      <dgm:t>
        <a:bodyPr/>
        <a:lstStyle/>
        <a:p>
          <a:endParaRPr lang="en-US"/>
        </a:p>
      </dgm:t>
    </dgm:pt>
    <dgm:pt modelId="{8D924D39-9606-47C9-8191-9C81D4F8C3AA}" type="pres">
      <dgm:prSet presAssocID="{F107013F-49A7-4D64-91A7-B69E5DCB8821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72C1F76-DA4C-4272-8EB0-5AB68C21FBB5}" type="pres">
      <dgm:prSet presAssocID="{D4B0DC8F-52D3-42DC-9FCF-FE9A2B892F4F}" presName="centerShape" presStyleLbl="node0" presStyleIdx="0" presStyleCnt="1" custLinFactNeighborX="-248" custLinFactNeighborY="8078"/>
      <dgm:spPr/>
    </dgm:pt>
    <dgm:pt modelId="{50D4A652-C65E-4D09-80C1-14422D06B0CA}" type="pres">
      <dgm:prSet presAssocID="{0C853013-D676-48DF-8DEF-557A3D6FFCF0}" presName="Name9" presStyleLbl="parChTrans1D2" presStyleIdx="0" presStyleCnt="3"/>
      <dgm:spPr/>
    </dgm:pt>
    <dgm:pt modelId="{9814D936-3060-4A7A-B768-7288AB83DEEE}" type="pres">
      <dgm:prSet presAssocID="{0C853013-D676-48DF-8DEF-557A3D6FFCF0}" presName="connTx" presStyleLbl="parChTrans1D2" presStyleIdx="0" presStyleCnt="3"/>
      <dgm:spPr/>
    </dgm:pt>
    <dgm:pt modelId="{E9F23D1C-866E-430C-A251-47E061AA300D}" type="pres">
      <dgm:prSet presAssocID="{8C550237-6E07-402B-A02D-E05C93F8A0B3}" presName="node" presStyleLbl="node1" presStyleIdx="0" presStyleCnt="3" custScaleX="114464" custScaleY="111155" custRadScaleRad="87128">
        <dgm:presLayoutVars>
          <dgm:bulletEnabled val="1"/>
        </dgm:presLayoutVars>
      </dgm:prSet>
      <dgm:spPr/>
    </dgm:pt>
    <dgm:pt modelId="{7FEFEC93-33BE-4515-9A9F-21AB89D57F3B}" type="pres">
      <dgm:prSet presAssocID="{234E46E0-E1E7-4912-8D1D-3817210CA018}" presName="Name9" presStyleLbl="parChTrans1D2" presStyleIdx="1" presStyleCnt="3"/>
      <dgm:spPr/>
    </dgm:pt>
    <dgm:pt modelId="{D2E33B92-BB0E-4B99-8157-52A541584B9F}" type="pres">
      <dgm:prSet presAssocID="{234E46E0-E1E7-4912-8D1D-3817210CA018}" presName="connTx" presStyleLbl="parChTrans1D2" presStyleIdx="1" presStyleCnt="3"/>
      <dgm:spPr/>
    </dgm:pt>
    <dgm:pt modelId="{9B571EF0-37EE-4003-9795-F56F8AA1EBA7}" type="pres">
      <dgm:prSet presAssocID="{92B3EE8F-2795-4AAC-BE65-7B94A7E1F051}" presName="node" presStyleLbl="node1" presStyleIdx="1" presStyleCnt="3" custScaleX="115095" custScaleY="121611" custRadScaleRad="140104" custRadScaleInc="-22634">
        <dgm:presLayoutVars>
          <dgm:bulletEnabled val="1"/>
        </dgm:presLayoutVars>
      </dgm:prSet>
      <dgm:spPr/>
    </dgm:pt>
    <dgm:pt modelId="{D19D833B-2000-4CE1-A38F-8BC4CEAC4ABA}" type="pres">
      <dgm:prSet presAssocID="{E2207708-7D23-4ADC-94BC-C179E873E58B}" presName="Name9" presStyleLbl="parChTrans1D2" presStyleIdx="2" presStyleCnt="3"/>
      <dgm:spPr/>
    </dgm:pt>
    <dgm:pt modelId="{7D10318C-5CAC-4321-B747-28C4D2E10A75}" type="pres">
      <dgm:prSet presAssocID="{E2207708-7D23-4ADC-94BC-C179E873E58B}" presName="connTx" presStyleLbl="parChTrans1D2" presStyleIdx="2" presStyleCnt="3"/>
      <dgm:spPr/>
    </dgm:pt>
    <dgm:pt modelId="{8917F6E8-1930-49DF-8926-565FDD6F6074}" type="pres">
      <dgm:prSet presAssocID="{701B886B-AE86-4FF8-97FD-7BA4164525C4}" presName="node" presStyleLbl="node1" presStyleIdx="2" presStyleCnt="3" custScaleX="116250" custScaleY="125701" custRadScaleRad="139611" custRadScaleInc="23944">
        <dgm:presLayoutVars>
          <dgm:bulletEnabled val="1"/>
        </dgm:presLayoutVars>
      </dgm:prSet>
      <dgm:spPr/>
    </dgm:pt>
  </dgm:ptLst>
  <dgm:cxnLst>
    <dgm:cxn modelId="{6A430117-8C8B-4E4E-B66C-9F1E211F0A53}" type="presOf" srcId="{F107013F-49A7-4D64-91A7-B69E5DCB8821}" destId="{8D924D39-9606-47C9-8191-9C81D4F8C3AA}" srcOrd="0" destOrd="0" presId="urn:microsoft.com/office/officeart/2005/8/layout/radial1"/>
    <dgm:cxn modelId="{21127130-5867-45C9-82AE-F5FED1DF4C11}" type="presOf" srcId="{234E46E0-E1E7-4912-8D1D-3817210CA018}" destId="{D2E33B92-BB0E-4B99-8157-52A541584B9F}" srcOrd="1" destOrd="0" presId="urn:microsoft.com/office/officeart/2005/8/layout/radial1"/>
    <dgm:cxn modelId="{E3A92833-4071-4EBF-AAC1-8A89EE41FC9B}" type="presOf" srcId="{E2207708-7D23-4ADC-94BC-C179E873E58B}" destId="{D19D833B-2000-4CE1-A38F-8BC4CEAC4ABA}" srcOrd="0" destOrd="0" presId="urn:microsoft.com/office/officeart/2005/8/layout/radial1"/>
    <dgm:cxn modelId="{2B760B38-0EDD-4DFB-AA1C-C0504AAA6179}" srcId="{D4B0DC8F-52D3-42DC-9FCF-FE9A2B892F4F}" destId="{92B3EE8F-2795-4AAC-BE65-7B94A7E1F051}" srcOrd="1" destOrd="0" parTransId="{234E46E0-E1E7-4912-8D1D-3817210CA018}" sibTransId="{3507FD05-7B84-426D-A97C-B79662D40631}"/>
    <dgm:cxn modelId="{4AE2D862-FD36-46EC-AAA4-2F1FE75BA0C8}" type="presOf" srcId="{8C550237-6E07-402B-A02D-E05C93F8A0B3}" destId="{E9F23D1C-866E-430C-A251-47E061AA300D}" srcOrd="0" destOrd="0" presId="urn:microsoft.com/office/officeart/2005/8/layout/radial1"/>
    <dgm:cxn modelId="{84CE9A6B-F2E5-4264-B2C2-06266B53F995}" type="presOf" srcId="{D4B0DC8F-52D3-42DC-9FCF-FE9A2B892F4F}" destId="{572C1F76-DA4C-4272-8EB0-5AB68C21FBB5}" srcOrd="0" destOrd="0" presId="urn:microsoft.com/office/officeart/2005/8/layout/radial1"/>
    <dgm:cxn modelId="{D445F576-987E-447B-8492-8EB12BFEFD41}" type="presOf" srcId="{234E46E0-E1E7-4912-8D1D-3817210CA018}" destId="{7FEFEC93-33BE-4515-9A9F-21AB89D57F3B}" srcOrd="0" destOrd="0" presId="urn:microsoft.com/office/officeart/2005/8/layout/radial1"/>
    <dgm:cxn modelId="{9EF18B8B-F414-4BF9-82CD-8BE51B166DEB}" type="presOf" srcId="{0C853013-D676-48DF-8DEF-557A3D6FFCF0}" destId="{50D4A652-C65E-4D09-80C1-14422D06B0CA}" srcOrd="0" destOrd="0" presId="urn:microsoft.com/office/officeart/2005/8/layout/radial1"/>
    <dgm:cxn modelId="{3AAECB8C-4680-4DC6-8A04-A16779AF61D3}" type="presOf" srcId="{701B886B-AE86-4FF8-97FD-7BA4164525C4}" destId="{8917F6E8-1930-49DF-8926-565FDD6F6074}" srcOrd="0" destOrd="0" presId="urn:microsoft.com/office/officeart/2005/8/layout/radial1"/>
    <dgm:cxn modelId="{B4FE1B99-BA82-431B-8BA9-6D8601312A54}" type="presOf" srcId="{92B3EE8F-2795-4AAC-BE65-7B94A7E1F051}" destId="{9B571EF0-37EE-4003-9795-F56F8AA1EBA7}" srcOrd="0" destOrd="0" presId="urn:microsoft.com/office/officeart/2005/8/layout/radial1"/>
    <dgm:cxn modelId="{99737A9E-AA8D-4719-AFC0-3B643CA8391C}" srcId="{F107013F-49A7-4D64-91A7-B69E5DCB8821}" destId="{D4B0DC8F-52D3-42DC-9FCF-FE9A2B892F4F}" srcOrd="0" destOrd="0" parTransId="{EF0324B1-2937-471E-BE49-061A1851087E}" sibTransId="{501BB1AE-0CD4-4F91-BBC5-0B155EE5C210}"/>
    <dgm:cxn modelId="{9AB927C5-6382-424A-A3B6-802D018AE757}" srcId="{D4B0DC8F-52D3-42DC-9FCF-FE9A2B892F4F}" destId="{8C550237-6E07-402B-A02D-E05C93F8A0B3}" srcOrd="0" destOrd="0" parTransId="{0C853013-D676-48DF-8DEF-557A3D6FFCF0}" sibTransId="{8DBB19DA-F90F-46A8-BECF-6E247105A1EE}"/>
    <dgm:cxn modelId="{556603F6-FC8F-4D1C-A976-8D62027DB8E2}" type="presOf" srcId="{0C853013-D676-48DF-8DEF-557A3D6FFCF0}" destId="{9814D936-3060-4A7A-B768-7288AB83DEEE}" srcOrd="1" destOrd="0" presId="urn:microsoft.com/office/officeart/2005/8/layout/radial1"/>
    <dgm:cxn modelId="{8FAD2FF6-3099-44BA-92DA-8FD3FFEE53D1}" srcId="{D4B0DC8F-52D3-42DC-9FCF-FE9A2B892F4F}" destId="{701B886B-AE86-4FF8-97FD-7BA4164525C4}" srcOrd="2" destOrd="0" parTransId="{E2207708-7D23-4ADC-94BC-C179E873E58B}" sibTransId="{6CE3222C-2772-4AF6-816F-27F618EE3A8D}"/>
    <dgm:cxn modelId="{E2C42DF8-2437-41EE-890C-146BAFF1ED7B}" type="presOf" srcId="{E2207708-7D23-4ADC-94BC-C179E873E58B}" destId="{7D10318C-5CAC-4321-B747-28C4D2E10A75}" srcOrd="1" destOrd="0" presId="urn:microsoft.com/office/officeart/2005/8/layout/radial1"/>
    <dgm:cxn modelId="{09E66C6B-EE40-4C71-B63E-9AB24ED74BB7}" type="presParOf" srcId="{8D924D39-9606-47C9-8191-9C81D4F8C3AA}" destId="{572C1F76-DA4C-4272-8EB0-5AB68C21FBB5}" srcOrd="0" destOrd="0" presId="urn:microsoft.com/office/officeart/2005/8/layout/radial1"/>
    <dgm:cxn modelId="{B094B4C2-6B60-4AC0-BF2E-B4E99F0BD72F}" type="presParOf" srcId="{8D924D39-9606-47C9-8191-9C81D4F8C3AA}" destId="{50D4A652-C65E-4D09-80C1-14422D06B0CA}" srcOrd="1" destOrd="0" presId="urn:microsoft.com/office/officeart/2005/8/layout/radial1"/>
    <dgm:cxn modelId="{219BF5C3-93D0-49F9-93E2-5F721653C8ED}" type="presParOf" srcId="{50D4A652-C65E-4D09-80C1-14422D06B0CA}" destId="{9814D936-3060-4A7A-B768-7288AB83DEEE}" srcOrd="0" destOrd="0" presId="urn:microsoft.com/office/officeart/2005/8/layout/radial1"/>
    <dgm:cxn modelId="{1B422CF2-4A37-4E0E-B7D9-73958676A666}" type="presParOf" srcId="{8D924D39-9606-47C9-8191-9C81D4F8C3AA}" destId="{E9F23D1C-866E-430C-A251-47E061AA300D}" srcOrd="2" destOrd="0" presId="urn:microsoft.com/office/officeart/2005/8/layout/radial1"/>
    <dgm:cxn modelId="{0F53C7A4-8B04-4541-BF9C-32AC3814CB88}" type="presParOf" srcId="{8D924D39-9606-47C9-8191-9C81D4F8C3AA}" destId="{7FEFEC93-33BE-4515-9A9F-21AB89D57F3B}" srcOrd="3" destOrd="0" presId="urn:microsoft.com/office/officeart/2005/8/layout/radial1"/>
    <dgm:cxn modelId="{E4A8D8D0-C439-486C-A6E2-68306ED57BEA}" type="presParOf" srcId="{7FEFEC93-33BE-4515-9A9F-21AB89D57F3B}" destId="{D2E33B92-BB0E-4B99-8157-52A541584B9F}" srcOrd="0" destOrd="0" presId="urn:microsoft.com/office/officeart/2005/8/layout/radial1"/>
    <dgm:cxn modelId="{97E4A511-C2A1-4E3E-B358-65DC84CD0911}" type="presParOf" srcId="{8D924D39-9606-47C9-8191-9C81D4F8C3AA}" destId="{9B571EF0-37EE-4003-9795-F56F8AA1EBA7}" srcOrd="4" destOrd="0" presId="urn:microsoft.com/office/officeart/2005/8/layout/radial1"/>
    <dgm:cxn modelId="{FF6AD0D2-20F4-41FC-A516-5AC083E6B1FB}" type="presParOf" srcId="{8D924D39-9606-47C9-8191-9C81D4F8C3AA}" destId="{D19D833B-2000-4CE1-A38F-8BC4CEAC4ABA}" srcOrd="5" destOrd="0" presId="urn:microsoft.com/office/officeart/2005/8/layout/radial1"/>
    <dgm:cxn modelId="{D63898E1-3BF8-4AAF-8C35-7AE1E5C2B571}" type="presParOf" srcId="{D19D833B-2000-4CE1-A38F-8BC4CEAC4ABA}" destId="{7D10318C-5CAC-4321-B747-28C4D2E10A75}" srcOrd="0" destOrd="0" presId="urn:microsoft.com/office/officeart/2005/8/layout/radial1"/>
    <dgm:cxn modelId="{AE6FEA4D-DE6B-4618-9855-17F0225DFB0B}" type="presParOf" srcId="{8D924D39-9606-47C9-8191-9C81D4F8C3AA}" destId="{8917F6E8-1930-49DF-8926-565FDD6F6074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5238905-1B22-4C73-8EE6-E858CB940CB4}" type="doc">
      <dgm:prSet loTypeId="urn:microsoft.com/office/officeart/2005/8/layout/StepDownProcess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A03797-3A7B-49CA-A526-36EF9F834C12}">
      <dgm:prSet phldrT="[Text]" custT="1"/>
      <dgm:spPr/>
      <dgm:t>
        <a:bodyPr/>
        <a:lstStyle/>
        <a:p>
          <a:pPr marL="0" lvl="0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n-US" sz="1800" dirty="0"/>
            <a:t>Region;</a:t>
          </a:r>
          <a:br>
            <a:rPr lang="en-US" sz="1800" dirty="0"/>
          </a:br>
          <a:r>
            <a:rPr lang="en-US" sz="1800" dirty="0"/>
            <a:t>Average price;</a:t>
          </a:r>
          <a:br>
            <a:rPr lang="en-US" sz="1800" dirty="0"/>
          </a:br>
          <a:r>
            <a:rPr lang="en-US" sz="1800" dirty="0"/>
            <a:t>Date; </a:t>
          </a:r>
          <a:br>
            <a:rPr lang="en-US" sz="1800" dirty="0"/>
          </a:br>
          <a:r>
            <a:rPr lang="en-US" sz="1800" dirty="0"/>
            <a:t>Type;</a:t>
          </a:r>
          <a:br>
            <a:rPr lang="en-US" sz="1800" dirty="0"/>
          </a:br>
          <a:r>
            <a:rPr lang="en-US" sz="1800" dirty="0"/>
            <a:t>Grade</a:t>
          </a:r>
        </a:p>
      </dgm:t>
    </dgm:pt>
    <dgm:pt modelId="{C6017147-C29F-4510-BD39-95C9735A1B46}" type="parTrans" cxnId="{BB967F1A-B892-40E0-8FAD-C75D8F4F264F}">
      <dgm:prSet/>
      <dgm:spPr/>
      <dgm:t>
        <a:bodyPr/>
        <a:lstStyle/>
        <a:p>
          <a:endParaRPr lang="en-US"/>
        </a:p>
      </dgm:t>
    </dgm:pt>
    <dgm:pt modelId="{B07B9F15-978E-4C8A-AC10-566F7178E5F4}" type="sibTrans" cxnId="{BB967F1A-B892-40E0-8FAD-C75D8F4F264F}">
      <dgm:prSet/>
      <dgm:spPr/>
      <dgm:t>
        <a:bodyPr/>
        <a:lstStyle/>
        <a:p>
          <a:endParaRPr lang="en-US"/>
        </a:p>
      </dgm:t>
    </dgm:pt>
    <dgm:pt modelId="{3AAB1A6C-EB40-4DB1-A3D0-F484EFB213B9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dirty="0"/>
            <a:t>Units you should have in the inventory</a:t>
          </a:r>
        </a:p>
      </dgm:t>
    </dgm:pt>
    <dgm:pt modelId="{8D29E600-D8FE-4D38-A065-5A2D9E27973F}" type="parTrans" cxnId="{FF16D02E-EBAA-4D98-A2E7-1B21E3CD334F}">
      <dgm:prSet/>
      <dgm:spPr/>
      <dgm:t>
        <a:bodyPr/>
        <a:lstStyle/>
        <a:p>
          <a:endParaRPr lang="en-US"/>
        </a:p>
      </dgm:t>
    </dgm:pt>
    <dgm:pt modelId="{341AE059-8AF3-4570-B0E1-BD53A111B3AE}" type="sibTrans" cxnId="{FF16D02E-EBAA-4D98-A2E7-1B21E3CD334F}">
      <dgm:prSet/>
      <dgm:spPr/>
      <dgm:t>
        <a:bodyPr/>
        <a:lstStyle/>
        <a:p>
          <a:endParaRPr lang="en-US"/>
        </a:p>
      </dgm:t>
    </dgm:pt>
    <dgm:pt modelId="{38912503-DE9F-4121-98AC-B6B8D060DE16}" type="pres">
      <dgm:prSet presAssocID="{D5238905-1B22-4C73-8EE6-E858CB940CB4}" presName="rootnode" presStyleCnt="0">
        <dgm:presLayoutVars>
          <dgm:chMax/>
          <dgm:chPref/>
          <dgm:dir/>
          <dgm:animLvl val="lvl"/>
        </dgm:presLayoutVars>
      </dgm:prSet>
      <dgm:spPr/>
    </dgm:pt>
    <dgm:pt modelId="{8A88CDEF-BFF7-45EB-BE56-ED68DE670799}" type="pres">
      <dgm:prSet presAssocID="{F6A03797-3A7B-49CA-A526-36EF9F834C12}" presName="composite" presStyleCnt="0"/>
      <dgm:spPr/>
    </dgm:pt>
    <dgm:pt modelId="{3C852900-8F85-415D-AA1A-D028217C20E2}" type="pres">
      <dgm:prSet presAssocID="{F6A03797-3A7B-49CA-A526-36EF9F834C12}" presName="bentUpArrow1" presStyleLbl="alignImgPlace1" presStyleIdx="0" presStyleCnt="1"/>
      <dgm:spPr/>
    </dgm:pt>
    <dgm:pt modelId="{AEF8626A-050B-4A0B-8C45-EDC4592C506C}" type="pres">
      <dgm:prSet presAssocID="{F6A03797-3A7B-49CA-A526-36EF9F834C12}" presName="ParentText" presStyleLbl="node1" presStyleIdx="0" presStyleCnt="2">
        <dgm:presLayoutVars>
          <dgm:chMax val="1"/>
          <dgm:chPref val="1"/>
          <dgm:bulletEnabled val="1"/>
        </dgm:presLayoutVars>
      </dgm:prSet>
      <dgm:spPr/>
    </dgm:pt>
    <dgm:pt modelId="{E32C36B2-71C3-4B67-BF39-40C3D72DA420}" type="pres">
      <dgm:prSet presAssocID="{F6A03797-3A7B-49CA-A526-36EF9F834C12}" presName="ChildText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8884872D-7969-4F2D-A0C5-7269F36B0659}" type="pres">
      <dgm:prSet presAssocID="{B07B9F15-978E-4C8A-AC10-566F7178E5F4}" presName="sibTrans" presStyleCnt="0"/>
      <dgm:spPr/>
    </dgm:pt>
    <dgm:pt modelId="{5048DD5F-1F9A-4C6F-811D-B2155BF0642D}" type="pres">
      <dgm:prSet presAssocID="{3AAB1A6C-EB40-4DB1-A3D0-F484EFB213B9}" presName="composite" presStyleCnt="0"/>
      <dgm:spPr/>
    </dgm:pt>
    <dgm:pt modelId="{AA9B443F-6571-44F0-882E-471188778F0A}" type="pres">
      <dgm:prSet presAssocID="{3AAB1A6C-EB40-4DB1-A3D0-F484EFB213B9}" presName="ParentText" presStyleLbl="node1" presStyleIdx="1" presStyleCnt="2">
        <dgm:presLayoutVars>
          <dgm:chMax val="1"/>
          <dgm:chPref val="1"/>
          <dgm:bulletEnabled val="1"/>
        </dgm:presLayoutVars>
      </dgm:prSet>
      <dgm:spPr/>
    </dgm:pt>
  </dgm:ptLst>
  <dgm:cxnLst>
    <dgm:cxn modelId="{BB967F1A-B892-40E0-8FAD-C75D8F4F264F}" srcId="{D5238905-1B22-4C73-8EE6-E858CB940CB4}" destId="{F6A03797-3A7B-49CA-A526-36EF9F834C12}" srcOrd="0" destOrd="0" parTransId="{C6017147-C29F-4510-BD39-95C9735A1B46}" sibTransId="{B07B9F15-978E-4C8A-AC10-566F7178E5F4}"/>
    <dgm:cxn modelId="{FF16D02E-EBAA-4D98-A2E7-1B21E3CD334F}" srcId="{D5238905-1B22-4C73-8EE6-E858CB940CB4}" destId="{3AAB1A6C-EB40-4DB1-A3D0-F484EFB213B9}" srcOrd="1" destOrd="0" parTransId="{8D29E600-D8FE-4D38-A065-5A2D9E27973F}" sibTransId="{341AE059-8AF3-4570-B0E1-BD53A111B3AE}"/>
    <dgm:cxn modelId="{B84A0249-B664-4083-A790-1843A60B0FCB}" type="presOf" srcId="{F6A03797-3A7B-49CA-A526-36EF9F834C12}" destId="{AEF8626A-050B-4A0B-8C45-EDC4592C506C}" srcOrd="0" destOrd="0" presId="urn:microsoft.com/office/officeart/2005/8/layout/StepDownProcess"/>
    <dgm:cxn modelId="{42E09680-D8F6-451F-B8D6-0A722DAAC79D}" type="presOf" srcId="{3AAB1A6C-EB40-4DB1-A3D0-F484EFB213B9}" destId="{AA9B443F-6571-44F0-882E-471188778F0A}" srcOrd="0" destOrd="0" presId="urn:microsoft.com/office/officeart/2005/8/layout/StepDownProcess"/>
    <dgm:cxn modelId="{FFB600D6-93BB-4F7F-8DF9-E82269169BD1}" type="presOf" srcId="{D5238905-1B22-4C73-8EE6-E858CB940CB4}" destId="{38912503-DE9F-4121-98AC-B6B8D060DE16}" srcOrd="0" destOrd="0" presId="urn:microsoft.com/office/officeart/2005/8/layout/StepDownProcess"/>
    <dgm:cxn modelId="{4EF38C96-9DA8-446A-9117-88F763C117FC}" type="presParOf" srcId="{38912503-DE9F-4121-98AC-B6B8D060DE16}" destId="{8A88CDEF-BFF7-45EB-BE56-ED68DE670799}" srcOrd="0" destOrd="0" presId="urn:microsoft.com/office/officeart/2005/8/layout/StepDownProcess"/>
    <dgm:cxn modelId="{95EB068F-E8BA-4F6F-A5EB-08E977A1119A}" type="presParOf" srcId="{8A88CDEF-BFF7-45EB-BE56-ED68DE670799}" destId="{3C852900-8F85-415D-AA1A-D028217C20E2}" srcOrd="0" destOrd="0" presId="urn:microsoft.com/office/officeart/2005/8/layout/StepDownProcess"/>
    <dgm:cxn modelId="{82AA2710-F22B-46F9-9DA4-557441AD4A3C}" type="presParOf" srcId="{8A88CDEF-BFF7-45EB-BE56-ED68DE670799}" destId="{AEF8626A-050B-4A0B-8C45-EDC4592C506C}" srcOrd="1" destOrd="0" presId="urn:microsoft.com/office/officeart/2005/8/layout/StepDownProcess"/>
    <dgm:cxn modelId="{0DAC70A2-6F36-46E2-A29A-C2D57E6B466B}" type="presParOf" srcId="{8A88CDEF-BFF7-45EB-BE56-ED68DE670799}" destId="{E32C36B2-71C3-4B67-BF39-40C3D72DA420}" srcOrd="2" destOrd="0" presId="urn:microsoft.com/office/officeart/2005/8/layout/StepDownProcess"/>
    <dgm:cxn modelId="{2D4643A3-22F8-448A-A05F-909010C22DEE}" type="presParOf" srcId="{38912503-DE9F-4121-98AC-B6B8D060DE16}" destId="{8884872D-7969-4F2D-A0C5-7269F36B0659}" srcOrd="1" destOrd="0" presId="urn:microsoft.com/office/officeart/2005/8/layout/StepDownProcess"/>
    <dgm:cxn modelId="{081B6C50-8371-4751-93A3-ED1BF2529F87}" type="presParOf" srcId="{38912503-DE9F-4121-98AC-B6B8D060DE16}" destId="{5048DD5F-1F9A-4C6F-811D-B2155BF0642D}" srcOrd="2" destOrd="0" presId="urn:microsoft.com/office/officeart/2005/8/layout/StepDownProcess"/>
    <dgm:cxn modelId="{87D12C88-794E-4417-845E-842884E9D20C}" type="presParOf" srcId="{5048DD5F-1F9A-4C6F-811D-B2155BF0642D}" destId="{AA9B443F-6571-44F0-882E-471188778F0A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2ECB82-3872-4CD1-8DC0-A40DCF89F723}" type="doc">
      <dgm:prSet loTypeId="urn:microsoft.com/office/officeart/2005/8/layout/matrix1" loCatId="matrix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AA1818-D98F-48D9-BD6D-8242D0E2B86F}">
      <dgm:prSet phldrT="[Text]" custT="1"/>
      <dgm:spPr/>
      <dgm:t>
        <a:bodyPr/>
        <a:lstStyle/>
        <a:p>
          <a:r>
            <a:rPr lang="en-US" sz="1600"/>
            <a:t>Requires Pricing Strategy</a:t>
          </a:r>
          <a:endParaRPr lang="en-US" sz="1600" dirty="0"/>
        </a:p>
      </dgm:t>
    </dgm:pt>
    <dgm:pt modelId="{A310585D-FB97-4320-81DF-D0488F0B7146}" type="parTrans" cxnId="{5C6B19D6-A1BA-4218-BC60-FC4528110C5A}">
      <dgm:prSet/>
      <dgm:spPr/>
      <dgm:t>
        <a:bodyPr/>
        <a:lstStyle/>
        <a:p>
          <a:endParaRPr lang="en-US" sz="2400"/>
        </a:p>
      </dgm:t>
    </dgm:pt>
    <dgm:pt modelId="{34574FE6-F5C5-4BA5-A978-04A3028E9C18}" type="sibTrans" cxnId="{5C6B19D6-A1BA-4218-BC60-FC4528110C5A}">
      <dgm:prSet/>
      <dgm:spPr/>
      <dgm:t>
        <a:bodyPr/>
        <a:lstStyle/>
        <a:p>
          <a:endParaRPr lang="en-US" sz="2400"/>
        </a:p>
      </dgm:t>
    </dgm:pt>
    <dgm:pt modelId="{DEBAF635-F2D4-4397-9E9D-65CE9B6F089B}">
      <dgm:prSet phldrT="[Text]" custT="1"/>
      <dgm:spPr/>
      <dgm:t>
        <a:bodyPr/>
        <a:lstStyle/>
        <a:p>
          <a:r>
            <a:rPr lang="en-US" sz="1600" dirty="0"/>
            <a:t>Mid-season price increase in May</a:t>
          </a:r>
        </a:p>
      </dgm:t>
    </dgm:pt>
    <dgm:pt modelId="{D6842278-2BDA-45DB-8ACA-3D763FC9D632}" type="parTrans" cxnId="{C0EAEFEF-2DCF-4C26-8645-4AB68B331942}">
      <dgm:prSet/>
      <dgm:spPr/>
      <dgm:t>
        <a:bodyPr/>
        <a:lstStyle/>
        <a:p>
          <a:endParaRPr lang="en-US" sz="2400"/>
        </a:p>
      </dgm:t>
    </dgm:pt>
    <dgm:pt modelId="{1506E351-7273-4CD9-8904-9317475D2E94}" type="sibTrans" cxnId="{C0EAEFEF-2DCF-4C26-8645-4AB68B331942}">
      <dgm:prSet/>
      <dgm:spPr/>
      <dgm:t>
        <a:bodyPr/>
        <a:lstStyle/>
        <a:p>
          <a:endParaRPr lang="en-US" sz="2400"/>
        </a:p>
      </dgm:t>
    </dgm:pt>
    <dgm:pt modelId="{5789CD2A-47B3-4AF1-931E-11B80EB8D0B1}">
      <dgm:prSet phldrT="[Text]"/>
      <dgm:spPr/>
      <dgm:t>
        <a:bodyPr/>
        <a:lstStyle/>
        <a:p>
          <a:endParaRPr lang="en-US"/>
        </a:p>
      </dgm:t>
    </dgm:pt>
    <dgm:pt modelId="{09131517-F16E-47DB-B290-EA94F1EAF48E}" type="parTrans" cxnId="{5C1B7029-718B-49C0-8C2B-7E9225E69515}">
      <dgm:prSet/>
      <dgm:spPr/>
      <dgm:t>
        <a:bodyPr/>
        <a:lstStyle/>
        <a:p>
          <a:endParaRPr lang="en-US" sz="2400"/>
        </a:p>
      </dgm:t>
    </dgm:pt>
    <dgm:pt modelId="{8F93C611-2341-4D42-9B4C-DFB77F988B1C}" type="sibTrans" cxnId="{5C1B7029-718B-49C0-8C2B-7E9225E69515}">
      <dgm:prSet/>
      <dgm:spPr/>
      <dgm:t>
        <a:bodyPr/>
        <a:lstStyle/>
        <a:p>
          <a:endParaRPr lang="en-US" sz="2400"/>
        </a:p>
      </dgm:t>
    </dgm:pt>
    <dgm:pt modelId="{8D586E72-AF1E-48F7-870C-5AADF3A4C4F9}">
      <dgm:prSet phldrT="[Text]" phldr="1"/>
      <dgm:spPr/>
      <dgm:t>
        <a:bodyPr/>
        <a:lstStyle/>
        <a:p>
          <a:endParaRPr lang="en-US" sz="2400"/>
        </a:p>
      </dgm:t>
    </dgm:pt>
    <dgm:pt modelId="{D6A53641-32C4-4422-AC22-4257439CEC11}" type="parTrans" cxnId="{222769C9-B4A0-4CD4-90F5-D8B64EB38686}">
      <dgm:prSet/>
      <dgm:spPr/>
      <dgm:t>
        <a:bodyPr/>
        <a:lstStyle/>
        <a:p>
          <a:endParaRPr lang="en-US" sz="2400"/>
        </a:p>
      </dgm:t>
    </dgm:pt>
    <dgm:pt modelId="{C70CF73E-F09C-4390-8C68-75D4C5497D53}" type="sibTrans" cxnId="{222769C9-B4A0-4CD4-90F5-D8B64EB38686}">
      <dgm:prSet/>
      <dgm:spPr/>
      <dgm:t>
        <a:bodyPr/>
        <a:lstStyle/>
        <a:p>
          <a:endParaRPr lang="en-US" sz="2400"/>
        </a:p>
      </dgm:t>
    </dgm:pt>
    <dgm:pt modelId="{67C79DAB-CE53-4707-8CA0-6E56C660D184}">
      <dgm:prSet phldrT="[Text]" phldr="1"/>
      <dgm:spPr/>
      <dgm:t>
        <a:bodyPr/>
        <a:lstStyle/>
        <a:p>
          <a:endParaRPr lang="en-US" sz="2400"/>
        </a:p>
      </dgm:t>
    </dgm:pt>
    <dgm:pt modelId="{53EC22E1-B1B6-47AB-9D7D-49965401D0C4}" type="parTrans" cxnId="{392D9C65-9601-4BC5-AE78-700C0910A515}">
      <dgm:prSet/>
      <dgm:spPr/>
      <dgm:t>
        <a:bodyPr/>
        <a:lstStyle/>
        <a:p>
          <a:endParaRPr lang="en-US" sz="2400"/>
        </a:p>
      </dgm:t>
    </dgm:pt>
    <dgm:pt modelId="{762ED37A-A8C4-458B-85F6-E53DD654796D}" type="sibTrans" cxnId="{392D9C65-9601-4BC5-AE78-700C0910A515}">
      <dgm:prSet/>
      <dgm:spPr/>
      <dgm:t>
        <a:bodyPr/>
        <a:lstStyle/>
        <a:p>
          <a:endParaRPr lang="en-US" sz="2400"/>
        </a:p>
      </dgm:t>
    </dgm:pt>
    <dgm:pt modelId="{DE164415-AB24-404B-AD64-371F57C24A3B}">
      <dgm:prSet custT="1"/>
      <dgm:spPr/>
      <dgm:t>
        <a:bodyPr/>
        <a:lstStyle/>
        <a:p>
          <a:r>
            <a:rPr lang="en-US" sz="1600" dirty="0"/>
            <a:t>Low prices in January and December</a:t>
          </a:r>
        </a:p>
      </dgm:t>
    </dgm:pt>
    <dgm:pt modelId="{10A932F9-C060-4F48-8EDE-BA0FF6288E48}" type="parTrans" cxnId="{EA477C93-3ABD-4093-B374-4108215E1AAA}">
      <dgm:prSet/>
      <dgm:spPr/>
      <dgm:t>
        <a:bodyPr/>
        <a:lstStyle/>
        <a:p>
          <a:endParaRPr lang="en-US" sz="2400"/>
        </a:p>
      </dgm:t>
    </dgm:pt>
    <dgm:pt modelId="{0B5C9252-23ED-4BFB-8EDE-5F30C19E962A}" type="sibTrans" cxnId="{EA477C93-3ABD-4093-B374-4108215E1AAA}">
      <dgm:prSet/>
      <dgm:spPr/>
      <dgm:t>
        <a:bodyPr/>
        <a:lstStyle/>
        <a:p>
          <a:endParaRPr lang="en-US" sz="2400"/>
        </a:p>
      </dgm:t>
    </dgm:pt>
    <dgm:pt modelId="{81767DDB-70B9-4551-8B52-2C71809D028A}">
      <dgm:prSet custT="1"/>
      <dgm:spPr/>
      <dgm:t>
        <a:bodyPr/>
        <a:lstStyle/>
        <a:p>
          <a:r>
            <a:rPr lang="en-US" sz="1600" dirty="0"/>
            <a:t>Y-o-Y increase in most markets</a:t>
          </a:r>
        </a:p>
      </dgm:t>
    </dgm:pt>
    <dgm:pt modelId="{D2241DCC-3701-47C9-9811-71D6FA93303E}" type="parTrans" cxnId="{C0957130-85DA-42E2-916D-CD98C24613D2}">
      <dgm:prSet/>
      <dgm:spPr/>
      <dgm:t>
        <a:bodyPr/>
        <a:lstStyle/>
        <a:p>
          <a:endParaRPr lang="en-US" sz="2400"/>
        </a:p>
      </dgm:t>
    </dgm:pt>
    <dgm:pt modelId="{CCE7CDA6-3BB6-4265-AD88-6A535619310B}" type="sibTrans" cxnId="{C0957130-85DA-42E2-916D-CD98C24613D2}">
      <dgm:prSet/>
      <dgm:spPr/>
      <dgm:t>
        <a:bodyPr/>
        <a:lstStyle/>
        <a:p>
          <a:endParaRPr lang="en-US" sz="2400"/>
        </a:p>
      </dgm:t>
    </dgm:pt>
    <dgm:pt modelId="{561CAA85-31E3-4C61-9D8D-0A941E25EDBC}">
      <dgm:prSet custT="1"/>
      <dgm:spPr/>
      <dgm:t>
        <a:bodyPr/>
        <a:lstStyle/>
        <a:p>
          <a:r>
            <a:rPr lang="en-US" sz="1600" dirty="0"/>
            <a:t>High prices in September and October</a:t>
          </a:r>
        </a:p>
      </dgm:t>
    </dgm:pt>
    <dgm:pt modelId="{1D84D27F-C38F-4D57-B903-3EB7A3D2EE7C}" type="sibTrans" cxnId="{F5CABC1B-1586-44D5-849B-CC0439B309ED}">
      <dgm:prSet/>
      <dgm:spPr/>
      <dgm:t>
        <a:bodyPr/>
        <a:lstStyle/>
        <a:p>
          <a:endParaRPr lang="en-US" sz="2400"/>
        </a:p>
      </dgm:t>
    </dgm:pt>
    <dgm:pt modelId="{51003DF3-4D2C-45C2-BC69-FEC304F9D830}" type="parTrans" cxnId="{F5CABC1B-1586-44D5-849B-CC0439B309ED}">
      <dgm:prSet/>
      <dgm:spPr/>
      <dgm:t>
        <a:bodyPr/>
        <a:lstStyle/>
        <a:p>
          <a:endParaRPr lang="en-US" sz="2400"/>
        </a:p>
      </dgm:t>
    </dgm:pt>
    <dgm:pt modelId="{EAD72BEF-8090-46BD-B137-D24D710A9C13}" type="pres">
      <dgm:prSet presAssocID="{912ECB82-3872-4CD1-8DC0-A40DCF89F723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9484B82-C9BF-4819-A9A9-D5CF1916032F}" type="pres">
      <dgm:prSet presAssocID="{912ECB82-3872-4CD1-8DC0-A40DCF89F723}" presName="matrix" presStyleCnt="0"/>
      <dgm:spPr/>
    </dgm:pt>
    <dgm:pt modelId="{3C159393-1853-49D6-A495-E221FE2E560B}" type="pres">
      <dgm:prSet presAssocID="{912ECB82-3872-4CD1-8DC0-A40DCF89F723}" presName="tile1" presStyleLbl="node1" presStyleIdx="0" presStyleCnt="4" custLinFactNeighborX="0" custLinFactNeighborY="245"/>
      <dgm:spPr/>
    </dgm:pt>
    <dgm:pt modelId="{1ABCDA20-9BE7-4D9D-A51D-59A4D3942176}" type="pres">
      <dgm:prSet presAssocID="{912ECB82-3872-4CD1-8DC0-A40DCF89F723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B2A5919-E6DF-4E61-9553-17D494665B37}" type="pres">
      <dgm:prSet presAssocID="{912ECB82-3872-4CD1-8DC0-A40DCF89F723}" presName="tile2" presStyleLbl="node1" presStyleIdx="1" presStyleCnt="4" custScaleY="98656" custLinFactNeighborX="-201" custLinFactNeighborY="606"/>
      <dgm:spPr/>
    </dgm:pt>
    <dgm:pt modelId="{F885367F-CCF9-4734-9630-CB3E2A9FC5A0}" type="pres">
      <dgm:prSet presAssocID="{912ECB82-3872-4CD1-8DC0-A40DCF89F723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01AC5B7-7A61-42F2-A649-63C3244DE75D}" type="pres">
      <dgm:prSet presAssocID="{912ECB82-3872-4CD1-8DC0-A40DCF89F723}" presName="tile3" presStyleLbl="node1" presStyleIdx="2" presStyleCnt="4"/>
      <dgm:spPr/>
    </dgm:pt>
    <dgm:pt modelId="{04C4AA5B-1575-444E-9AF5-1E0748ED71A7}" type="pres">
      <dgm:prSet presAssocID="{912ECB82-3872-4CD1-8DC0-A40DCF89F723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D43AB87-6B92-44F7-AE53-AF31E8283EE6}" type="pres">
      <dgm:prSet presAssocID="{912ECB82-3872-4CD1-8DC0-A40DCF89F723}" presName="tile4" presStyleLbl="node1" presStyleIdx="3" presStyleCnt="4" custScaleY="98659" custLinFactNeighborX="1766" custLinFactNeighborY="1340"/>
      <dgm:spPr/>
    </dgm:pt>
    <dgm:pt modelId="{FE30E898-FC4B-4868-9618-1F744B6721EE}" type="pres">
      <dgm:prSet presAssocID="{912ECB82-3872-4CD1-8DC0-A40DCF89F723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0DE49F0C-674F-40DD-A342-DE37317AE3F9}" type="pres">
      <dgm:prSet presAssocID="{912ECB82-3872-4CD1-8DC0-A40DCF89F723}" presName="centerTile" presStyleLbl="fgShp" presStyleIdx="0" presStyleCnt="1" custScaleX="127288" custScaleY="118720">
        <dgm:presLayoutVars>
          <dgm:chMax val="0"/>
          <dgm:chPref val="0"/>
        </dgm:presLayoutVars>
      </dgm:prSet>
      <dgm:spPr/>
    </dgm:pt>
  </dgm:ptLst>
  <dgm:cxnLst>
    <dgm:cxn modelId="{EBB15100-FC95-4431-AB83-F534CD4786CC}" type="presOf" srcId="{81767DDB-70B9-4551-8B52-2C71809D028A}" destId="{F885367F-CCF9-4734-9630-CB3E2A9FC5A0}" srcOrd="1" destOrd="0" presId="urn:microsoft.com/office/officeart/2005/8/layout/matrix1"/>
    <dgm:cxn modelId="{943D1206-FEF3-4734-8B11-D1EC65A64348}" type="presOf" srcId="{DEBAF635-F2D4-4397-9E9D-65CE9B6F089B}" destId="{3C159393-1853-49D6-A495-E221FE2E560B}" srcOrd="0" destOrd="0" presId="urn:microsoft.com/office/officeart/2005/8/layout/matrix1"/>
    <dgm:cxn modelId="{3659410F-C29D-46FD-8D56-B601CB2E9CE7}" type="presOf" srcId="{DE164415-AB24-404B-AD64-371F57C24A3B}" destId="{04C4AA5B-1575-444E-9AF5-1E0748ED71A7}" srcOrd="1" destOrd="0" presId="urn:microsoft.com/office/officeart/2005/8/layout/matrix1"/>
    <dgm:cxn modelId="{F5CABC1B-1586-44D5-849B-CC0439B309ED}" srcId="{A5AA1818-D98F-48D9-BD6D-8242D0E2B86F}" destId="{561CAA85-31E3-4C61-9D8D-0A941E25EDBC}" srcOrd="3" destOrd="0" parTransId="{51003DF3-4D2C-45C2-BC69-FEC304F9D830}" sibTransId="{1D84D27F-C38F-4D57-B903-3EB7A3D2EE7C}"/>
    <dgm:cxn modelId="{5C1B7029-718B-49C0-8C2B-7E9225E69515}" srcId="{A5AA1818-D98F-48D9-BD6D-8242D0E2B86F}" destId="{5789CD2A-47B3-4AF1-931E-11B80EB8D0B1}" srcOrd="4" destOrd="0" parTransId="{09131517-F16E-47DB-B290-EA94F1EAF48E}" sibTransId="{8F93C611-2341-4D42-9B4C-DFB77F988B1C}"/>
    <dgm:cxn modelId="{B217802E-8AB5-4E06-B334-FBEE4F34CB41}" type="presOf" srcId="{561CAA85-31E3-4C61-9D8D-0A941E25EDBC}" destId="{FD43AB87-6B92-44F7-AE53-AF31E8283EE6}" srcOrd="0" destOrd="0" presId="urn:microsoft.com/office/officeart/2005/8/layout/matrix1"/>
    <dgm:cxn modelId="{C0957130-85DA-42E2-916D-CD98C24613D2}" srcId="{A5AA1818-D98F-48D9-BD6D-8242D0E2B86F}" destId="{81767DDB-70B9-4551-8B52-2C71809D028A}" srcOrd="1" destOrd="0" parTransId="{D2241DCC-3701-47C9-9811-71D6FA93303E}" sibTransId="{CCE7CDA6-3BB6-4265-AD88-6A535619310B}"/>
    <dgm:cxn modelId="{6E3A8230-3C0A-4F11-84BB-7A6D6249DC41}" type="presOf" srcId="{DEBAF635-F2D4-4397-9E9D-65CE9B6F089B}" destId="{1ABCDA20-9BE7-4D9D-A51D-59A4D3942176}" srcOrd="1" destOrd="0" presId="urn:microsoft.com/office/officeart/2005/8/layout/matrix1"/>
    <dgm:cxn modelId="{A79FA03A-1D9F-4F72-ADC8-7113FEAC8CFF}" type="presOf" srcId="{912ECB82-3872-4CD1-8DC0-A40DCF89F723}" destId="{EAD72BEF-8090-46BD-B137-D24D710A9C13}" srcOrd="0" destOrd="0" presId="urn:microsoft.com/office/officeart/2005/8/layout/matrix1"/>
    <dgm:cxn modelId="{A3F3F842-64A3-46C7-8B2E-BA22F4031A6D}" type="presOf" srcId="{81767DDB-70B9-4551-8B52-2C71809D028A}" destId="{1B2A5919-E6DF-4E61-9553-17D494665B37}" srcOrd="0" destOrd="0" presId="urn:microsoft.com/office/officeart/2005/8/layout/matrix1"/>
    <dgm:cxn modelId="{392D9C65-9601-4BC5-AE78-700C0910A515}" srcId="{A5AA1818-D98F-48D9-BD6D-8242D0E2B86F}" destId="{67C79DAB-CE53-4707-8CA0-6E56C660D184}" srcOrd="6" destOrd="0" parTransId="{53EC22E1-B1B6-47AB-9D7D-49965401D0C4}" sibTransId="{762ED37A-A8C4-458B-85F6-E53DD654796D}"/>
    <dgm:cxn modelId="{1B912A53-44EE-4275-BD56-A87D26927D89}" type="presOf" srcId="{561CAA85-31E3-4C61-9D8D-0A941E25EDBC}" destId="{FE30E898-FC4B-4868-9618-1F744B6721EE}" srcOrd="1" destOrd="0" presId="urn:microsoft.com/office/officeart/2005/8/layout/matrix1"/>
    <dgm:cxn modelId="{EA477C93-3ABD-4093-B374-4108215E1AAA}" srcId="{A5AA1818-D98F-48D9-BD6D-8242D0E2B86F}" destId="{DE164415-AB24-404B-AD64-371F57C24A3B}" srcOrd="2" destOrd="0" parTransId="{10A932F9-C060-4F48-8EDE-BA0FF6288E48}" sibTransId="{0B5C9252-23ED-4BFB-8EDE-5F30C19E962A}"/>
    <dgm:cxn modelId="{38E8039B-186F-437B-9844-5FDA58388E34}" type="presOf" srcId="{A5AA1818-D98F-48D9-BD6D-8242D0E2B86F}" destId="{0DE49F0C-674F-40DD-A342-DE37317AE3F9}" srcOrd="0" destOrd="0" presId="urn:microsoft.com/office/officeart/2005/8/layout/matrix1"/>
    <dgm:cxn modelId="{222769C9-B4A0-4CD4-90F5-D8B64EB38686}" srcId="{A5AA1818-D98F-48D9-BD6D-8242D0E2B86F}" destId="{8D586E72-AF1E-48F7-870C-5AADF3A4C4F9}" srcOrd="5" destOrd="0" parTransId="{D6A53641-32C4-4422-AC22-4257439CEC11}" sibTransId="{C70CF73E-F09C-4390-8C68-75D4C5497D53}"/>
    <dgm:cxn modelId="{5C6B19D6-A1BA-4218-BC60-FC4528110C5A}" srcId="{912ECB82-3872-4CD1-8DC0-A40DCF89F723}" destId="{A5AA1818-D98F-48D9-BD6D-8242D0E2B86F}" srcOrd="0" destOrd="0" parTransId="{A310585D-FB97-4320-81DF-D0488F0B7146}" sibTransId="{34574FE6-F5C5-4BA5-A978-04A3028E9C18}"/>
    <dgm:cxn modelId="{0A1BE9EC-A5E4-4933-A92E-5B2B18B2C749}" type="presOf" srcId="{DE164415-AB24-404B-AD64-371F57C24A3B}" destId="{001AC5B7-7A61-42F2-A649-63C3244DE75D}" srcOrd="0" destOrd="0" presId="urn:microsoft.com/office/officeart/2005/8/layout/matrix1"/>
    <dgm:cxn modelId="{C0EAEFEF-2DCF-4C26-8645-4AB68B331942}" srcId="{A5AA1818-D98F-48D9-BD6D-8242D0E2B86F}" destId="{DEBAF635-F2D4-4397-9E9D-65CE9B6F089B}" srcOrd="0" destOrd="0" parTransId="{D6842278-2BDA-45DB-8ACA-3D763FC9D632}" sibTransId="{1506E351-7273-4CD9-8904-9317475D2E94}"/>
    <dgm:cxn modelId="{379722A9-9097-454E-A697-8FEDC232FB27}" type="presParOf" srcId="{EAD72BEF-8090-46BD-B137-D24D710A9C13}" destId="{F9484B82-C9BF-4819-A9A9-D5CF1916032F}" srcOrd="0" destOrd="0" presId="urn:microsoft.com/office/officeart/2005/8/layout/matrix1"/>
    <dgm:cxn modelId="{3A4A9FE7-8131-4D1E-BC33-EF7945ADB43D}" type="presParOf" srcId="{F9484B82-C9BF-4819-A9A9-D5CF1916032F}" destId="{3C159393-1853-49D6-A495-E221FE2E560B}" srcOrd="0" destOrd="0" presId="urn:microsoft.com/office/officeart/2005/8/layout/matrix1"/>
    <dgm:cxn modelId="{F31712B3-40CA-4FA4-A20E-78376E531811}" type="presParOf" srcId="{F9484B82-C9BF-4819-A9A9-D5CF1916032F}" destId="{1ABCDA20-9BE7-4D9D-A51D-59A4D3942176}" srcOrd="1" destOrd="0" presId="urn:microsoft.com/office/officeart/2005/8/layout/matrix1"/>
    <dgm:cxn modelId="{FF5373CD-FCD3-400C-B4F6-65E91F7C0537}" type="presParOf" srcId="{F9484B82-C9BF-4819-A9A9-D5CF1916032F}" destId="{1B2A5919-E6DF-4E61-9553-17D494665B37}" srcOrd="2" destOrd="0" presId="urn:microsoft.com/office/officeart/2005/8/layout/matrix1"/>
    <dgm:cxn modelId="{EC7CBA2C-D305-4F5F-8714-E2A5D4B2A523}" type="presParOf" srcId="{F9484B82-C9BF-4819-A9A9-D5CF1916032F}" destId="{F885367F-CCF9-4734-9630-CB3E2A9FC5A0}" srcOrd="3" destOrd="0" presId="urn:microsoft.com/office/officeart/2005/8/layout/matrix1"/>
    <dgm:cxn modelId="{CED947E8-33D8-4992-A1EB-966D0BFF29DD}" type="presParOf" srcId="{F9484B82-C9BF-4819-A9A9-D5CF1916032F}" destId="{001AC5B7-7A61-42F2-A649-63C3244DE75D}" srcOrd="4" destOrd="0" presId="urn:microsoft.com/office/officeart/2005/8/layout/matrix1"/>
    <dgm:cxn modelId="{DBBBCC12-EA95-4A33-8665-9189ECF82036}" type="presParOf" srcId="{F9484B82-C9BF-4819-A9A9-D5CF1916032F}" destId="{04C4AA5B-1575-444E-9AF5-1E0748ED71A7}" srcOrd="5" destOrd="0" presId="urn:microsoft.com/office/officeart/2005/8/layout/matrix1"/>
    <dgm:cxn modelId="{AFC0350C-F73F-47D4-91E5-6A698C845E64}" type="presParOf" srcId="{F9484B82-C9BF-4819-A9A9-D5CF1916032F}" destId="{FD43AB87-6B92-44F7-AE53-AF31E8283EE6}" srcOrd="6" destOrd="0" presId="urn:microsoft.com/office/officeart/2005/8/layout/matrix1"/>
    <dgm:cxn modelId="{FA497D2D-AB41-4B42-84A0-DE3BB682C445}" type="presParOf" srcId="{F9484B82-C9BF-4819-A9A9-D5CF1916032F}" destId="{FE30E898-FC4B-4868-9618-1F744B6721EE}" srcOrd="7" destOrd="0" presId="urn:microsoft.com/office/officeart/2005/8/layout/matrix1"/>
    <dgm:cxn modelId="{9AE0D1C7-AE38-430C-9023-17376D972BA7}" type="presParOf" srcId="{EAD72BEF-8090-46BD-B137-D24D710A9C13}" destId="{0DE49F0C-674F-40DD-A342-DE37317AE3F9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D2E8166-C6A5-4CDB-A5B8-DC9443183C99}" type="doc">
      <dgm:prSet loTypeId="urn:microsoft.com/office/officeart/2005/8/layout/vList3" loCatId="list" qsTypeId="urn:microsoft.com/office/officeart/2005/8/quickstyle/3d1" qsCatId="3D" csTypeId="urn:microsoft.com/office/officeart/2005/8/colors/accent1_2" csCatId="accent1" phldr="1"/>
      <dgm:spPr/>
    </dgm:pt>
    <dgm:pt modelId="{7A9B1A67-EDDE-4561-B485-5EFB11EE9554}">
      <dgm:prSet phldrT="[Text]" custT="1"/>
      <dgm:spPr/>
      <dgm:t>
        <a:bodyPr/>
        <a:lstStyle/>
        <a:p>
          <a:pPr algn="ctr"/>
          <a:r>
            <a:rPr lang="en-US" sz="3200" dirty="0"/>
            <a:t>Excessive Heat</a:t>
          </a:r>
        </a:p>
      </dgm:t>
    </dgm:pt>
    <dgm:pt modelId="{B15ED146-8EBC-4BE2-A2D1-FCB58838446B}" type="parTrans" cxnId="{1AEC9681-5D12-4159-9227-5BBF4010885D}">
      <dgm:prSet/>
      <dgm:spPr/>
      <dgm:t>
        <a:bodyPr/>
        <a:lstStyle/>
        <a:p>
          <a:endParaRPr lang="en-US"/>
        </a:p>
      </dgm:t>
    </dgm:pt>
    <dgm:pt modelId="{EC432EB1-F086-453D-BB4D-D1303534FDD1}" type="sibTrans" cxnId="{1AEC9681-5D12-4159-9227-5BBF4010885D}">
      <dgm:prSet/>
      <dgm:spPr/>
      <dgm:t>
        <a:bodyPr/>
        <a:lstStyle/>
        <a:p>
          <a:endParaRPr lang="en-US"/>
        </a:p>
      </dgm:t>
    </dgm:pt>
    <dgm:pt modelId="{0ABFD144-08A8-417A-9CC0-720686ED06C2}" type="pres">
      <dgm:prSet presAssocID="{4D2E8166-C6A5-4CDB-A5B8-DC9443183C99}" presName="linearFlow" presStyleCnt="0">
        <dgm:presLayoutVars>
          <dgm:dir/>
          <dgm:resizeHandles val="exact"/>
        </dgm:presLayoutVars>
      </dgm:prSet>
      <dgm:spPr/>
    </dgm:pt>
    <dgm:pt modelId="{8C5193B8-F36E-4C9F-82BB-BED01E3A2D65}" type="pres">
      <dgm:prSet presAssocID="{7A9B1A67-EDDE-4561-B485-5EFB11EE9554}" presName="composite" presStyleCnt="0"/>
      <dgm:spPr/>
    </dgm:pt>
    <dgm:pt modelId="{460C553B-4DC1-42A7-ACC8-FC4D6034C215}" type="pres">
      <dgm:prSet presAssocID="{7A9B1A67-EDDE-4561-B485-5EFB11EE9554}" presName="imgShp" presStyleLbl="fgImgPlace1" presStyleIdx="0" presStyleCnt="1"/>
      <dgm:spPr/>
    </dgm:pt>
    <dgm:pt modelId="{F5DBAB3F-8FB9-4E96-8EB8-C76B769C3A82}" type="pres">
      <dgm:prSet presAssocID="{7A9B1A67-EDDE-4561-B485-5EFB11EE9554}" presName="txShp" presStyleLbl="node1" presStyleIdx="0" presStyleCnt="1">
        <dgm:presLayoutVars>
          <dgm:bulletEnabled val="1"/>
        </dgm:presLayoutVars>
      </dgm:prSet>
      <dgm:spPr/>
    </dgm:pt>
  </dgm:ptLst>
  <dgm:cxnLst>
    <dgm:cxn modelId="{9903FE3E-90FB-41AA-9615-4DFB4D15724F}" type="presOf" srcId="{4D2E8166-C6A5-4CDB-A5B8-DC9443183C99}" destId="{0ABFD144-08A8-417A-9CC0-720686ED06C2}" srcOrd="0" destOrd="0" presId="urn:microsoft.com/office/officeart/2005/8/layout/vList3"/>
    <dgm:cxn modelId="{1AEC9681-5D12-4159-9227-5BBF4010885D}" srcId="{4D2E8166-C6A5-4CDB-A5B8-DC9443183C99}" destId="{7A9B1A67-EDDE-4561-B485-5EFB11EE9554}" srcOrd="0" destOrd="0" parTransId="{B15ED146-8EBC-4BE2-A2D1-FCB58838446B}" sibTransId="{EC432EB1-F086-453D-BB4D-D1303534FDD1}"/>
    <dgm:cxn modelId="{57E27DB5-BC6C-4153-8EC7-04201558BBCE}" type="presOf" srcId="{7A9B1A67-EDDE-4561-B485-5EFB11EE9554}" destId="{F5DBAB3F-8FB9-4E96-8EB8-C76B769C3A82}" srcOrd="0" destOrd="0" presId="urn:microsoft.com/office/officeart/2005/8/layout/vList3"/>
    <dgm:cxn modelId="{9D3655EB-24E5-4CB1-9F5A-117188F99A41}" type="presParOf" srcId="{0ABFD144-08A8-417A-9CC0-720686ED06C2}" destId="{8C5193B8-F36E-4C9F-82BB-BED01E3A2D65}" srcOrd="0" destOrd="0" presId="urn:microsoft.com/office/officeart/2005/8/layout/vList3"/>
    <dgm:cxn modelId="{63403011-3CD9-4F2F-98F2-8C2CB304595A}" type="presParOf" srcId="{8C5193B8-F36E-4C9F-82BB-BED01E3A2D65}" destId="{460C553B-4DC1-42A7-ACC8-FC4D6034C215}" srcOrd="0" destOrd="0" presId="urn:microsoft.com/office/officeart/2005/8/layout/vList3"/>
    <dgm:cxn modelId="{181B62EA-6233-401B-8D47-015128ED3D84}" type="presParOf" srcId="{8C5193B8-F36E-4C9F-82BB-BED01E3A2D65}" destId="{F5DBAB3F-8FB9-4E96-8EB8-C76B769C3A8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D2E8166-C6A5-4CDB-A5B8-DC9443183C99}" type="doc">
      <dgm:prSet loTypeId="urn:microsoft.com/office/officeart/2005/8/layout/vList3" loCatId="list" qsTypeId="urn:microsoft.com/office/officeart/2005/8/quickstyle/3d1" qsCatId="3D" csTypeId="urn:microsoft.com/office/officeart/2005/8/colors/accent1_2" csCatId="accent1" phldr="1"/>
      <dgm:spPr/>
    </dgm:pt>
    <dgm:pt modelId="{7A9B1A67-EDDE-4561-B485-5EFB11EE9554}">
      <dgm:prSet phldrT="[Text]" custT="1"/>
      <dgm:spPr/>
      <dgm:t>
        <a:bodyPr/>
        <a:lstStyle/>
        <a:p>
          <a:pPr algn="ctr"/>
          <a:r>
            <a:rPr lang="en-US" sz="3600" dirty="0"/>
            <a:t>Droughts</a:t>
          </a:r>
        </a:p>
      </dgm:t>
    </dgm:pt>
    <dgm:pt modelId="{B15ED146-8EBC-4BE2-A2D1-FCB58838446B}" type="parTrans" cxnId="{1AEC9681-5D12-4159-9227-5BBF4010885D}">
      <dgm:prSet/>
      <dgm:spPr/>
      <dgm:t>
        <a:bodyPr/>
        <a:lstStyle/>
        <a:p>
          <a:endParaRPr lang="en-US"/>
        </a:p>
      </dgm:t>
    </dgm:pt>
    <dgm:pt modelId="{EC432EB1-F086-453D-BB4D-D1303534FDD1}" type="sibTrans" cxnId="{1AEC9681-5D12-4159-9227-5BBF4010885D}">
      <dgm:prSet/>
      <dgm:spPr/>
      <dgm:t>
        <a:bodyPr/>
        <a:lstStyle/>
        <a:p>
          <a:endParaRPr lang="en-US"/>
        </a:p>
      </dgm:t>
    </dgm:pt>
    <dgm:pt modelId="{0ABFD144-08A8-417A-9CC0-720686ED06C2}" type="pres">
      <dgm:prSet presAssocID="{4D2E8166-C6A5-4CDB-A5B8-DC9443183C99}" presName="linearFlow" presStyleCnt="0">
        <dgm:presLayoutVars>
          <dgm:dir/>
          <dgm:resizeHandles val="exact"/>
        </dgm:presLayoutVars>
      </dgm:prSet>
      <dgm:spPr/>
    </dgm:pt>
    <dgm:pt modelId="{8C5193B8-F36E-4C9F-82BB-BED01E3A2D65}" type="pres">
      <dgm:prSet presAssocID="{7A9B1A67-EDDE-4561-B485-5EFB11EE9554}" presName="composite" presStyleCnt="0"/>
      <dgm:spPr/>
    </dgm:pt>
    <dgm:pt modelId="{460C553B-4DC1-42A7-ACC8-FC4D6034C215}" type="pres">
      <dgm:prSet presAssocID="{7A9B1A67-EDDE-4561-B485-5EFB11EE9554}" presName="imgShp" presStyleLbl="fgImgPlace1" presStyleIdx="0" presStyleCnt="1"/>
      <dgm:spPr/>
    </dgm:pt>
    <dgm:pt modelId="{F5DBAB3F-8FB9-4E96-8EB8-C76B769C3A82}" type="pres">
      <dgm:prSet presAssocID="{7A9B1A67-EDDE-4561-B485-5EFB11EE9554}" presName="txShp" presStyleLbl="node1" presStyleIdx="0" presStyleCnt="1">
        <dgm:presLayoutVars>
          <dgm:bulletEnabled val="1"/>
        </dgm:presLayoutVars>
      </dgm:prSet>
      <dgm:spPr/>
    </dgm:pt>
  </dgm:ptLst>
  <dgm:cxnLst>
    <dgm:cxn modelId="{9903FE3E-90FB-41AA-9615-4DFB4D15724F}" type="presOf" srcId="{4D2E8166-C6A5-4CDB-A5B8-DC9443183C99}" destId="{0ABFD144-08A8-417A-9CC0-720686ED06C2}" srcOrd="0" destOrd="0" presId="urn:microsoft.com/office/officeart/2005/8/layout/vList3"/>
    <dgm:cxn modelId="{1AEC9681-5D12-4159-9227-5BBF4010885D}" srcId="{4D2E8166-C6A5-4CDB-A5B8-DC9443183C99}" destId="{7A9B1A67-EDDE-4561-B485-5EFB11EE9554}" srcOrd="0" destOrd="0" parTransId="{B15ED146-8EBC-4BE2-A2D1-FCB58838446B}" sibTransId="{EC432EB1-F086-453D-BB4D-D1303534FDD1}"/>
    <dgm:cxn modelId="{57E27DB5-BC6C-4153-8EC7-04201558BBCE}" type="presOf" srcId="{7A9B1A67-EDDE-4561-B485-5EFB11EE9554}" destId="{F5DBAB3F-8FB9-4E96-8EB8-C76B769C3A82}" srcOrd="0" destOrd="0" presId="urn:microsoft.com/office/officeart/2005/8/layout/vList3"/>
    <dgm:cxn modelId="{9D3655EB-24E5-4CB1-9F5A-117188F99A41}" type="presParOf" srcId="{0ABFD144-08A8-417A-9CC0-720686ED06C2}" destId="{8C5193B8-F36E-4C9F-82BB-BED01E3A2D65}" srcOrd="0" destOrd="0" presId="urn:microsoft.com/office/officeart/2005/8/layout/vList3"/>
    <dgm:cxn modelId="{63403011-3CD9-4F2F-98F2-8C2CB304595A}" type="presParOf" srcId="{8C5193B8-F36E-4C9F-82BB-BED01E3A2D65}" destId="{460C553B-4DC1-42A7-ACC8-FC4D6034C215}" srcOrd="0" destOrd="0" presId="urn:microsoft.com/office/officeart/2005/8/layout/vList3"/>
    <dgm:cxn modelId="{181B62EA-6233-401B-8D47-015128ED3D84}" type="presParOf" srcId="{8C5193B8-F36E-4C9F-82BB-BED01E3A2D65}" destId="{F5DBAB3F-8FB9-4E96-8EB8-C76B769C3A8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D2E8166-C6A5-4CDB-A5B8-DC9443183C99}" type="doc">
      <dgm:prSet loTypeId="urn:microsoft.com/office/officeart/2005/8/layout/vList3" loCatId="list" qsTypeId="urn:microsoft.com/office/officeart/2005/8/quickstyle/3d1" qsCatId="3D" csTypeId="urn:microsoft.com/office/officeart/2005/8/colors/accent1_2" csCatId="accent1" phldr="1"/>
      <dgm:spPr/>
    </dgm:pt>
    <dgm:pt modelId="{7A9B1A67-EDDE-4561-B485-5EFB11EE9554}">
      <dgm:prSet phldrT="[Text]" custT="1"/>
      <dgm:spPr/>
      <dgm:t>
        <a:bodyPr/>
        <a:lstStyle/>
        <a:p>
          <a:pPr algn="ctr"/>
          <a:r>
            <a:rPr lang="en-US" sz="3600" dirty="0"/>
            <a:t>Heavy Rains</a:t>
          </a:r>
        </a:p>
      </dgm:t>
    </dgm:pt>
    <dgm:pt modelId="{B15ED146-8EBC-4BE2-A2D1-FCB58838446B}" type="parTrans" cxnId="{1AEC9681-5D12-4159-9227-5BBF4010885D}">
      <dgm:prSet/>
      <dgm:spPr/>
      <dgm:t>
        <a:bodyPr/>
        <a:lstStyle/>
        <a:p>
          <a:endParaRPr lang="en-US"/>
        </a:p>
      </dgm:t>
    </dgm:pt>
    <dgm:pt modelId="{EC432EB1-F086-453D-BB4D-D1303534FDD1}" type="sibTrans" cxnId="{1AEC9681-5D12-4159-9227-5BBF4010885D}">
      <dgm:prSet/>
      <dgm:spPr/>
      <dgm:t>
        <a:bodyPr/>
        <a:lstStyle/>
        <a:p>
          <a:endParaRPr lang="en-US"/>
        </a:p>
      </dgm:t>
    </dgm:pt>
    <dgm:pt modelId="{0ABFD144-08A8-417A-9CC0-720686ED06C2}" type="pres">
      <dgm:prSet presAssocID="{4D2E8166-C6A5-4CDB-A5B8-DC9443183C99}" presName="linearFlow" presStyleCnt="0">
        <dgm:presLayoutVars>
          <dgm:dir/>
          <dgm:resizeHandles val="exact"/>
        </dgm:presLayoutVars>
      </dgm:prSet>
      <dgm:spPr/>
    </dgm:pt>
    <dgm:pt modelId="{8C5193B8-F36E-4C9F-82BB-BED01E3A2D65}" type="pres">
      <dgm:prSet presAssocID="{7A9B1A67-EDDE-4561-B485-5EFB11EE9554}" presName="composite" presStyleCnt="0"/>
      <dgm:spPr/>
    </dgm:pt>
    <dgm:pt modelId="{460C553B-4DC1-42A7-ACC8-FC4D6034C215}" type="pres">
      <dgm:prSet presAssocID="{7A9B1A67-EDDE-4561-B485-5EFB11EE9554}" presName="imgShp" presStyleLbl="fgImgPlace1" presStyleIdx="0" presStyleCnt="1"/>
      <dgm:spPr/>
    </dgm:pt>
    <dgm:pt modelId="{F5DBAB3F-8FB9-4E96-8EB8-C76B769C3A82}" type="pres">
      <dgm:prSet presAssocID="{7A9B1A67-EDDE-4561-B485-5EFB11EE9554}" presName="txShp" presStyleLbl="node1" presStyleIdx="0" presStyleCnt="1">
        <dgm:presLayoutVars>
          <dgm:bulletEnabled val="1"/>
        </dgm:presLayoutVars>
      </dgm:prSet>
      <dgm:spPr/>
    </dgm:pt>
  </dgm:ptLst>
  <dgm:cxnLst>
    <dgm:cxn modelId="{9903FE3E-90FB-41AA-9615-4DFB4D15724F}" type="presOf" srcId="{4D2E8166-C6A5-4CDB-A5B8-DC9443183C99}" destId="{0ABFD144-08A8-417A-9CC0-720686ED06C2}" srcOrd="0" destOrd="0" presId="urn:microsoft.com/office/officeart/2005/8/layout/vList3"/>
    <dgm:cxn modelId="{1AEC9681-5D12-4159-9227-5BBF4010885D}" srcId="{4D2E8166-C6A5-4CDB-A5B8-DC9443183C99}" destId="{7A9B1A67-EDDE-4561-B485-5EFB11EE9554}" srcOrd="0" destOrd="0" parTransId="{B15ED146-8EBC-4BE2-A2D1-FCB58838446B}" sibTransId="{EC432EB1-F086-453D-BB4D-D1303534FDD1}"/>
    <dgm:cxn modelId="{57E27DB5-BC6C-4153-8EC7-04201558BBCE}" type="presOf" srcId="{7A9B1A67-EDDE-4561-B485-5EFB11EE9554}" destId="{F5DBAB3F-8FB9-4E96-8EB8-C76B769C3A82}" srcOrd="0" destOrd="0" presId="urn:microsoft.com/office/officeart/2005/8/layout/vList3"/>
    <dgm:cxn modelId="{9D3655EB-24E5-4CB1-9F5A-117188F99A41}" type="presParOf" srcId="{0ABFD144-08A8-417A-9CC0-720686ED06C2}" destId="{8C5193B8-F36E-4C9F-82BB-BED01E3A2D65}" srcOrd="0" destOrd="0" presId="urn:microsoft.com/office/officeart/2005/8/layout/vList3"/>
    <dgm:cxn modelId="{63403011-3CD9-4F2F-98F2-8C2CB304595A}" type="presParOf" srcId="{8C5193B8-F36E-4C9F-82BB-BED01E3A2D65}" destId="{460C553B-4DC1-42A7-ACC8-FC4D6034C215}" srcOrd="0" destOrd="0" presId="urn:microsoft.com/office/officeart/2005/8/layout/vList3"/>
    <dgm:cxn modelId="{181B62EA-6233-401B-8D47-015128ED3D84}" type="presParOf" srcId="{8C5193B8-F36E-4C9F-82BB-BED01E3A2D65}" destId="{F5DBAB3F-8FB9-4E96-8EB8-C76B769C3A8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D2E8166-C6A5-4CDB-A5B8-DC9443183C99}" type="doc">
      <dgm:prSet loTypeId="urn:microsoft.com/office/officeart/2005/8/layout/vList3" loCatId="list" qsTypeId="urn:microsoft.com/office/officeart/2005/8/quickstyle/3d1" qsCatId="3D" csTypeId="urn:microsoft.com/office/officeart/2005/8/colors/accent1_2" csCatId="accent1" phldr="1"/>
      <dgm:spPr/>
    </dgm:pt>
    <dgm:pt modelId="{7A9B1A67-EDDE-4561-B485-5EFB11EE9554}">
      <dgm:prSet phldrT="[Text]" custT="1"/>
      <dgm:spPr/>
      <dgm:t>
        <a:bodyPr/>
        <a:lstStyle/>
        <a:p>
          <a:pPr algn="ctr"/>
          <a:r>
            <a:rPr lang="en-US" sz="3600" dirty="0"/>
            <a:t>Fire</a:t>
          </a:r>
        </a:p>
      </dgm:t>
    </dgm:pt>
    <dgm:pt modelId="{B15ED146-8EBC-4BE2-A2D1-FCB58838446B}" type="parTrans" cxnId="{1AEC9681-5D12-4159-9227-5BBF4010885D}">
      <dgm:prSet/>
      <dgm:spPr/>
      <dgm:t>
        <a:bodyPr/>
        <a:lstStyle/>
        <a:p>
          <a:endParaRPr lang="en-US"/>
        </a:p>
      </dgm:t>
    </dgm:pt>
    <dgm:pt modelId="{EC432EB1-F086-453D-BB4D-D1303534FDD1}" type="sibTrans" cxnId="{1AEC9681-5D12-4159-9227-5BBF4010885D}">
      <dgm:prSet/>
      <dgm:spPr/>
      <dgm:t>
        <a:bodyPr/>
        <a:lstStyle/>
        <a:p>
          <a:endParaRPr lang="en-US"/>
        </a:p>
      </dgm:t>
    </dgm:pt>
    <dgm:pt modelId="{0ABFD144-08A8-417A-9CC0-720686ED06C2}" type="pres">
      <dgm:prSet presAssocID="{4D2E8166-C6A5-4CDB-A5B8-DC9443183C99}" presName="linearFlow" presStyleCnt="0">
        <dgm:presLayoutVars>
          <dgm:dir/>
          <dgm:resizeHandles val="exact"/>
        </dgm:presLayoutVars>
      </dgm:prSet>
      <dgm:spPr/>
    </dgm:pt>
    <dgm:pt modelId="{8C5193B8-F36E-4C9F-82BB-BED01E3A2D65}" type="pres">
      <dgm:prSet presAssocID="{7A9B1A67-EDDE-4561-B485-5EFB11EE9554}" presName="composite" presStyleCnt="0"/>
      <dgm:spPr/>
    </dgm:pt>
    <dgm:pt modelId="{460C553B-4DC1-42A7-ACC8-FC4D6034C215}" type="pres">
      <dgm:prSet presAssocID="{7A9B1A67-EDDE-4561-B485-5EFB11EE9554}" presName="imgShp" presStyleLbl="fgImgPlace1" presStyleIdx="0" presStyleCnt="1"/>
      <dgm:spPr/>
    </dgm:pt>
    <dgm:pt modelId="{F5DBAB3F-8FB9-4E96-8EB8-C76B769C3A82}" type="pres">
      <dgm:prSet presAssocID="{7A9B1A67-EDDE-4561-B485-5EFB11EE9554}" presName="txShp" presStyleLbl="node1" presStyleIdx="0" presStyleCnt="1" custLinFactY="29430" custLinFactNeighborX="-3527" custLinFactNeighborY="100000">
        <dgm:presLayoutVars>
          <dgm:bulletEnabled val="1"/>
        </dgm:presLayoutVars>
      </dgm:prSet>
      <dgm:spPr/>
    </dgm:pt>
  </dgm:ptLst>
  <dgm:cxnLst>
    <dgm:cxn modelId="{9903FE3E-90FB-41AA-9615-4DFB4D15724F}" type="presOf" srcId="{4D2E8166-C6A5-4CDB-A5B8-DC9443183C99}" destId="{0ABFD144-08A8-417A-9CC0-720686ED06C2}" srcOrd="0" destOrd="0" presId="urn:microsoft.com/office/officeart/2005/8/layout/vList3"/>
    <dgm:cxn modelId="{1AEC9681-5D12-4159-9227-5BBF4010885D}" srcId="{4D2E8166-C6A5-4CDB-A5B8-DC9443183C99}" destId="{7A9B1A67-EDDE-4561-B485-5EFB11EE9554}" srcOrd="0" destOrd="0" parTransId="{B15ED146-8EBC-4BE2-A2D1-FCB58838446B}" sibTransId="{EC432EB1-F086-453D-BB4D-D1303534FDD1}"/>
    <dgm:cxn modelId="{57E27DB5-BC6C-4153-8EC7-04201558BBCE}" type="presOf" srcId="{7A9B1A67-EDDE-4561-B485-5EFB11EE9554}" destId="{F5DBAB3F-8FB9-4E96-8EB8-C76B769C3A82}" srcOrd="0" destOrd="0" presId="urn:microsoft.com/office/officeart/2005/8/layout/vList3"/>
    <dgm:cxn modelId="{9D3655EB-24E5-4CB1-9F5A-117188F99A41}" type="presParOf" srcId="{0ABFD144-08A8-417A-9CC0-720686ED06C2}" destId="{8C5193B8-F36E-4C9F-82BB-BED01E3A2D65}" srcOrd="0" destOrd="0" presId="urn:microsoft.com/office/officeart/2005/8/layout/vList3"/>
    <dgm:cxn modelId="{63403011-3CD9-4F2F-98F2-8C2CB304595A}" type="presParOf" srcId="{8C5193B8-F36E-4C9F-82BB-BED01E3A2D65}" destId="{460C553B-4DC1-42A7-ACC8-FC4D6034C215}" srcOrd="0" destOrd="0" presId="urn:microsoft.com/office/officeart/2005/8/layout/vList3"/>
    <dgm:cxn modelId="{181B62EA-6233-401B-8D47-015128ED3D84}" type="presParOf" srcId="{8C5193B8-F36E-4C9F-82BB-BED01E3A2D65}" destId="{F5DBAB3F-8FB9-4E96-8EB8-C76B769C3A8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795C117-77AC-490C-87B0-9A729B00534E}" type="doc">
      <dgm:prSet loTypeId="urn:microsoft.com/office/officeart/2005/8/layout/hProcess9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27792D-EF83-4E8B-B5E7-61E5CA8103DA}">
      <dgm:prSet phldrT="[Text]"/>
      <dgm:spPr/>
      <dgm:t>
        <a:bodyPr/>
        <a:lstStyle/>
        <a:p>
          <a:r>
            <a:rPr lang="en-US" dirty="0"/>
            <a:t>Date</a:t>
          </a:r>
        </a:p>
      </dgm:t>
    </dgm:pt>
    <dgm:pt modelId="{4099275F-FCC8-4B38-8D5E-B55A43CFFBDD}" type="parTrans" cxnId="{E40C9894-CF09-44DC-9C94-949606456B8C}">
      <dgm:prSet/>
      <dgm:spPr/>
      <dgm:t>
        <a:bodyPr/>
        <a:lstStyle/>
        <a:p>
          <a:endParaRPr lang="en-US"/>
        </a:p>
      </dgm:t>
    </dgm:pt>
    <dgm:pt modelId="{87B5ACF4-475D-458C-A8B3-ED3A76DD5360}" type="sibTrans" cxnId="{E40C9894-CF09-44DC-9C94-949606456B8C}">
      <dgm:prSet/>
      <dgm:spPr/>
      <dgm:t>
        <a:bodyPr/>
        <a:lstStyle/>
        <a:p>
          <a:endParaRPr lang="en-US"/>
        </a:p>
      </dgm:t>
    </dgm:pt>
    <dgm:pt modelId="{5BFE96A2-2EC5-49A3-86D8-A1823D3DD09A}">
      <dgm:prSet phldrT="[Text]"/>
      <dgm:spPr/>
      <dgm:t>
        <a:bodyPr/>
        <a:lstStyle/>
        <a:p>
          <a:r>
            <a:rPr lang="en-US" dirty="0"/>
            <a:t>Region</a:t>
          </a:r>
        </a:p>
      </dgm:t>
    </dgm:pt>
    <dgm:pt modelId="{4E10A8EB-2406-4A50-827F-4FA8FF7F579B}" type="parTrans" cxnId="{FF1FBB7F-B650-42A5-A759-978D5B59C389}">
      <dgm:prSet/>
      <dgm:spPr/>
      <dgm:t>
        <a:bodyPr/>
        <a:lstStyle/>
        <a:p>
          <a:endParaRPr lang="en-US"/>
        </a:p>
      </dgm:t>
    </dgm:pt>
    <dgm:pt modelId="{C541659B-F3DF-4792-B8E6-6C48AD69EF0C}" type="sibTrans" cxnId="{FF1FBB7F-B650-42A5-A759-978D5B59C389}">
      <dgm:prSet/>
      <dgm:spPr/>
      <dgm:t>
        <a:bodyPr/>
        <a:lstStyle/>
        <a:p>
          <a:endParaRPr lang="en-US"/>
        </a:p>
      </dgm:t>
    </dgm:pt>
    <dgm:pt modelId="{A6CA3A9F-73CA-427D-9572-91A515D9D948}">
      <dgm:prSet phldrT="[Text]"/>
      <dgm:spPr/>
      <dgm:t>
        <a:bodyPr/>
        <a:lstStyle/>
        <a:p>
          <a:r>
            <a:rPr lang="en-US" dirty="0"/>
            <a:t>Type</a:t>
          </a:r>
        </a:p>
      </dgm:t>
    </dgm:pt>
    <dgm:pt modelId="{CA012491-6649-4695-92D1-F876F4506C6D}" type="parTrans" cxnId="{A6DACE34-82A9-4978-B96A-DD6D9ABF118C}">
      <dgm:prSet/>
      <dgm:spPr/>
      <dgm:t>
        <a:bodyPr/>
        <a:lstStyle/>
        <a:p>
          <a:endParaRPr lang="en-US"/>
        </a:p>
      </dgm:t>
    </dgm:pt>
    <dgm:pt modelId="{2BF0D1FE-F397-427D-B9CB-B3F00BC1B3AB}" type="sibTrans" cxnId="{A6DACE34-82A9-4978-B96A-DD6D9ABF118C}">
      <dgm:prSet/>
      <dgm:spPr/>
      <dgm:t>
        <a:bodyPr/>
        <a:lstStyle/>
        <a:p>
          <a:endParaRPr lang="en-US"/>
        </a:p>
      </dgm:t>
    </dgm:pt>
    <dgm:pt modelId="{4825D1D9-955E-4657-A39F-6BAA05DE8899}">
      <dgm:prSet phldrT="[Text]"/>
      <dgm:spPr/>
      <dgm:t>
        <a:bodyPr/>
        <a:lstStyle/>
        <a:p>
          <a:r>
            <a:rPr lang="en-US" dirty="0"/>
            <a:t>Average Price</a:t>
          </a:r>
        </a:p>
      </dgm:t>
    </dgm:pt>
    <dgm:pt modelId="{9BAE6235-1FF5-4DC3-8173-9931ED08ACF9}" type="parTrans" cxnId="{748E7E29-D68B-4EB5-B505-A08DA79C7CA7}">
      <dgm:prSet/>
      <dgm:spPr/>
      <dgm:t>
        <a:bodyPr/>
        <a:lstStyle/>
        <a:p>
          <a:endParaRPr lang="en-US"/>
        </a:p>
      </dgm:t>
    </dgm:pt>
    <dgm:pt modelId="{4A367CEB-934D-4C6B-8FAE-2F49A113D264}" type="sibTrans" cxnId="{748E7E29-D68B-4EB5-B505-A08DA79C7CA7}">
      <dgm:prSet/>
      <dgm:spPr/>
      <dgm:t>
        <a:bodyPr/>
        <a:lstStyle/>
        <a:p>
          <a:endParaRPr lang="en-US"/>
        </a:p>
      </dgm:t>
    </dgm:pt>
    <dgm:pt modelId="{6D3580DE-5BA2-4123-B9AF-9DC6B8D37FBB}" type="pres">
      <dgm:prSet presAssocID="{6795C117-77AC-490C-87B0-9A729B00534E}" presName="CompostProcess" presStyleCnt="0">
        <dgm:presLayoutVars>
          <dgm:dir/>
          <dgm:resizeHandles val="exact"/>
        </dgm:presLayoutVars>
      </dgm:prSet>
      <dgm:spPr/>
    </dgm:pt>
    <dgm:pt modelId="{9E43DD96-DB84-4B80-8345-03478DEDB53A}" type="pres">
      <dgm:prSet presAssocID="{6795C117-77AC-490C-87B0-9A729B00534E}" presName="arrow" presStyleLbl="bgShp" presStyleIdx="0" presStyleCnt="1" custScaleX="117647"/>
      <dgm:spPr/>
    </dgm:pt>
    <dgm:pt modelId="{58B2A1C4-23C4-4D8E-8835-84F133E8B171}" type="pres">
      <dgm:prSet presAssocID="{6795C117-77AC-490C-87B0-9A729B00534E}" presName="linearProcess" presStyleCnt="0"/>
      <dgm:spPr/>
    </dgm:pt>
    <dgm:pt modelId="{43DFAEE9-AD72-4E57-BA5E-30A242DBA429}" type="pres">
      <dgm:prSet presAssocID="{E827792D-EF83-4E8B-B5E7-61E5CA8103DA}" presName="textNode" presStyleLbl="node1" presStyleIdx="0" presStyleCnt="4" custScaleX="44556" custScaleY="63908" custLinFactX="-19859" custLinFactNeighborX="-100000" custLinFactNeighborY="-864">
        <dgm:presLayoutVars>
          <dgm:bulletEnabled val="1"/>
        </dgm:presLayoutVars>
      </dgm:prSet>
      <dgm:spPr/>
    </dgm:pt>
    <dgm:pt modelId="{76772CE6-F7D1-4A56-AFE4-DDE1FC0F82C8}" type="pres">
      <dgm:prSet presAssocID="{87B5ACF4-475D-458C-A8B3-ED3A76DD5360}" presName="sibTrans" presStyleCnt="0"/>
      <dgm:spPr/>
    </dgm:pt>
    <dgm:pt modelId="{78756952-C487-4C20-9C4B-586EF3A2FE6F}" type="pres">
      <dgm:prSet presAssocID="{5BFE96A2-2EC5-49A3-86D8-A1823D3DD09A}" presName="textNode" presStyleLbl="node1" presStyleIdx="1" presStyleCnt="4" custScaleX="44556" custScaleY="63908" custLinFactX="-12178" custLinFactNeighborX="-100000" custLinFactNeighborY="-1244">
        <dgm:presLayoutVars>
          <dgm:bulletEnabled val="1"/>
        </dgm:presLayoutVars>
      </dgm:prSet>
      <dgm:spPr/>
    </dgm:pt>
    <dgm:pt modelId="{1B310A92-2C0B-41F8-A925-02E2F442E8D0}" type="pres">
      <dgm:prSet presAssocID="{C541659B-F3DF-4792-B8E6-6C48AD69EF0C}" presName="sibTrans" presStyleCnt="0"/>
      <dgm:spPr/>
    </dgm:pt>
    <dgm:pt modelId="{23B52468-E111-4090-A2AB-67B7530E4A5E}" type="pres">
      <dgm:prSet presAssocID="{4825D1D9-955E-4657-A39F-6BAA05DE8899}" presName="textNode" presStyleLbl="node1" presStyleIdx="2" presStyleCnt="4" custScaleX="44556" custScaleY="63908" custLinFactX="-2928" custLinFactNeighborX="-100000" custLinFactNeighborY="-379">
        <dgm:presLayoutVars>
          <dgm:bulletEnabled val="1"/>
        </dgm:presLayoutVars>
      </dgm:prSet>
      <dgm:spPr/>
    </dgm:pt>
    <dgm:pt modelId="{BD4F932C-7CA8-4EF6-96A9-027C418266CD}" type="pres">
      <dgm:prSet presAssocID="{4A367CEB-934D-4C6B-8FAE-2F49A113D264}" presName="sibTrans" presStyleCnt="0"/>
      <dgm:spPr/>
    </dgm:pt>
    <dgm:pt modelId="{772C4060-A32B-48B1-A8FC-CFBEB66A1A05}" type="pres">
      <dgm:prSet presAssocID="{A6CA3A9F-73CA-427D-9572-91A515D9D948}" presName="textNode" presStyleLbl="node1" presStyleIdx="3" presStyleCnt="4" custScaleX="44556" custScaleY="63908" custLinFactNeighborX="-60704" custLinFactNeighborY="-864">
        <dgm:presLayoutVars>
          <dgm:bulletEnabled val="1"/>
        </dgm:presLayoutVars>
      </dgm:prSet>
      <dgm:spPr/>
    </dgm:pt>
  </dgm:ptLst>
  <dgm:cxnLst>
    <dgm:cxn modelId="{07C46C19-4D89-441D-B4DD-6C953B08F7D2}" type="presOf" srcId="{E827792D-EF83-4E8B-B5E7-61E5CA8103DA}" destId="{43DFAEE9-AD72-4E57-BA5E-30A242DBA429}" srcOrd="0" destOrd="0" presId="urn:microsoft.com/office/officeart/2005/8/layout/hProcess9"/>
    <dgm:cxn modelId="{748E7E29-D68B-4EB5-B505-A08DA79C7CA7}" srcId="{6795C117-77AC-490C-87B0-9A729B00534E}" destId="{4825D1D9-955E-4657-A39F-6BAA05DE8899}" srcOrd="2" destOrd="0" parTransId="{9BAE6235-1FF5-4DC3-8173-9931ED08ACF9}" sibTransId="{4A367CEB-934D-4C6B-8FAE-2F49A113D264}"/>
    <dgm:cxn modelId="{2B3FBC2F-858B-4190-9686-993633E5FE4E}" type="presOf" srcId="{A6CA3A9F-73CA-427D-9572-91A515D9D948}" destId="{772C4060-A32B-48B1-A8FC-CFBEB66A1A05}" srcOrd="0" destOrd="0" presId="urn:microsoft.com/office/officeart/2005/8/layout/hProcess9"/>
    <dgm:cxn modelId="{A6DACE34-82A9-4978-B96A-DD6D9ABF118C}" srcId="{6795C117-77AC-490C-87B0-9A729B00534E}" destId="{A6CA3A9F-73CA-427D-9572-91A515D9D948}" srcOrd="3" destOrd="0" parTransId="{CA012491-6649-4695-92D1-F876F4506C6D}" sibTransId="{2BF0D1FE-F397-427D-B9CB-B3F00BC1B3AB}"/>
    <dgm:cxn modelId="{ADA17547-5974-473F-A74A-F1A8C1633264}" type="presOf" srcId="{6795C117-77AC-490C-87B0-9A729B00534E}" destId="{6D3580DE-5BA2-4123-B9AF-9DC6B8D37FBB}" srcOrd="0" destOrd="0" presId="urn:microsoft.com/office/officeart/2005/8/layout/hProcess9"/>
    <dgm:cxn modelId="{FF1FBB7F-B650-42A5-A759-978D5B59C389}" srcId="{6795C117-77AC-490C-87B0-9A729B00534E}" destId="{5BFE96A2-2EC5-49A3-86D8-A1823D3DD09A}" srcOrd="1" destOrd="0" parTransId="{4E10A8EB-2406-4A50-827F-4FA8FF7F579B}" sibTransId="{C541659B-F3DF-4792-B8E6-6C48AD69EF0C}"/>
    <dgm:cxn modelId="{F826D189-055E-4B18-8BC2-B57055D8BB98}" type="presOf" srcId="{4825D1D9-955E-4657-A39F-6BAA05DE8899}" destId="{23B52468-E111-4090-A2AB-67B7530E4A5E}" srcOrd="0" destOrd="0" presId="urn:microsoft.com/office/officeart/2005/8/layout/hProcess9"/>
    <dgm:cxn modelId="{E40C9894-CF09-44DC-9C94-949606456B8C}" srcId="{6795C117-77AC-490C-87B0-9A729B00534E}" destId="{E827792D-EF83-4E8B-B5E7-61E5CA8103DA}" srcOrd="0" destOrd="0" parTransId="{4099275F-FCC8-4B38-8D5E-B55A43CFFBDD}" sibTransId="{87B5ACF4-475D-458C-A8B3-ED3A76DD5360}"/>
    <dgm:cxn modelId="{E062D7D2-41FF-4CFC-97E2-BE8FE6A3EF5D}" type="presOf" srcId="{5BFE96A2-2EC5-49A3-86D8-A1823D3DD09A}" destId="{78756952-C487-4C20-9C4B-586EF3A2FE6F}" srcOrd="0" destOrd="0" presId="urn:microsoft.com/office/officeart/2005/8/layout/hProcess9"/>
    <dgm:cxn modelId="{DD3788C7-9EF5-4601-8F14-400638C764B5}" type="presParOf" srcId="{6D3580DE-5BA2-4123-B9AF-9DC6B8D37FBB}" destId="{9E43DD96-DB84-4B80-8345-03478DEDB53A}" srcOrd="0" destOrd="0" presId="urn:microsoft.com/office/officeart/2005/8/layout/hProcess9"/>
    <dgm:cxn modelId="{F8078A8B-AECC-4BAC-B740-D7396A6F90BC}" type="presParOf" srcId="{6D3580DE-5BA2-4123-B9AF-9DC6B8D37FBB}" destId="{58B2A1C4-23C4-4D8E-8835-84F133E8B171}" srcOrd="1" destOrd="0" presId="urn:microsoft.com/office/officeart/2005/8/layout/hProcess9"/>
    <dgm:cxn modelId="{9D09E476-1A1D-43A5-86E7-B862EEA749EF}" type="presParOf" srcId="{58B2A1C4-23C4-4D8E-8835-84F133E8B171}" destId="{43DFAEE9-AD72-4E57-BA5E-30A242DBA429}" srcOrd="0" destOrd="0" presId="urn:microsoft.com/office/officeart/2005/8/layout/hProcess9"/>
    <dgm:cxn modelId="{72FC0FA4-4216-4F9F-953C-BDA1B41CE862}" type="presParOf" srcId="{58B2A1C4-23C4-4D8E-8835-84F133E8B171}" destId="{76772CE6-F7D1-4A56-AFE4-DDE1FC0F82C8}" srcOrd="1" destOrd="0" presId="urn:microsoft.com/office/officeart/2005/8/layout/hProcess9"/>
    <dgm:cxn modelId="{4DB929BF-64CD-4601-AD47-D428611A1A75}" type="presParOf" srcId="{58B2A1C4-23C4-4D8E-8835-84F133E8B171}" destId="{78756952-C487-4C20-9C4B-586EF3A2FE6F}" srcOrd="2" destOrd="0" presId="urn:microsoft.com/office/officeart/2005/8/layout/hProcess9"/>
    <dgm:cxn modelId="{D0C53A3E-D62D-4353-8C71-315C941D5720}" type="presParOf" srcId="{58B2A1C4-23C4-4D8E-8835-84F133E8B171}" destId="{1B310A92-2C0B-41F8-A925-02E2F442E8D0}" srcOrd="3" destOrd="0" presId="urn:microsoft.com/office/officeart/2005/8/layout/hProcess9"/>
    <dgm:cxn modelId="{3C39C8D7-E85B-4B3A-8A46-0EA29C2B766C}" type="presParOf" srcId="{58B2A1C4-23C4-4D8E-8835-84F133E8B171}" destId="{23B52468-E111-4090-A2AB-67B7530E4A5E}" srcOrd="4" destOrd="0" presId="urn:microsoft.com/office/officeart/2005/8/layout/hProcess9"/>
    <dgm:cxn modelId="{9E3B43F7-00DB-4B73-820B-6FE634B56581}" type="presParOf" srcId="{58B2A1C4-23C4-4D8E-8835-84F133E8B171}" destId="{BD4F932C-7CA8-4EF6-96A9-027C418266CD}" srcOrd="5" destOrd="0" presId="urn:microsoft.com/office/officeart/2005/8/layout/hProcess9"/>
    <dgm:cxn modelId="{FC87710E-CFF3-4F02-BD6B-F8A7DEAAB772}" type="presParOf" srcId="{58B2A1C4-23C4-4D8E-8835-84F133E8B171}" destId="{772C4060-A32B-48B1-A8FC-CFBEB66A1A05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5238905-1B22-4C73-8EE6-E858CB940CB4}" type="doc">
      <dgm:prSet loTypeId="urn:microsoft.com/office/officeart/2005/8/layout/StepDownProcess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A03797-3A7B-49CA-A526-36EF9F834C12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dirty="0"/>
            <a:t>Region;</a:t>
          </a:r>
        </a:p>
        <a:p>
          <a:pPr>
            <a:buFont typeface="Arial" panose="020B0604020202020204" pitchFamily="34" charset="0"/>
            <a:buChar char="•"/>
          </a:pPr>
          <a:r>
            <a:rPr lang="en-US" sz="2000" dirty="0"/>
            <a:t>Volume sold</a:t>
          </a:r>
        </a:p>
      </dgm:t>
    </dgm:pt>
    <dgm:pt modelId="{C6017147-C29F-4510-BD39-95C9735A1B46}" type="parTrans" cxnId="{BB967F1A-B892-40E0-8FAD-C75D8F4F264F}">
      <dgm:prSet/>
      <dgm:spPr/>
      <dgm:t>
        <a:bodyPr/>
        <a:lstStyle/>
        <a:p>
          <a:endParaRPr lang="en-US"/>
        </a:p>
      </dgm:t>
    </dgm:pt>
    <dgm:pt modelId="{B07B9F15-978E-4C8A-AC10-566F7178E5F4}" type="sibTrans" cxnId="{BB967F1A-B892-40E0-8FAD-C75D8F4F264F}">
      <dgm:prSet/>
      <dgm:spPr/>
      <dgm:t>
        <a:bodyPr/>
        <a:lstStyle/>
        <a:p>
          <a:endParaRPr lang="en-US"/>
        </a:p>
      </dgm:t>
    </dgm:pt>
    <dgm:pt modelId="{3AAB1A6C-EB40-4DB1-A3D0-F484EFB213B9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dirty="0"/>
            <a:t>Historical average sales for all the months</a:t>
          </a:r>
        </a:p>
      </dgm:t>
    </dgm:pt>
    <dgm:pt modelId="{8D29E600-D8FE-4D38-A065-5A2D9E27973F}" type="parTrans" cxnId="{FF16D02E-EBAA-4D98-A2E7-1B21E3CD334F}">
      <dgm:prSet/>
      <dgm:spPr/>
      <dgm:t>
        <a:bodyPr/>
        <a:lstStyle/>
        <a:p>
          <a:endParaRPr lang="en-US"/>
        </a:p>
      </dgm:t>
    </dgm:pt>
    <dgm:pt modelId="{341AE059-8AF3-4570-B0E1-BD53A111B3AE}" type="sibTrans" cxnId="{FF16D02E-EBAA-4D98-A2E7-1B21E3CD334F}">
      <dgm:prSet/>
      <dgm:spPr/>
      <dgm:t>
        <a:bodyPr/>
        <a:lstStyle/>
        <a:p>
          <a:endParaRPr lang="en-US"/>
        </a:p>
      </dgm:t>
    </dgm:pt>
    <dgm:pt modelId="{38912503-DE9F-4121-98AC-B6B8D060DE16}" type="pres">
      <dgm:prSet presAssocID="{D5238905-1B22-4C73-8EE6-E858CB940CB4}" presName="rootnode" presStyleCnt="0">
        <dgm:presLayoutVars>
          <dgm:chMax/>
          <dgm:chPref/>
          <dgm:dir/>
          <dgm:animLvl val="lvl"/>
        </dgm:presLayoutVars>
      </dgm:prSet>
      <dgm:spPr/>
    </dgm:pt>
    <dgm:pt modelId="{8A88CDEF-BFF7-45EB-BE56-ED68DE670799}" type="pres">
      <dgm:prSet presAssocID="{F6A03797-3A7B-49CA-A526-36EF9F834C12}" presName="composite" presStyleCnt="0"/>
      <dgm:spPr/>
    </dgm:pt>
    <dgm:pt modelId="{3C852900-8F85-415D-AA1A-D028217C20E2}" type="pres">
      <dgm:prSet presAssocID="{F6A03797-3A7B-49CA-A526-36EF9F834C12}" presName="bentUpArrow1" presStyleLbl="alignImgPlace1" presStyleIdx="0" presStyleCnt="1"/>
      <dgm:spPr/>
    </dgm:pt>
    <dgm:pt modelId="{AEF8626A-050B-4A0B-8C45-EDC4592C506C}" type="pres">
      <dgm:prSet presAssocID="{F6A03797-3A7B-49CA-A526-36EF9F834C12}" presName="ParentText" presStyleLbl="node1" presStyleIdx="0" presStyleCnt="2">
        <dgm:presLayoutVars>
          <dgm:chMax val="1"/>
          <dgm:chPref val="1"/>
          <dgm:bulletEnabled val="1"/>
        </dgm:presLayoutVars>
      </dgm:prSet>
      <dgm:spPr/>
    </dgm:pt>
    <dgm:pt modelId="{E32C36B2-71C3-4B67-BF39-40C3D72DA420}" type="pres">
      <dgm:prSet presAssocID="{F6A03797-3A7B-49CA-A526-36EF9F834C12}" presName="ChildText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8884872D-7969-4F2D-A0C5-7269F36B0659}" type="pres">
      <dgm:prSet presAssocID="{B07B9F15-978E-4C8A-AC10-566F7178E5F4}" presName="sibTrans" presStyleCnt="0"/>
      <dgm:spPr/>
    </dgm:pt>
    <dgm:pt modelId="{5048DD5F-1F9A-4C6F-811D-B2155BF0642D}" type="pres">
      <dgm:prSet presAssocID="{3AAB1A6C-EB40-4DB1-A3D0-F484EFB213B9}" presName="composite" presStyleCnt="0"/>
      <dgm:spPr/>
    </dgm:pt>
    <dgm:pt modelId="{AA9B443F-6571-44F0-882E-471188778F0A}" type="pres">
      <dgm:prSet presAssocID="{3AAB1A6C-EB40-4DB1-A3D0-F484EFB213B9}" presName="ParentText" presStyleLbl="node1" presStyleIdx="1" presStyleCnt="2">
        <dgm:presLayoutVars>
          <dgm:chMax val="1"/>
          <dgm:chPref val="1"/>
          <dgm:bulletEnabled val="1"/>
        </dgm:presLayoutVars>
      </dgm:prSet>
      <dgm:spPr/>
    </dgm:pt>
  </dgm:ptLst>
  <dgm:cxnLst>
    <dgm:cxn modelId="{BB967F1A-B892-40E0-8FAD-C75D8F4F264F}" srcId="{D5238905-1B22-4C73-8EE6-E858CB940CB4}" destId="{F6A03797-3A7B-49CA-A526-36EF9F834C12}" srcOrd="0" destOrd="0" parTransId="{C6017147-C29F-4510-BD39-95C9735A1B46}" sibTransId="{B07B9F15-978E-4C8A-AC10-566F7178E5F4}"/>
    <dgm:cxn modelId="{FF16D02E-EBAA-4D98-A2E7-1B21E3CD334F}" srcId="{D5238905-1B22-4C73-8EE6-E858CB940CB4}" destId="{3AAB1A6C-EB40-4DB1-A3D0-F484EFB213B9}" srcOrd="1" destOrd="0" parTransId="{8D29E600-D8FE-4D38-A065-5A2D9E27973F}" sibTransId="{341AE059-8AF3-4570-B0E1-BD53A111B3AE}"/>
    <dgm:cxn modelId="{B84A0249-B664-4083-A790-1843A60B0FCB}" type="presOf" srcId="{F6A03797-3A7B-49CA-A526-36EF9F834C12}" destId="{AEF8626A-050B-4A0B-8C45-EDC4592C506C}" srcOrd="0" destOrd="0" presId="urn:microsoft.com/office/officeart/2005/8/layout/StepDownProcess"/>
    <dgm:cxn modelId="{42E09680-D8F6-451F-B8D6-0A722DAAC79D}" type="presOf" srcId="{3AAB1A6C-EB40-4DB1-A3D0-F484EFB213B9}" destId="{AA9B443F-6571-44F0-882E-471188778F0A}" srcOrd="0" destOrd="0" presId="urn:microsoft.com/office/officeart/2005/8/layout/StepDownProcess"/>
    <dgm:cxn modelId="{FFB600D6-93BB-4F7F-8DF9-E82269169BD1}" type="presOf" srcId="{D5238905-1B22-4C73-8EE6-E858CB940CB4}" destId="{38912503-DE9F-4121-98AC-B6B8D060DE16}" srcOrd="0" destOrd="0" presId="urn:microsoft.com/office/officeart/2005/8/layout/StepDownProcess"/>
    <dgm:cxn modelId="{4EF38C96-9DA8-446A-9117-88F763C117FC}" type="presParOf" srcId="{38912503-DE9F-4121-98AC-B6B8D060DE16}" destId="{8A88CDEF-BFF7-45EB-BE56-ED68DE670799}" srcOrd="0" destOrd="0" presId="urn:microsoft.com/office/officeart/2005/8/layout/StepDownProcess"/>
    <dgm:cxn modelId="{95EB068F-E8BA-4F6F-A5EB-08E977A1119A}" type="presParOf" srcId="{8A88CDEF-BFF7-45EB-BE56-ED68DE670799}" destId="{3C852900-8F85-415D-AA1A-D028217C20E2}" srcOrd="0" destOrd="0" presId="urn:microsoft.com/office/officeart/2005/8/layout/StepDownProcess"/>
    <dgm:cxn modelId="{82AA2710-F22B-46F9-9DA4-557441AD4A3C}" type="presParOf" srcId="{8A88CDEF-BFF7-45EB-BE56-ED68DE670799}" destId="{AEF8626A-050B-4A0B-8C45-EDC4592C506C}" srcOrd="1" destOrd="0" presId="urn:microsoft.com/office/officeart/2005/8/layout/StepDownProcess"/>
    <dgm:cxn modelId="{0DAC70A2-6F36-46E2-A29A-C2D57E6B466B}" type="presParOf" srcId="{8A88CDEF-BFF7-45EB-BE56-ED68DE670799}" destId="{E32C36B2-71C3-4B67-BF39-40C3D72DA420}" srcOrd="2" destOrd="0" presId="urn:microsoft.com/office/officeart/2005/8/layout/StepDownProcess"/>
    <dgm:cxn modelId="{2D4643A3-22F8-448A-A05F-909010C22DEE}" type="presParOf" srcId="{38912503-DE9F-4121-98AC-B6B8D060DE16}" destId="{8884872D-7969-4F2D-A0C5-7269F36B0659}" srcOrd="1" destOrd="0" presId="urn:microsoft.com/office/officeart/2005/8/layout/StepDownProcess"/>
    <dgm:cxn modelId="{081B6C50-8371-4751-93A3-ED1BF2529F87}" type="presParOf" srcId="{38912503-DE9F-4121-98AC-B6B8D060DE16}" destId="{5048DD5F-1F9A-4C6F-811D-B2155BF0642D}" srcOrd="2" destOrd="0" presId="urn:microsoft.com/office/officeart/2005/8/layout/StepDownProcess"/>
    <dgm:cxn modelId="{87D12C88-794E-4417-845E-842884E9D20C}" type="presParOf" srcId="{5048DD5F-1F9A-4C6F-811D-B2155BF0642D}" destId="{AA9B443F-6571-44F0-882E-471188778F0A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5238905-1B22-4C73-8EE6-E858CB940CB4}" type="doc">
      <dgm:prSet loTypeId="urn:microsoft.com/office/officeart/2005/8/layout/StepDownProcess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A03797-3A7B-49CA-A526-36EF9F834C12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dirty="0"/>
            <a:t>Region;</a:t>
          </a:r>
        </a:p>
        <a:p>
          <a:pPr>
            <a:buFont typeface="Arial" panose="020B0604020202020204" pitchFamily="34" charset="0"/>
            <a:buChar char="•"/>
          </a:pPr>
          <a:r>
            <a:rPr lang="en-US" sz="2000" dirty="0"/>
            <a:t>Price</a:t>
          </a:r>
        </a:p>
      </dgm:t>
    </dgm:pt>
    <dgm:pt modelId="{C6017147-C29F-4510-BD39-95C9735A1B46}" type="parTrans" cxnId="{BB967F1A-B892-40E0-8FAD-C75D8F4F264F}">
      <dgm:prSet/>
      <dgm:spPr/>
      <dgm:t>
        <a:bodyPr/>
        <a:lstStyle/>
        <a:p>
          <a:endParaRPr lang="en-US"/>
        </a:p>
      </dgm:t>
    </dgm:pt>
    <dgm:pt modelId="{B07B9F15-978E-4C8A-AC10-566F7178E5F4}" type="sibTrans" cxnId="{BB967F1A-B892-40E0-8FAD-C75D8F4F264F}">
      <dgm:prSet/>
      <dgm:spPr/>
      <dgm:t>
        <a:bodyPr/>
        <a:lstStyle/>
        <a:p>
          <a:endParaRPr lang="en-US"/>
        </a:p>
      </dgm:t>
    </dgm:pt>
    <dgm:pt modelId="{3AAB1A6C-EB40-4DB1-A3D0-F484EFB213B9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dirty="0"/>
            <a:t>Historical prices of avocado for all the months</a:t>
          </a:r>
        </a:p>
      </dgm:t>
    </dgm:pt>
    <dgm:pt modelId="{8D29E600-D8FE-4D38-A065-5A2D9E27973F}" type="parTrans" cxnId="{FF16D02E-EBAA-4D98-A2E7-1B21E3CD334F}">
      <dgm:prSet/>
      <dgm:spPr/>
      <dgm:t>
        <a:bodyPr/>
        <a:lstStyle/>
        <a:p>
          <a:endParaRPr lang="en-US"/>
        </a:p>
      </dgm:t>
    </dgm:pt>
    <dgm:pt modelId="{341AE059-8AF3-4570-B0E1-BD53A111B3AE}" type="sibTrans" cxnId="{FF16D02E-EBAA-4D98-A2E7-1B21E3CD334F}">
      <dgm:prSet/>
      <dgm:spPr/>
      <dgm:t>
        <a:bodyPr/>
        <a:lstStyle/>
        <a:p>
          <a:endParaRPr lang="en-US"/>
        </a:p>
      </dgm:t>
    </dgm:pt>
    <dgm:pt modelId="{38912503-DE9F-4121-98AC-B6B8D060DE16}" type="pres">
      <dgm:prSet presAssocID="{D5238905-1B22-4C73-8EE6-E858CB940CB4}" presName="rootnode" presStyleCnt="0">
        <dgm:presLayoutVars>
          <dgm:chMax/>
          <dgm:chPref/>
          <dgm:dir/>
          <dgm:animLvl val="lvl"/>
        </dgm:presLayoutVars>
      </dgm:prSet>
      <dgm:spPr/>
    </dgm:pt>
    <dgm:pt modelId="{8A88CDEF-BFF7-45EB-BE56-ED68DE670799}" type="pres">
      <dgm:prSet presAssocID="{F6A03797-3A7B-49CA-A526-36EF9F834C12}" presName="composite" presStyleCnt="0"/>
      <dgm:spPr/>
    </dgm:pt>
    <dgm:pt modelId="{3C852900-8F85-415D-AA1A-D028217C20E2}" type="pres">
      <dgm:prSet presAssocID="{F6A03797-3A7B-49CA-A526-36EF9F834C12}" presName="bentUpArrow1" presStyleLbl="alignImgPlace1" presStyleIdx="0" presStyleCnt="1"/>
      <dgm:spPr/>
    </dgm:pt>
    <dgm:pt modelId="{AEF8626A-050B-4A0B-8C45-EDC4592C506C}" type="pres">
      <dgm:prSet presAssocID="{F6A03797-3A7B-49CA-A526-36EF9F834C12}" presName="ParentText" presStyleLbl="node1" presStyleIdx="0" presStyleCnt="2">
        <dgm:presLayoutVars>
          <dgm:chMax val="1"/>
          <dgm:chPref val="1"/>
          <dgm:bulletEnabled val="1"/>
        </dgm:presLayoutVars>
      </dgm:prSet>
      <dgm:spPr/>
    </dgm:pt>
    <dgm:pt modelId="{E32C36B2-71C3-4B67-BF39-40C3D72DA420}" type="pres">
      <dgm:prSet presAssocID="{F6A03797-3A7B-49CA-A526-36EF9F834C12}" presName="ChildText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8884872D-7969-4F2D-A0C5-7269F36B0659}" type="pres">
      <dgm:prSet presAssocID="{B07B9F15-978E-4C8A-AC10-566F7178E5F4}" presName="sibTrans" presStyleCnt="0"/>
      <dgm:spPr/>
    </dgm:pt>
    <dgm:pt modelId="{5048DD5F-1F9A-4C6F-811D-B2155BF0642D}" type="pres">
      <dgm:prSet presAssocID="{3AAB1A6C-EB40-4DB1-A3D0-F484EFB213B9}" presName="composite" presStyleCnt="0"/>
      <dgm:spPr/>
    </dgm:pt>
    <dgm:pt modelId="{AA9B443F-6571-44F0-882E-471188778F0A}" type="pres">
      <dgm:prSet presAssocID="{3AAB1A6C-EB40-4DB1-A3D0-F484EFB213B9}" presName="ParentText" presStyleLbl="node1" presStyleIdx="1" presStyleCnt="2">
        <dgm:presLayoutVars>
          <dgm:chMax val="1"/>
          <dgm:chPref val="1"/>
          <dgm:bulletEnabled val="1"/>
        </dgm:presLayoutVars>
      </dgm:prSet>
      <dgm:spPr/>
    </dgm:pt>
  </dgm:ptLst>
  <dgm:cxnLst>
    <dgm:cxn modelId="{BB967F1A-B892-40E0-8FAD-C75D8F4F264F}" srcId="{D5238905-1B22-4C73-8EE6-E858CB940CB4}" destId="{F6A03797-3A7B-49CA-A526-36EF9F834C12}" srcOrd="0" destOrd="0" parTransId="{C6017147-C29F-4510-BD39-95C9735A1B46}" sibTransId="{B07B9F15-978E-4C8A-AC10-566F7178E5F4}"/>
    <dgm:cxn modelId="{FF16D02E-EBAA-4D98-A2E7-1B21E3CD334F}" srcId="{D5238905-1B22-4C73-8EE6-E858CB940CB4}" destId="{3AAB1A6C-EB40-4DB1-A3D0-F484EFB213B9}" srcOrd="1" destOrd="0" parTransId="{8D29E600-D8FE-4D38-A065-5A2D9E27973F}" sibTransId="{341AE059-8AF3-4570-B0E1-BD53A111B3AE}"/>
    <dgm:cxn modelId="{B84A0249-B664-4083-A790-1843A60B0FCB}" type="presOf" srcId="{F6A03797-3A7B-49CA-A526-36EF9F834C12}" destId="{AEF8626A-050B-4A0B-8C45-EDC4592C506C}" srcOrd="0" destOrd="0" presId="urn:microsoft.com/office/officeart/2005/8/layout/StepDownProcess"/>
    <dgm:cxn modelId="{42E09680-D8F6-451F-B8D6-0A722DAAC79D}" type="presOf" srcId="{3AAB1A6C-EB40-4DB1-A3D0-F484EFB213B9}" destId="{AA9B443F-6571-44F0-882E-471188778F0A}" srcOrd="0" destOrd="0" presId="urn:microsoft.com/office/officeart/2005/8/layout/StepDownProcess"/>
    <dgm:cxn modelId="{FFB600D6-93BB-4F7F-8DF9-E82269169BD1}" type="presOf" srcId="{D5238905-1B22-4C73-8EE6-E858CB940CB4}" destId="{38912503-DE9F-4121-98AC-B6B8D060DE16}" srcOrd="0" destOrd="0" presId="urn:microsoft.com/office/officeart/2005/8/layout/StepDownProcess"/>
    <dgm:cxn modelId="{4EF38C96-9DA8-446A-9117-88F763C117FC}" type="presParOf" srcId="{38912503-DE9F-4121-98AC-B6B8D060DE16}" destId="{8A88CDEF-BFF7-45EB-BE56-ED68DE670799}" srcOrd="0" destOrd="0" presId="urn:microsoft.com/office/officeart/2005/8/layout/StepDownProcess"/>
    <dgm:cxn modelId="{95EB068F-E8BA-4F6F-A5EB-08E977A1119A}" type="presParOf" srcId="{8A88CDEF-BFF7-45EB-BE56-ED68DE670799}" destId="{3C852900-8F85-415D-AA1A-D028217C20E2}" srcOrd="0" destOrd="0" presId="urn:microsoft.com/office/officeart/2005/8/layout/StepDownProcess"/>
    <dgm:cxn modelId="{82AA2710-F22B-46F9-9DA4-557441AD4A3C}" type="presParOf" srcId="{8A88CDEF-BFF7-45EB-BE56-ED68DE670799}" destId="{AEF8626A-050B-4A0B-8C45-EDC4592C506C}" srcOrd="1" destOrd="0" presId="urn:microsoft.com/office/officeart/2005/8/layout/StepDownProcess"/>
    <dgm:cxn modelId="{0DAC70A2-6F36-46E2-A29A-C2D57E6B466B}" type="presParOf" srcId="{8A88CDEF-BFF7-45EB-BE56-ED68DE670799}" destId="{E32C36B2-71C3-4B67-BF39-40C3D72DA420}" srcOrd="2" destOrd="0" presId="urn:microsoft.com/office/officeart/2005/8/layout/StepDownProcess"/>
    <dgm:cxn modelId="{2D4643A3-22F8-448A-A05F-909010C22DEE}" type="presParOf" srcId="{38912503-DE9F-4121-98AC-B6B8D060DE16}" destId="{8884872D-7969-4F2D-A0C5-7269F36B0659}" srcOrd="1" destOrd="0" presId="urn:microsoft.com/office/officeart/2005/8/layout/StepDownProcess"/>
    <dgm:cxn modelId="{081B6C50-8371-4751-93A3-ED1BF2529F87}" type="presParOf" srcId="{38912503-DE9F-4121-98AC-B6B8D060DE16}" destId="{5048DD5F-1F9A-4C6F-811D-B2155BF0642D}" srcOrd="2" destOrd="0" presId="urn:microsoft.com/office/officeart/2005/8/layout/StepDownProcess"/>
    <dgm:cxn modelId="{87D12C88-794E-4417-845E-842884E9D20C}" type="presParOf" srcId="{5048DD5F-1F9A-4C6F-811D-B2155BF0642D}" destId="{AA9B443F-6571-44F0-882E-471188778F0A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2C1F76-DA4C-4272-8EB0-5AB68C21FBB5}">
      <dsp:nvSpPr>
        <dsp:cNvPr id="0" name=""/>
        <dsp:cNvSpPr/>
      </dsp:nvSpPr>
      <dsp:spPr>
        <a:xfrm>
          <a:off x="2707130" y="2069622"/>
          <a:ext cx="1391854" cy="139185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u="sng" kern="1200" dirty="0">
              <a:solidFill>
                <a:schemeClr val="accent6">
                  <a:lumMod val="20000"/>
                  <a:lumOff val="80000"/>
                </a:schemeClr>
              </a:solidFill>
            </a:rPr>
            <a:t>US</a:t>
          </a:r>
          <a:br>
            <a:rPr lang="en-US" sz="2000" b="0" u="sng" kern="1200" dirty="0">
              <a:solidFill>
                <a:schemeClr val="accent6">
                  <a:lumMod val="20000"/>
                  <a:lumOff val="80000"/>
                </a:schemeClr>
              </a:solidFill>
            </a:rPr>
          </a:br>
          <a:r>
            <a:rPr lang="en-US" sz="2000" b="0" u="sng" kern="1200" dirty="0">
              <a:solidFill>
                <a:schemeClr val="accent6">
                  <a:lumMod val="20000"/>
                  <a:lumOff val="80000"/>
                </a:schemeClr>
              </a:solidFill>
            </a:rPr>
            <a:t>Avocado Industry</a:t>
          </a:r>
        </a:p>
      </dsp:txBody>
      <dsp:txXfrm>
        <a:off x="2910962" y="2273454"/>
        <a:ext cx="984190" cy="984190"/>
      </dsp:txXfrm>
    </dsp:sp>
    <dsp:sp modelId="{50D4A652-C65E-4D09-80C1-14422D06B0CA}">
      <dsp:nvSpPr>
        <dsp:cNvPr id="0" name=""/>
        <dsp:cNvSpPr/>
      </dsp:nvSpPr>
      <dsp:spPr>
        <a:xfrm rot="16216509">
          <a:off x="3206690" y="1850582"/>
          <a:ext cx="401344" cy="36756"/>
        </a:xfrm>
        <a:custGeom>
          <a:avLst/>
          <a:gdLst/>
          <a:ahLst/>
          <a:cxnLst/>
          <a:rect l="0" t="0" r="0" b="0"/>
          <a:pathLst>
            <a:path>
              <a:moveTo>
                <a:pt x="0" y="18378"/>
              </a:moveTo>
              <a:lnTo>
                <a:pt x="401344" y="18378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97329" y="1858926"/>
        <a:ext cx="20067" cy="20067"/>
      </dsp:txXfrm>
    </dsp:sp>
    <dsp:sp modelId="{E9F23D1C-866E-430C-A251-47E061AA300D}">
      <dsp:nvSpPr>
        <dsp:cNvPr id="0" name=""/>
        <dsp:cNvSpPr/>
      </dsp:nvSpPr>
      <dsp:spPr>
        <a:xfrm>
          <a:off x="2615455" y="121183"/>
          <a:ext cx="1593172" cy="154711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Imports in 2017: USD 2.6 </a:t>
          </a:r>
          <a:r>
            <a:rPr lang="en-US" sz="1600" kern="1200" dirty="0"/>
            <a:t>billion</a:t>
          </a:r>
          <a:endParaRPr lang="en-US" sz="1800" kern="1200" dirty="0"/>
        </a:p>
      </dsp:txBody>
      <dsp:txXfrm>
        <a:off x="2848770" y="347753"/>
        <a:ext cx="1126542" cy="1093975"/>
      </dsp:txXfrm>
    </dsp:sp>
    <dsp:sp modelId="{7FEFEC93-33BE-4515-9A9F-21AB89D57F3B}">
      <dsp:nvSpPr>
        <dsp:cNvPr id="0" name=""/>
        <dsp:cNvSpPr/>
      </dsp:nvSpPr>
      <dsp:spPr>
        <a:xfrm rot="591668">
          <a:off x="4081450" y="2950422"/>
          <a:ext cx="981732" cy="36756"/>
        </a:xfrm>
        <a:custGeom>
          <a:avLst/>
          <a:gdLst/>
          <a:ahLst/>
          <a:cxnLst/>
          <a:rect l="0" t="0" r="0" b="0"/>
          <a:pathLst>
            <a:path>
              <a:moveTo>
                <a:pt x="0" y="18378"/>
              </a:moveTo>
              <a:lnTo>
                <a:pt x="981732" y="18378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547773" y="2944257"/>
        <a:ext cx="49086" cy="49086"/>
      </dsp:txXfrm>
    </dsp:sp>
    <dsp:sp modelId="{9B571EF0-37EE-4003-9795-F56F8AA1EBA7}">
      <dsp:nvSpPr>
        <dsp:cNvPr id="0" name=""/>
        <dsp:cNvSpPr/>
      </dsp:nvSpPr>
      <dsp:spPr>
        <a:xfrm>
          <a:off x="5045306" y="2343929"/>
          <a:ext cx="1601954" cy="169264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Demand has followed an upward trend since 1970 [2]</a:t>
          </a:r>
        </a:p>
      </dsp:txBody>
      <dsp:txXfrm>
        <a:off x="5279907" y="2591812"/>
        <a:ext cx="1132752" cy="1196882"/>
      </dsp:txXfrm>
    </dsp:sp>
    <dsp:sp modelId="{D19D833B-2000-4CE1-A38F-8BC4CEAC4ABA}">
      <dsp:nvSpPr>
        <dsp:cNvPr id="0" name=""/>
        <dsp:cNvSpPr/>
      </dsp:nvSpPr>
      <dsp:spPr>
        <a:xfrm rot="10253707">
          <a:off x="1771070" y="2932525"/>
          <a:ext cx="950817" cy="36756"/>
        </a:xfrm>
        <a:custGeom>
          <a:avLst/>
          <a:gdLst/>
          <a:ahLst/>
          <a:cxnLst/>
          <a:rect l="0" t="0" r="0" b="0"/>
          <a:pathLst>
            <a:path>
              <a:moveTo>
                <a:pt x="0" y="18378"/>
              </a:moveTo>
              <a:lnTo>
                <a:pt x="950817" y="18378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2222709" y="2927133"/>
        <a:ext cx="47540" cy="47540"/>
      </dsp:txXfrm>
    </dsp:sp>
    <dsp:sp modelId="{8917F6E8-1930-49DF-8926-565FDD6F6074}">
      <dsp:nvSpPr>
        <dsp:cNvPr id="0" name=""/>
        <dsp:cNvSpPr/>
      </dsp:nvSpPr>
      <dsp:spPr>
        <a:xfrm>
          <a:off x="167772" y="2279599"/>
          <a:ext cx="1618030" cy="174957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Production in 2017: USD 392 million [1]</a:t>
          </a:r>
        </a:p>
      </dsp:txBody>
      <dsp:txXfrm>
        <a:off x="404727" y="2535818"/>
        <a:ext cx="1144120" cy="123713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852900-8F85-415D-AA1A-D028217C20E2}">
      <dsp:nvSpPr>
        <dsp:cNvPr id="0" name=""/>
        <dsp:cNvSpPr/>
      </dsp:nvSpPr>
      <dsp:spPr>
        <a:xfrm rot="5400000">
          <a:off x="711982" y="1291683"/>
          <a:ext cx="1155172" cy="131512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rotWithShape="0">
          <a:gsLst>
            <a:gs pos="0">
              <a:schemeClr val="accent1">
                <a:tint val="5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tint val="5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AEF8626A-050B-4A0B-8C45-EDC4592C506C}">
      <dsp:nvSpPr>
        <dsp:cNvPr id="0" name=""/>
        <dsp:cNvSpPr/>
      </dsp:nvSpPr>
      <dsp:spPr>
        <a:xfrm>
          <a:off x="405932" y="11151"/>
          <a:ext cx="1944630" cy="136117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 dirty="0"/>
            <a:t>Region;</a:t>
          </a:r>
          <a:br>
            <a:rPr lang="en-US" sz="1800" kern="1200" dirty="0"/>
          </a:br>
          <a:r>
            <a:rPr lang="en-US" sz="1800" kern="1200" dirty="0"/>
            <a:t>Average price;</a:t>
          </a:r>
          <a:br>
            <a:rPr lang="en-US" sz="1800" kern="1200" dirty="0"/>
          </a:br>
          <a:r>
            <a:rPr lang="en-US" sz="1800" kern="1200" dirty="0"/>
            <a:t>Date; </a:t>
          </a:r>
          <a:br>
            <a:rPr lang="en-US" sz="1800" kern="1200" dirty="0"/>
          </a:br>
          <a:r>
            <a:rPr lang="en-US" sz="1800" kern="1200" dirty="0"/>
            <a:t>Type;</a:t>
          </a:r>
          <a:br>
            <a:rPr lang="en-US" sz="1800" kern="1200" dirty="0"/>
          </a:br>
          <a:r>
            <a:rPr lang="en-US" sz="1800" kern="1200" dirty="0"/>
            <a:t>Grade</a:t>
          </a:r>
        </a:p>
      </dsp:txBody>
      <dsp:txXfrm>
        <a:off x="472391" y="77610"/>
        <a:ext cx="1811712" cy="1228260"/>
      </dsp:txXfrm>
    </dsp:sp>
    <dsp:sp modelId="{E32C36B2-71C3-4B67-BF39-40C3D72DA420}">
      <dsp:nvSpPr>
        <dsp:cNvPr id="0" name=""/>
        <dsp:cNvSpPr/>
      </dsp:nvSpPr>
      <dsp:spPr>
        <a:xfrm>
          <a:off x="2350562" y="140971"/>
          <a:ext cx="1414338" cy="1100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9B443F-6571-44F0-882E-471188778F0A}">
      <dsp:nvSpPr>
        <dsp:cNvPr id="0" name=""/>
        <dsp:cNvSpPr/>
      </dsp:nvSpPr>
      <dsp:spPr>
        <a:xfrm>
          <a:off x="2018237" y="1540204"/>
          <a:ext cx="1944630" cy="136117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kern="1200" dirty="0"/>
            <a:t>Units you should have in the inventory</a:t>
          </a:r>
        </a:p>
      </dsp:txBody>
      <dsp:txXfrm>
        <a:off x="2084696" y="1606663"/>
        <a:ext cx="1811712" cy="12282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159393-1853-49D6-A495-E221FE2E560B}">
      <dsp:nvSpPr>
        <dsp:cNvPr id="0" name=""/>
        <dsp:cNvSpPr/>
      </dsp:nvSpPr>
      <dsp:spPr>
        <a:xfrm rot="16200000">
          <a:off x="113911" y="-110855"/>
          <a:ext cx="1247511" cy="1475335"/>
        </a:xfrm>
        <a:prstGeom prst="round1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Mid-season price increase in May</a:t>
          </a:r>
        </a:p>
      </dsp:txBody>
      <dsp:txXfrm rot="5400000">
        <a:off x="-1" y="3057"/>
        <a:ext cx="1475335" cy="935633"/>
      </dsp:txXfrm>
    </dsp:sp>
    <dsp:sp modelId="{1B2A5919-E6DF-4E61-9553-17D494665B37}">
      <dsp:nvSpPr>
        <dsp:cNvPr id="0" name=""/>
        <dsp:cNvSpPr/>
      </dsp:nvSpPr>
      <dsp:spPr>
        <a:xfrm>
          <a:off x="1472369" y="15943"/>
          <a:ext cx="1475335" cy="1230744"/>
        </a:xfrm>
        <a:prstGeom prst="round1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Y-o-Y increase in most markets</a:t>
          </a:r>
        </a:p>
      </dsp:txBody>
      <dsp:txXfrm>
        <a:off x="1472369" y="15943"/>
        <a:ext cx="1475335" cy="923058"/>
      </dsp:txXfrm>
    </dsp:sp>
    <dsp:sp modelId="{001AC5B7-7A61-42F2-A649-63C3244DE75D}">
      <dsp:nvSpPr>
        <dsp:cNvPr id="0" name=""/>
        <dsp:cNvSpPr/>
      </dsp:nvSpPr>
      <dsp:spPr>
        <a:xfrm rot="10800000">
          <a:off x="0" y="1247511"/>
          <a:ext cx="1475335" cy="1247511"/>
        </a:xfrm>
        <a:prstGeom prst="round1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Low prices in January and December</a:t>
          </a:r>
        </a:p>
      </dsp:txBody>
      <dsp:txXfrm rot="10800000">
        <a:off x="0" y="1559389"/>
        <a:ext cx="1475335" cy="935633"/>
      </dsp:txXfrm>
    </dsp:sp>
    <dsp:sp modelId="{FD43AB87-6B92-44F7-AE53-AF31E8283EE6}">
      <dsp:nvSpPr>
        <dsp:cNvPr id="0" name=""/>
        <dsp:cNvSpPr/>
      </dsp:nvSpPr>
      <dsp:spPr>
        <a:xfrm rot="5400000">
          <a:off x="1597611" y="1141964"/>
          <a:ext cx="1230782" cy="1475335"/>
        </a:xfrm>
        <a:prstGeom prst="round1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High prices in September and October</a:t>
          </a:r>
        </a:p>
      </dsp:txBody>
      <dsp:txXfrm rot="-5400000">
        <a:off x="1475335" y="1571936"/>
        <a:ext cx="1475335" cy="923086"/>
      </dsp:txXfrm>
    </dsp:sp>
    <dsp:sp modelId="{0DE49F0C-674F-40DD-A342-DE37317AE3F9}">
      <dsp:nvSpPr>
        <dsp:cNvPr id="0" name=""/>
        <dsp:cNvSpPr/>
      </dsp:nvSpPr>
      <dsp:spPr>
        <a:xfrm>
          <a:off x="911957" y="877250"/>
          <a:ext cx="1126754" cy="740522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Requires Pricing Strategy</a:t>
          </a:r>
          <a:endParaRPr lang="en-US" sz="1600" kern="1200" dirty="0"/>
        </a:p>
      </dsp:txBody>
      <dsp:txXfrm>
        <a:off x="948106" y="913399"/>
        <a:ext cx="1054456" cy="6682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DBAB3F-8FB9-4E96-8EB8-C76B769C3A82}">
      <dsp:nvSpPr>
        <dsp:cNvPr id="0" name=""/>
        <dsp:cNvSpPr/>
      </dsp:nvSpPr>
      <dsp:spPr>
        <a:xfrm rot="10800000">
          <a:off x="1371086" y="0"/>
          <a:ext cx="3913743" cy="1541175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79615" tIns="121920" rIns="227584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Excessive Heat</a:t>
          </a:r>
        </a:p>
      </dsp:txBody>
      <dsp:txXfrm rot="10800000">
        <a:off x="1756380" y="0"/>
        <a:ext cx="3528449" cy="1541175"/>
      </dsp:txXfrm>
    </dsp:sp>
    <dsp:sp modelId="{460C553B-4DC1-42A7-ACC8-FC4D6034C215}">
      <dsp:nvSpPr>
        <dsp:cNvPr id="0" name=""/>
        <dsp:cNvSpPr/>
      </dsp:nvSpPr>
      <dsp:spPr>
        <a:xfrm>
          <a:off x="600498" y="0"/>
          <a:ext cx="1541175" cy="1541175"/>
        </a:xfrm>
        <a:prstGeom prst="ellipse">
          <a:avLst/>
        </a:prstGeom>
        <a:gradFill rotWithShape="0">
          <a:gsLst>
            <a:gs pos="0">
              <a:schemeClr val="accent1">
                <a:tint val="5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tint val="5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DBAB3F-8FB9-4E96-8EB8-C76B769C3A82}">
      <dsp:nvSpPr>
        <dsp:cNvPr id="0" name=""/>
        <dsp:cNvSpPr/>
      </dsp:nvSpPr>
      <dsp:spPr>
        <a:xfrm rot="10800000">
          <a:off x="1371086" y="0"/>
          <a:ext cx="3913743" cy="1541175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79615" tIns="137160" rIns="256032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Droughts</a:t>
          </a:r>
        </a:p>
      </dsp:txBody>
      <dsp:txXfrm rot="10800000">
        <a:off x="1756380" y="0"/>
        <a:ext cx="3528449" cy="1541175"/>
      </dsp:txXfrm>
    </dsp:sp>
    <dsp:sp modelId="{460C553B-4DC1-42A7-ACC8-FC4D6034C215}">
      <dsp:nvSpPr>
        <dsp:cNvPr id="0" name=""/>
        <dsp:cNvSpPr/>
      </dsp:nvSpPr>
      <dsp:spPr>
        <a:xfrm>
          <a:off x="600498" y="0"/>
          <a:ext cx="1541175" cy="1541175"/>
        </a:xfrm>
        <a:prstGeom prst="ellipse">
          <a:avLst/>
        </a:prstGeom>
        <a:gradFill rotWithShape="0">
          <a:gsLst>
            <a:gs pos="0">
              <a:schemeClr val="accent1">
                <a:tint val="5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tint val="5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DBAB3F-8FB9-4E96-8EB8-C76B769C3A82}">
      <dsp:nvSpPr>
        <dsp:cNvPr id="0" name=""/>
        <dsp:cNvSpPr/>
      </dsp:nvSpPr>
      <dsp:spPr>
        <a:xfrm rot="10800000">
          <a:off x="1391522" y="0"/>
          <a:ext cx="3994879" cy="1541175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79615" tIns="137160" rIns="256032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Heavy Rains</a:t>
          </a:r>
        </a:p>
      </dsp:txBody>
      <dsp:txXfrm rot="10800000">
        <a:off x="1776816" y="0"/>
        <a:ext cx="3609585" cy="1541175"/>
      </dsp:txXfrm>
    </dsp:sp>
    <dsp:sp modelId="{460C553B-4DC1-42A7-ACC8-FC4D6034C215}">
      <dsp:nvSpPr>
        <dsp:cNvPr id="0" name=""/>
        <dsp:cNvSpPr/>
      </dsp:nvSpPr>
      <dsp:spPr>
        <a:xfrm>
          <a:off x="620935" y="0"/>
          <a:ext cx="1541175" cy="1541175"/>
        </a:xfrm>
        <a:prstGeom prst="ellipse">
          <a:avLst/>
        </a:prstGeom>
        <a:gradFill rotWithShape="0">
          <a:gsLst>
            <a:gs pos="0">
              <a:schemeClr val="accent1">
                <a:tint val="5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tint val="5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DBAB3F-8FB9-4E96-8EB8-C76B769C3A82}">
      <dsp:nvSpPr>
        <dsp:cNvPr id="0" name=""/>
        <dsp:cNvSpPr/>
      </dsp:nvSpPr>
      <dsp:spPr>
        <a:xfrm rot="10800000">
          <a:off x="1291310" y="0"/>
          <a:ext cx="4127267" cy="1589217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00801" tIns="137160" rIns="256032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Fire</a:t>
          </a:r>
        </a:p>
      </dsp:txBody>
      <dsp:txXfrm rot="10800000">
        <a:off x="1688614" y="0"/>
        <a:ext cx="3729963" cy="1589217"/>
      </dsp:txXfrm>
    </dsp:sp>
    <dsp:sp modelId="{460C553B-4DC1-42A7-ACC8-FC4D6034C215}">
      <dsp:nvSpPr>
        <dsp:cNvPr id="0" name=""/>
        <dsp:cNvSpPr/>
      </dsp:nvSpPr>
      <dsp:spPr>
        <a:xfrm>
          <a:off x="642270" y="0"/>
          <a:ext cx="1589217" cy="1589217"/>
        </a:xfrm>
        <a:prstGeom prst="ellipse">
          <a:avLst/>
        </a:prstGeom>
        <a:gradFill rotWithShape="0">
          <a:gsLst>
            <a:gs pos="0">
              <a:schemeClr val="accent1">
                <a:tint val="5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tint val="5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43DD96-DB84-4B80-8345-03478DEDB53A}">
      <dsp:nvSpPr>
        <dsp:cNvPr id="0" name=""/>
        <dsp:cNvSpPr/>
      </dsp:nvSpPr>
      <dsp:spPr>
        <a:xfrm>
          <a:off x="1" y="0"/>
          <a:ext cx="6158211" cy="2423549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3DFAEE9-AD72-4E57-BA5E-30A242DBA429}">
      <dsp:nvSpPr>
        <dsp:cNvPr id="0" name=""/>
        <dsp:cNvSpPr/>
      </dsp:nvSpPr>
      <dsp:spPr>
        <a:xfrm>
          <a:off x="149334" y="893630"/>
          <a:ext cx="883178" cy="61953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Date</a:t>
          </a:r>
        </a:p>
      </dsp:txBody>
      <dsp:txXfrm>
        <a:off x="179577" y="923873"/>
        <a:ext cx="822692" cy="559050"/>
      </dsp:txXfrm>
    </dsp:sp>
    <dsp:sp modelId="{78756952-C487-4C20-9C4B-586EF3A2FE6F}">
      <dsp:nvSpPr>
        <dsp:cNvPr id="0" name=""/>
        <dsp:cNvSpPr/>
      </dsp:nvSpPr>
      <dsp:spPr>
        <a:xfrm>
          <a:off x="1492673" y="889946"/>
          <a:ext cx="883178" cy="61953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Region</a:t>
          </a:r>
        </a:p>
      </dsp:txBody>
      <dsp:txXfrm>
        <a:off x="1522916" y="920189"/>
        <a:ext cx="822692" cy="559050"/>
      </dsp:txXfrm>
    </dsp:sp>
    <dsp:sp modelId="{23B52468-E111-4090-A2AB-67B7530E4A5E}">
      <dsp:nvSpPr>
        <dsp:cNvPr id="0" name=""/>
        <dsp:cNvSpPr/>
      </dsp:nvSpPr>
      <dsp:spPr>
        <a:xfrm>
          <a:off x="2867114" y="898332"/>
          <a:ext cx="883178" cy="61953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Average Price</a:t>
          </a:r>
        </a:p>
      </dsp:txBody>
      <dsp:txXfrm>
        <a:off x="2897357" y="928575"/>
        <a:ext cx="822692" cy="559050"/>
      </dsp:txXfrm>
    </dsp:sp>
    <dsp:sp modelId="{772C4060-A32B-48B1-A8FC-CFBEB66A1A05}">
      <dsp:nvSpPr>
        <dsp:cNvPr id="0" name=""/>
        <dsp:cNvSpPr/>
      </dsp:nvSpPr>
      <dsp:spPr>
        <a:xfrm>
          <a:off x="4237237" y="893630"/>
          <a:ext cx="883178" cy="61953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Type</a:t>
          </a:r>
        </a:p>
      </dsp:txBody>
      <dsp:txXfrm>
        <a:off x="4267480" y="923873"/>
        <a:ext cx="822692" cy="55905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852900-8F85-415D-AA1A-D028217C20E2}">
      <dsp:nvSpPr>
        <dsp:cNvPr id="0" name=""/>
        <dsp:cNvSpPr/>
      </dsp:nvSpPr>
      <dsp:spPr>
        <a:xfrm rot="5400000">
          <a:off x="711982" y="1291683"/>
          <a:ext cx="1155172" cy="131512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rotWithShape="0">
          <a:gsLst>
            <a:gs pos="0">
              <a:schemeClr val="accent1">
                <a:tint val="5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tint val="5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AEF8626A-050B-4A0B-8C45-EDC4592C506C}">
      <dsp:nvSpPr>
        <dsp:cNvPr id="0" name=""/>
        <dsp:cNvSpPr/>
      </dsp:nvSpPr>
      <dsp:spPr>
        <a:xfrm>
          <a:off x="405932" y="11151"/>
          <a:ext cx="1944630" cy="136117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kern="1200" dirty="0"/>
            <a:t>Region;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kern="1200" dirty="0"/>
            <a:t>Volume sold</a:t>
          </a:r>
        </a:p>
      </dsp:txBody>
      <dsp:txXfrm>
        <a:off x="472391" y="77610"/>
        <a:ext cx="1811712" cy="1228260"/>
      </dsp:txXfrm>
    </dsp:sp>
    <dsp:sp modelId="{E32C36B2-71C3-4B67-BF39-40C3D72DA420}">
      <dsp:nvSpPr>
        <dsp:cNvPr id="0" name=""/>
        <dsp:cNvSpPr/>
      </dsp:nvSpPr>
      <dsp:spPr>
        <a:xfrm>
          <a:off x="2350562" y="140971"/>
          <a:ext cx="1414338" cy="1100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9B443F-6571-44F0-882E-471188778F0A}">
      <dsp:nvSpPr>
        <dsp:cNvPr id="0" name=""/>
        <dsp:cNvSpPr/>
      </dsp:nvSpPr>
      <dsp:spPr>
        <a:xfrm>
          <a:off x="2018237" y="1540204"/>
          <a:ext cx="1944630" cy="136117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kern="1200" dirty="0"/>
            <a:t>Historical average sales for all the months</a:t>
          </a:r>
        </a:p>
      </dsp:txBody>
      <dsp:txXfrm>
        <a:off x="2084696" y="1606663"/>
        <a:ext cx="1811712" cy="122826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852900-8F85-415D-AA1A-D028217C20E2}">
      <dsp:nvSpPr>
        <dsp:cNvPr id="0" name=""/>
        <dsp:cNvSpPr/>
      </dsp:nvSpPr>
      <dsp:spPr>
        <a:xfrm rot="5400000">
          <a:off x="711982" y="1291683"/>
          <a:ext cx="1155172" cy="131512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rotWithShape="0">
          <a:gsLst>
            <a:gs pos="0">
              <a:schemeClr val="accent1">
                <a:tint val="5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tint val="5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AEF8626A-050B-4A0B-8C45-EDC4592C506C}">
      <dsp:nvSpPr>
        <dsp:cNvPr id="0" name=""/>
        <dsp:cNvSpPr/>
      </dsp:nvSpPr>
      <dsp:spPr>
        <a:xfrm>
          <a:off x="405932" y="11151"/>
          <a:ext cx="1944630" cy="136117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kern="1200" dirty="0"/>
            <a:t>Region;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kern="1200" dirty="0"/>
            <a:t>Price</a:t>
          </a:r>
        </a:p>
      </dsp:txBody>
      <dsp:txXfrm>
        <a:off x="472391" y="77610"/>
        <a:ext cx="1811712" cy="1228260"/>
      </dsp:txXfrm>
    </dsp:sp>
    <dsp:sp modelId="{E32C36B2-71C3-4B67-BF39-40C3D72DA420}">
      <dsp:nvSpPr>
        <dsp:cNvPr id="0" name=""/>
        <dsp:cNvSpPr/>
      </dsp:nvSpPr>
      <dsp:spPr>
        <a:xfrm>
          <a:off x="2350562" y="140971"/>
          <a:ext cx="1414338" cy="1100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9B443F-6571-44F0-882E-471188778F0A}">
      <dsp:nvSpPr>
        <dsp:cNvPr id="0" name=""/>
        <dsp:cNvSpPr/>
      </dsp:nvSpPr>
      <dsp:spPr>
        <a:xfrm>
          <a:off x="2018237" y="1540204"/>
          <a:ext cx="1944630" cy="136117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kern="1200" dirty="0"/>
            <a:t>Historical prices of avocado for all the months</a:t>
          </a:r>
        </a:p>
      </dsp:txBody>
      <dsp:txXfrm>
        <a:off x="2084696" y="1606663"/>
        <a:ext cx="1811712" cy="12282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52B9BE-F605-4DF6-949E-0E1B723E814B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C1B4F-EC00-4DB8-9290-55AE5AEC9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8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136F-8091-43CA-A25D-DD88DB4D7300}" type="datetime1">
              <a:rPr lang="en-US" smtClean="0"/>
              <a:t>3/26/2020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824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C1C9B51-BAEA-4939-9A6C-2A4FCD406081}" type="datetime1">
              <a:rPr lang="en-US" smtClean="0"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9268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13" Type="http://schemas.openxmlformats.org/officeDocument/2006/relationships/diagramData" Target="../diagrams/data5.xml"/><Relationship Id="rId18" Type="http://schemas.openxmlformats.org/officeDocument/2006/relationships/diagramData" Target="../diagrams/data6.xml"/><Relationship Id="rId3" Type="http://schemas.openxmlformats.org/officeDocument/2006/relationships/diagramLayout" Target="../diagrams/layout3.xml"/><Relationship Id="rId21" Type="http://schemas.openxmlformats.org/officeDocument/2006/relationships/diagramColors" Target="../diagrams/colors6.xml"/><Relationship Id="rId7" Type="http://schemas.openxmlformats.org/officeDocument/2006/relationships/image" Target="../media/image3.png"/><Relationship Id="rId12" Type="http://schemas.microsoft.com/office/2007/relationships/diagramDrawing" Target="../diagrams/drawing4.xml"/><Relationship Id="rId17" Type="http://schemas.microsoft.com/office/2007/relationships/diagramDrawing" Target="../diagrams/drawing5.xml"/><Relationship Id="rId2" Type="http://schemas.openxmlformats.org/officeDocument/2006/relationships/diagramData" Target="../diagrams/data3.xml"/><Relationship Id="rId16" Type="http://schemas.openxmlformats.org/officeDocument/2006/relationships/diagramColors" Target="../diagrams/colors5.xml"/><Relationship Id="rId20" Type="http://schemas.openxmlformats.org/officeDocument/2006/relationships/diagramQuickStyle" Target="../diagrams/quickStyle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11" Type="http://schemas.openxmlformats.org/officeDocument/2006/relationships/diagramColors" Target="../diagrams/colors4.xml"/><Relationship Id="rId5" Type="http://schemas.openxmlformats.org/officeDocument/2006/relationships/diagramColors" Target="../diagrams/colors3.xml"/><Relationship Id="rId1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4.xml"/><Relationship Id="rId19" Type="http://schemas.openxmlformats.org/officeDocument/2006/relationships/diagramLayout" Target="../diagrams/layout6.xml"/><Relationship Id="rId4" Type="http://schemas.openxmlformats.org/officeDocument/2006/relationships/diagramQuickStyle" Target="../diagrams/quickStyle3.xml"/><Relationship Id="rId9" Type="http://schemas.openxmlformats.org/officeDocument/2006/relationships/diagramLayout" Target="../diagrams/layout4.xml"/><Relationship Id="rId14" Type="http://schemas.openxmlformats.org/officeDocument/2006/relationships/diagramLayout" Target="../diagrams/layout5.xml"/><Relationship Id="rId22" Type="http://schemas.microsoft.com/office/2007/relationships/diagramDrawing" Target="../diagrams/drawing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gmrc.org/commodities-products/fruits/avocado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green, banana, indoor, sitting&#10;&#10;Description automatically generated">
            <a:extLst>
              <a:ext uri="{FF2B5EF4-FFF2-40B4-BE49-F238E27FC236}">
                <a16:creationId xmlns:a16="http://schemas.microsoft.com/office/drawing/2014/main" id="{4910CDB1-5915-410A-AE7A-A2C5C27EAF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2497" b="3233"/>
          <a:stretch/>
        </p:blipFill>
        <p:spPr>
          <a:xfrm>
            <a:off x="20" y="33566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85B4FA-DA5E-4478-B0BE-C55F512D1D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1117384" cy="1566461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AVOCADABRA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BF3F95-F076-415B-812A-83BEE55AED96}"/>
              </a:ext>
            </a:extLst>
          </p:cNvPr>
          <p:cNvSpPr txBox="1"/>
          <p:nvPr/>
        </p:nvSpPr>
        <p:spPr>
          <a:xfrm>
            <a:off x="247061" y="2504851"/>
            <a:ext cx="33784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i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R-Shiny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943532-8B30-4F36-B667-8BBCFFFCE7C8}"/>
              </a:ext>
            </a:extLst>
          </p:cNvPr>
          <p:cNvSpPr txBox="1"/>
          <p:nvPr/>
        </p:nvSpPr>
        <p:spPr>
          <a:xfrm>
            <a:off x="965201" y="3220660"/>
            <a:ext cx="662353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1">
                    <a:lumMod val="95000"/>
                  </a:schemeClr>
                </a:solidFill>
              </a:rPr>
              <a:t>For Forecasting Avocado Demand</a:t>
            </a:r>
          </a:p>
        </p:txBody>
      </p:sp>
    </p:spTree>
    <p:extLst>
      <p:ext uri="{BB962C8B-B14F-4D97-AF65-F5344CB8AC3E}">
        <p14:creationId xmlns:p14="http://schemas.microsoft.com/office/powerpoint/2010/main" val="4633726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F0152B-2848-48E4-A22A-C6CA8BF0D745}"/>
              </a:ext>
            </a:extLst>
          </p:cNvPr>
          <p:cNvSpPr txBox="1"/>
          <p:nvPr/>
        </p:nvSpPr>
        <p:spPr>
          <a:xfrm flipH="1">
            <a:off x="570203" y="487693"/>
            <a:ext cx="73322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 AVOCADO INDUSTRY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D0582961-6AF7-4F9F-B31C-B2A3711C2C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0125393"/>
              </p:ext>
            </p:extLst>
          </p:nvPr>
        </p:nvGraphicFramePr>
        <p:xfrm>
          <a:off x="2685466" y="1358304"/>
          <a:ext cx="6816045" cy="41413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031A7A-C2ED-46C0-BD31-C98A31CC2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305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F0152B-2848-48E4-A22A-C6CA8BF0D745}"/>
              </a:ext>
            </a:extLst>
          </p:cNvPr>
          <p:cNvSpPr txBox="1"/>
          <p:nvPr/>
        </p:nvSpPr>
        <p:spPr>
          <a:xfrm flipH="1">
            <a:off x="1400138" y="472167"/>
            <a:ext cx="73322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WHY DEMAND FORECASTING?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B0596F-018F-4681-8841-6391ABB1B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33" y="1266294"/>
            <a:ext cx="6286500" cy="3190875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5A732F-7904-4872-ABE1-6621F3FF7515}"/>
              </a:ext>
            </a:extLst>
          </p:cNvPr>
          <p:cNvSpPr txBox="1"/>
          <p:nvPr/>
        </p:nvSpPr>
        <p:spPr>
          <a:xfrm flipH="1">
            <a:off x="926563" y="4687259"/>
            <a:ext cx="5806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US Terminal Market Average Monthly Prices for Avocado [3]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55B8DAEC-534A-4DE5-9EC2-E6C0804ED6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5392149"/>
              </p:ext>
            </p:extLst>
          </p:nvPr>
        </p:nvGraphicFramePr>
        <p:xfrm>
          <a:off x="8399635" y="1619075"/>
          <a:ext cx="2950670" cy="24950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Arrow: Right 10">
            <a:extLst>
              <a:ext uri="{FF2B5EF4-FFF2-40B4-BE49-F238E27FC236}">
                <a16:creationId xmlns:a16="http://schemas.microsoft.com/office/drawing/2014/main" id="{0EF4CC50-2850-4499-A8D7-78471AE9117D}"/>
              </a:ext>
            </a:extLst>
          </p:cNvPr>
          <p:cNvSpPr/>
          <p:nvPr/>
        </p:nvSpPr>
        <p:spPr>
          <a:xfrm>
            <a:off x="6929306" y="2752418"/>
            <a:ext cx="1200565" cy="29278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3CB3DA-9D2D-4E8F-BFC2-FC8A4ECFAAE1}"/>
              </a:ext>
            </a:extLst>
          </p:cNvPr>
          <p:cNvSpPr txBox="1"/>
          <p:nvPr/>
        </p:nvSpPr>
        <p:spPr>
          <a:xfrm flipH="1">
            <a:off x="11350305" y="4026118"/>
            <a:ext cx="494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[4]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EEE298-3456-47CB-A92C-6A6AB6D36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081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F0152B-2848-48E4-A22A-C6CA8BF0D745}"/>
              </a:ext>
            </a:extLst>
          </p:cNvPr>
          <p:cNvSpPr txBox="1"/>
          <p:nvPr/>
        </p:nvSpPr>
        <p:spPr>
          <a:xfrm flipH="1">
            <a:off x="1416916" y="483810"/>
            <a:ext cx="73322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WHY DEMAND FORECASTING?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57E7C0-A0EF-4B48-B36B-C23060C5AF3F}"/>
              </a:ext>
            </a:extLst>
          </p:cNvPr>
          <p:cNvSpPr txBox="1"/>
          <p:nvPr/>
        </p:nvSpPr>
        <p:spPr>
          <a:xfrm flipH="1">
            <a:off x="11196806" y="5924517"/>
            <a:ext cx="642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[5]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29E9FC-3686-4D64-909E-B59828F9ECB2}"/>
              </a:ext>
            </a:extLst>
          </p:cNvPr>
          <p:cNvSpPr txBox="1"/>
          <p:nvPr/>
        </p:nvSpPr>
        <p:spPr>
          <a:xfrm flipH="1">
            <a:off x="8472640" y="5893739"/>
            <a:ext cx="2625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Factors affecting production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3BB732-9F60-4FCD-916C-79DF8D680643}"/>
              </a:ext>
            </a:extLst>
          </p:cNvPr>
          <p:cNvSpPr txBox="1"/>
          <p:nvPr/>
        </p:nvSpPr>
        <p:spPr>
          <a:xfrm flipH="1">
            <a:off x="8472640" y="483810"/>
            <a:ext cx="31672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Climate Change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AF4CBF2-BA67-47D8-9DF0-DC40DC9ABF78}"/>
              </a:ext>
            </a:extLst>
          </p:cNvPr>
          <p:cNvGrpSpPr/>
          <p:nvPr/>
        </p:nvGrpSpPr>
        <p:grpSpPr>
          <a:xfrm>
            <a:off x="308888" y="1546862"/>
            <a:ext cx="11530096" cy="3581200"/>
            <a:chOff x="308888" y="1546862"/>
            <a:chExt cx="11530096" cy="35812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7784C25-97A4-4CE1-8C8A-E726FE21E1E1}"/>
                </a:ext>
              </a:extLst>
            </p:cNvPr>
            <p:cNvGrpSpPr/>
            <p:nvPr/>
          </p:nvGrpSpPr>
          <p:grpSpPr>
            <a:xfrm>
              <a:off x="338608" y="1546862"/>
              <a:ext cx="5885328" cy="1541175"/>
              <a:chOff x="2587312" y="1596308"/>
              <a:chExt cx="5885328" cy="1541175"/>
            </a:xfrm>
          </p:grpSpPr>
          <p:graphicFrame>
            <p:nvGraphicFramePr>
              <p:cNvPr id="2" name="Diagram 1">
                <a:extLst>
                  <a:ext uri="{FF2B5EF4-FFF2-40B4-BE49-F238E27FC236}">
                    <a16:creationId xmlns:a16="http://schemas.microsoft.com/office/drawing/2014/main" id="{8442B355-BCF5-4457-8F56-4C51C14C758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552776612"/>
                  </p:ext>
                </p:extLst>
              </p:nvPr>
            </p:nvGraphicFramePr>
            <p:xfrm>
              <a:off x="2587312" y="1596308"/>
              <a:ext cx="5885328" cy="154117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pic>
            <p:nvPicPr>
              <p:cNvPr id="11" name="Picture 10" descr="A picture containing clock, room&#10;&#10;Description automatically generated">
                <a:extLst>
                  <a:ext uri="{FF2B5EF4-FFF2-40B4-BE49-F238E27FC236}">
                    <a16:creationId xmlns:a16="http://schemas.microsoft.com/office/drawing/2014/main" id="{B1EF12C7-34D0-4B48-96CD-91A8980AB0A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0082" t="36204" r="3413" b="36340"/>
              <a:stretch/>
            </p:blipFill>
            <p:spPr>
              <a:xfrm>
                <a:off x="3476477" y="1756537"/>
                <a:ext cx="1038922" cy="1011657"/>
              </a:xfrm>
              <a:prstGeom prst="rect">
                <a:avLst/>
              </a:prstGeom>
            </p:spPr>
          </p:pic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D35DF16-C24C-4C0C-AC93-4BDFDE8041C6}"/>
                </a:ext>
              </a:extLst>
            </p:cNvPr>
            <p:cNvGrpSpPr/>
            <p:nvPr/>
          </p:nvGrpSpPr>
          <p:grpSpPr>
            <a:xfrm>
              <a:off x="308888" y="3586887"/>
              <a:ext cx="5885328" cy="1541175"/>
              <a:chOff x="1486249" y="3416930"/>
              <a:chExt cx="5885328" cy="1541175"/>
            </a:xfrm>
          </p:grpSpPr>
          <p:graphicFrame>
            <p:nvGraphicFramePr>
              <p:cNvPr id="20" name="Diagram 19">
                <a:extLst>
                  <a:ext uri="{FF2B5EF4-FFF2-40B4-BE49-F238E27FC236}">
                    <a16:creationId xmlns:a16="http://schemas.microsoft.com/office/drawing/2014/main" id="{0681142D-CB65-42B6-90AA-1BFE145D822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862004661"/>
                  </p:ext>
                </p:extLst>
              </p:nvPr>
            </p:nvGraphicFramePr>
            <p:xfrm>
              <a:off x="1486249" y="3416930"/>
              <a:ext cx="5885328" cy="154117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  <p:pic>
            <p:nvPicPr>
              <p:cNvPr id="18" name="Picture 17" descr="A picture containing clock, room&#10;&#10;Description automatically generated">
                <a:extLst>
                  <a:ext uri="{FF2B5EF4-FFF2-40B4-BE49-F238E27FC236}">
                    <a16:creationId xmlns:a16="http://schemas.microsoft.com/office/drawing/2014/main" id="{B97CBD8A-48C2-4CDE-87A5-C436BE6C0AA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457" t="68569" r="37038" b="3975"/>
              <a:stretch/>
            </p:blipFill>
            <p:spPr>
              <a:xfrm>
                <a:off x="2342445" y="3666757"/>
                <a:ext cx="1039716" cy="1012431"/>
              </a:xfrm>
              <a:prstGeom prst="rect">
                <a:avLst/>
              </a:prstGeom>
            </p:spPr>
          </p:pic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E7D9F23-B319-4816-9691-C965843C20DD}"/>
                </a:ext>
              </a:extLst>
            </p:cNvPr>
            <p:cNvGrpSpPr/>
            <p:nvPr/>
          </p:nvGrpSpPr>
          <p:grpSpPr>
            <a:xfrm>
              <a:off x="5632567" y="1558014"/>
              <a:ext cx="6007338" cy="1541175"/>
              <a:chOff x="5083033" y="1535492"/>
              <a:chExt cx="5885328" cy="1541175"/>
            </a:xfrm>
          </p:grpSpPr>
          <p:graphicFrame>
            <p:nvGraphicFramePr>
              <p:cNvPr id="23" name="Diagram 22">
                <a:extLst>
                  <a:ext uri="{FF2B5EF4-FFF2-40B4-BE49-F238E27FC236}">
                    <a16:creationId xmlns:a16="http://schemas.microsoft.com/office/drawing/2014/main" id="{B59712C7-3945-40C8-AEB2-BAD00372DEE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409518496"/>
                  </p:ext>
                </p:extLst>
              </p:nvPr>
            </p:nvGraphicFramePr>
            <p:xfrm>
              <a:off x="5083033" y="1535492"/>
              <a:ext cx="5885328" cy="154117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3" r:lo="rId14" r:qs="rId15" r:cs="rId16"/>
              </a:graphicData>
            </a:graphic>
          </p:graphicFrame>
          <p:pic>
            <p:nvPicPr>
              <p:cNvPr id="15" name="Picture 14" descr="A picture containing clock, room&#10;&#10;Description automatically generated">
                <a:extLst>
                  <a:ext uri="{FF2B5EF4-FFF2-40B4-BE49-F238E27FC236}">
                    <a16:creationId xmlns:a16="http://schemas.microsoft.com/office/drawing/2014/main" id="{984D23C0-AF53-449B-B488-32AB2EC7682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338" t="35464" r="36157" b="37080"/>
              <a:stretch/>
            </p:blipFill>
            <p:spPr>
              <a:xfrm>
                <a:off x="6037171" y="1825095"/>
                <a:ext cx="862655" cy="840016"/>
              </a:xfrm>
              <a:prstGeom prst="rect">
                <a:avLst/>
              </a:prstGeom>
            </p:spPr>
          </p:pic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DED2A4A-7E6E-4E1D-B61E-395AB5C97F66}"/>
                </a:ext>
              </a:extLst>
            </p:cNvPr>
            <p:cNvGrpSpPr/>
            <p:nvPr/>
          </p:nvGrpSpPr>
          <p:grpSpPr>
            <a:xfrm>
              <a:off x="5632567" y="3538844"/>
              <a:ext cx="6206417" cy="1589218"/>
              <a:chOff x="6097610" y="4631545"/>
              <a:chExt cx="5885328" cy="1541175"/>
            </a:xfrm>
          </p:grpSpPr>
          <p:graphicFrame>
            <p:nvGraphicFramePr>
              <p:cNvPr id="26" name="Diagram 25">
                <a:extLst>
                  <a:ext uri="{FF2B5EF4-FFF2-40B4-BE49-F238E27FC236}">
                    <a16:creationId xmlns:a16="http://schemas.microsoft.com/office/drawing/2014/main" id="{E7762F2B-6A9A-4F79-8C95-7D7699F7615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748017934"/>
                  </p:ext>
                </p:extLst>
              </p:nvPr>
            </p:nvGraphicFramePr>
            <p:xfrm>
              <a:off x="6097610" y="4631545"/>
              <a:ext cx="5885328" cy="154117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8" r:lo="rId19" r:qs="rId20" r:cs="rId21"/>
              </a:graphicData>
            </a:graphic>
          </p:graphicFrame>
          <p:pic>
            <p:nvPicPr>
              <p:cNvPr id="17" name="Picture 16" descr="A picture containing clock, room&#10;&#10;Description automatically generated">
                <a:extLst>
                  <a:ext uri="{FF2B5EF4-FFF2-40B4-BE49-F238E27FC236}">
                    <a16:creationId xmlns:a16="http://schemas.microsoft.com/office/drawing/2014/main" id="{B54302DD-6601-4259-9077-DE03FA1FA78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36" t="69974" r="70359" b="2570"/>
              <a:stretch/>
            </p:blipFill>
            <p:spPr>
              <a:xfrm>
                <a:off x="6928665" y="4805240"/>
                <a:ext cx="1168098" cy="1137444"/>
              </a:xfrm>
              <a:prstGeom prst="rect">
                <a:avLst/>
              </a:prstGeom>
            </p:spPr>
          </p:pic>
        </p:grpSp>
      </p:grp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5CE4CF32-3D80-4DF7-B66A-5FEB2DBBD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89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F0152B-2848-48E4-A22A-C6CA8BF0D745}"/>
              </a:ext>
            </a:extLst>
          </p:cNvPr>
          <p:cNvSpPr txBox="1"/>
          <p:nvPr/>
        </p:nvSpPr>
        <p:spPr>
          <a:xfrm flipH="1">
            <a:off x="570203" y="487693"/>
            <a:ext cx="73322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OBJECTIVE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6098F1-148C-43FD-884D-6ED6E7B4591E}"/>
              </a:ext>
            </a:extLst>
          </p:cNvPr>
          <p:cNvSpPr txBox="1"/>
          <p:nvPr/>
        </p:nvSpPr>
        <p:spPr>
          <a:xfrm>
            <a:off x="446533" y="1551980"/>
            <a:ext cx="927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Predicting the avocado quantity a retailer should order, based on user inputs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2BF6072-5505-471E-9D33-0268D956019B}"/>
              </a:ext>
            </a:extLst>
          </p:cNvPr>
          <p:cNvGrpSpPr/>
          <p:nvPr/>
        </p:nvGrpSpPr>
        <p:grpSpPr>
          <a:xfrm>
            <a:off x="1551267" y="2389256"/>
            <a:ext cx="6158215" cy="2668539"/>
            <a:chOff x="880148" y="2372478"/>
            <a:chExt cx="6158215" cy="266853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310CD3A-082C-427F-8B05-1A91F517CDE0}"/>
                </a:ext>
              </a:extLst>
            </p:cNvPr>
            <p:cNvSpPr txBox="1"/>
            <p:nvPr/>
          </p:nvSpPr>
          <p:spPr>
            <a:xfrm>
              <a:off x="3129094" y="4702463"/>
              <a:ext cx="13422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/>
                <a:t>User Inputs</a:t>
              </a:r>
            </a:p>
          </p:txBody>
        </p:sp>
        <p:graphicFrame>
          <p:nvGraphicFramePr>
            <p:cNvPr id="9" name="Diagram 8">
              <a:extLst>
                <a:ext uri="{FF2B5EF4-FFF2-40B4-BE49-F238E27FC236}">
                  <a16:creationId xmlns:a16="http://schemas.microsoft.com/office/drawing/2014/main" id="{926BA500-231B-40A3-A23E-686A14F335E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21519776"/>
                </p:ext>
              </p:extLst>
            </p:nvPr>
          </p:nvGraphicFramePr>
          <p:xfrm>
            <a:off x="880148" y="2372478"/>
            <a:ext cx="6158215" cy="242354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1AAB2E7-26ED-485B-8169-B1A241E83E7A}"/>
              </a:ext>
            </a:extLst>
          </p:cNvPr>
          <p:cNvGrpSpPr/>
          <p:nvPr/>
        </p:nvGrpSpPr>
        <p:grpSpPr>
          <a:xfrm>
            <a:off x="8848471" y="3048023"/>
            <a:ext cx="1753068" cy="1004744"/>
            <a:chOff x="4270787" y="893630"/>
            <a:chExt cx="883178" cy="619536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C65B73CD-4D3E-4F61-A22B-5420196A9995}"/>
                </a:ext>
              </a:extLst>
            </p:cNvPr>
            <p:cNvSpPr/>
            <p:nvPr/>
          </p:nvSpPr>
          <p:spPr>
            <a:xfrm>
              <a:off x="4270787" y="893630"/>
              <a:ext cx="883178" cy="619536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: Rounded Corners 4">
              <a:extLst>
                <a:ext uri="{FF2B5EF4-FFF2-40B4-BE49-F238E27FC236}">
                  <a16:creationId xmlns:a16="http://schemas.microsoft.com/office/drawing/2014/main" id="{FFA42B93-3E20-479E-B859-E839FB098AEC}"/>
                </a:ext>
              </a:extLst>
            </p:cNvPr>
            <p:cNvSpPr txBox="1"/>
            <p:nvPr/>
          </p:nvSpPr>
          <p:spPr>
            <a:xfrm>
              <a:off x="4301030" y="923873"/>
              <a:ext cx="822692" cy="5590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algn="ctr"/>
              <a:r>
                <a:rPr lang="en-US" sz="1600" dirty="0"/>
                <a:t>Predicted Order Quantity 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98CCE8-A62B-4BC8-A180-5EE213248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929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F0152B-2848-48E4-A22A-C6CA8BF0D745}"/>
              </a:ext>
            </a:extLst>
          </p:cNvPr>
          <p:cNvSpPr txBox="1"/>
          <p:nvPr/>
        </p:nvSpPr>
        <p:spPr>
          <a:xfrm flipH="1">
            <a:off x="570203" y="487693"/>
            <a:ext cx="73322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EDA: Volume Sold</a:t>
            </a:r>
          </a:p>
        </p:txBody>
      </p:sp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57C74C4-66DA-4B6E-A742-EFD7C105B2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33" y="1535185"/>
            <a:ext cx="7755060" cy="35389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01F199B-52D7-499E-8826-A55009062B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5120086"/>
              </p:ext>
            </p:extLst>
          </p:nvPr>
        </p:nvGraphicFramePr>
        <p:xfrm>
          <a:off x="8012397" y="1972733"/>
          <a:ext cx="4368800" cy="2912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986E3-71CD-4B4B-A360-59EADF436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780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F0152B-2848-48E4-A22A-C6CA8BF0D745}"/>
              </a:ext>
            </a:extLst>
          </p:cNvPr>
          <p:cNvSpPr txBox="1"/>
          <p:nvPr/>
        </p:nvSpPr>
        <p:spPr>
          <a:xfrm flipH="1">
            <a:off x="570203" y="487693"/>
            <a:ext cx="73322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EDA: Price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7C74C4-66DA-4B6E-A742-EFD7C105B2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1245" y="1535185"/>
            <a:ext cx="7648625" cy="35389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01F199B-52D7-499E-8826-A55009062B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6109363"/>
              </p:ext>
            </p:extLst>
          </p:nvPr>
        </p:nvGraphicFramePr>
        <p:xfrm>
          <a:off x="8012397" y="1972733"/>
          <a:ext cx="4368800" cy="2912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D22136-3355-45F9-85BB-DBF069BDD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74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F0152B-2848-48E4-A22A-C6CA8BF0D745}"/>
              </a:ext>
            </a:extLst>
          </p:cNvPr>
          <p:cNvSpPr txBox="1"/>
          <p:nvPr/>
        </p:nvSpPr>
        <p:spPr>
          <a:xfrm flipH="1">
            <a:off x="570203" y="487693"/>
            <a:ext cx="73322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PREDICTIONS: Inventory count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7D2F8B5-3DB9-468F-BBB4-FAD3DEA1D4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2551" y="1375794"/>
            <a:ext cx="7573555" cy="39816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C48DB512-958D-4876-A88D-EA8EB198B6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0119907"/>
              </p:ext>
            </p:extLst>
          </p:nvPr>
        </p:nvGraphicFramePr>
        <p:xfrm>
          <a:off x="8012397" y="1972733"/>
          <a:ext cx="4368800" cy="2912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270DB0-7CF8-4166-81B6-A808B7739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120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F0152B-2848-48E4-A22A-C6CA8BF0D745}"/>
              </a:ext>
            </a:extLst>
          </p:cNvPr>
          <p:cNvSpPr txBox="1"/>
          <p:nvPr/>
        </p:nvSpPr>
        <p:spPr>
          <a:xfrm flipH="1">
            <a:off x="570203" y="487693"/>
            <a:ext cx="73322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CITATIONS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C71741-4CEB-49E1-94E4-06E99A17DF41}"/>
              </a:ext>
            </a:extLst>
          </p:cNvPr>
          <p:cNvSpPr txBox="1"/>
          <p:nvPr/>
        </p:nvSpPr>
        <p:spPr>
          <a:xfrm flipH="1">
            <a:off x="446531" y="1550894"/>
            <a:ext cx="75795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[1], [2] </a:t>
            </a:r>
            <a:r>
              <a:rPr lang="en-US" dirty="0">
                <a:hlinkClick r:id="rId2"/>
              </a:rPr>
              <a:t>https://www.agmrc.org/commodities-products/fruits/avocados</a:t>
            </a:r>
            <a:endParaRPr lang="en-US" dirty="0"/>
          </a:p>
          <a:p>
            <a:r>
              <a:rPr lang="en-US" dirty="0"/>
              <a:t>[3] USDA data, interpreted and expanded by GT APP</a:t>
            </a:r>
          </a:p>
          <a:p>
            <a:r>
              <a:rPr lang="en-US" dirty="0"/>
              <a:t>[4] Blue Book Services, An inside look at avocado market fluctuations, 2019</a:t>
            </a:r>
          </a:p>
          <a:p>
            <a:r>
              <a:rPr lang="en-US" dirty="0"/>
              <a:t>[5] Showbiz Cheat Sheet, Here’s Why Avocados Are so Expensive Right Now, Jessie Quinn, 2018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A406BD-1BB3-43A2-BB28-B4B54CA07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8721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223C26"/>
      </a:dk2>
      <a:lt2>
        <a:srgbClr val="E8E2E2"/>
      </a:lt2>
      <a:accent1>
        <a:srgbClr val="20B4A9"/>
      </a:accent1>
      <a:accent2>
        <a:srgbClr val="14B767"/>
      </a:accent2>
      <a:accent3>
        <a:srgbClr val="21B82F"/>
      </a:accent3>
      <a:accent4>
        <a:srgbClr val="48B714"/>
      </a:accent4>
      <a:accent5>
        <a:srgbClr val="88AD1F"/>
      </a:accent5>
      <a:accent6>
        <a:srgbClr val="B9A014"/>
      </a:accent6>
      <a:hlink>
        <a:srgbClr val="648C2E"/>
      </a:hlink>
      <a:folHlink>
        <a:srgbClr val="7F7F7F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151</TotalTime>
  <Words>241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Franklin Gothic Book</vt:lpstr>
      <vt:lpstr>Franklin Gothic Demi</vt:lpstr>
      <vt:lpstr>Wingdings 2</vt:lpstr>
      <vt:lpstr>DividendVTI</vt:lpstr>
      <vt:lpstr>AVOCADABRA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AVOCADABRA</dc:title>
  <dc:creator>Medhaa Shankar</dc:creator>
  <cp:lastModifiedBy>Varun Singh</cp:lastModifiedBy>
  <cp:revision>41</cp:revision>
  <dcterms:created xsi:type="dcterms:W3CDTF">2019-10-11T03:36:00Z</dcterms:created>
  <dcterms:modified xsi:type="dcterms:W3CDTF">2020-03-27T03:53:17Z</dcterms:modified>
</cp:coreProperties>
</file>