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Proxima Nova"/>
      <p:regular r:id="rId12"/>
      <p:bold r:id="rId13"/>
      <p:italic r:id="rId14"/>
      <p:boldItalic r:id="rId15"/>
    </p:embeddedFont>
    <p:embeddedFont>
      <p:font typeface="Quattrocento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roximaNova-bold.fntdata"/><Relationship Id="rId12"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roximaNova-boldItalic.fntdata"/><Relationship Id="rId14" Type="http://schemas.openxmlformats.org/officeDocument/2006/relationships/font" Target="fonts/ProximaNova-italic.fntdata"/><Relationship Id="rId17" Type="http://schemas.openxmlformats.org/officeDocument/2006/relationships/font" Target="fonts/QuattrocentoSans-bold.fntdata"/><Relationship Id="rId16" Type="http://schemas.openxmlformats.org/officeDocument/2006/relationships/font" Target="fonts/QuattrocentoSans-regular.fntdata"/><Relationship Id="rId5" Type="http://schemas.openxmlformats.org/officeDocument/2006/relationships/slide" Target="slides/slide1.xml"/><Relationship Id="rId19" Type="http://schemas.openxmlformats.org/officeDocument/2006/relationships/font" Target="fonts/QuattrocentoSans-boldItalic.fntdata"/><Relationship Id="rId6" Type="http://schemas.openxmlformats.org/officeDocument/2006/relationships/slide" Target="slides/slide2.xml"/><Relationship Id="rId18" Type="http://schemas.openxmlformats.org/officeDocument/2006/relationships/font" Target="fonts/QuattrocentoSans-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f0313218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f0313218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b884c388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b884c388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f0313218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f0313218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b884c388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b884c388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b884c388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b884c388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b884c388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b884c388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Dark)" type="title">
  <p:cSld name="TITLE">
    <p:bg>
      <p:bgPr>
        <a:solidFill>
          <a:srgbClr val="3EADA7"/>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000"/>
              <a:buFont typeface="Proxima Nova"/>
              <a:buNone/>
              <a:defRPr b="1" sz="4000">
                <a:solidFill>
                  <a:schemeClr val="lt1"/>
                </a:solidFill>
                <a:latin typeface="Proxima Nova"/>
                <a:ea typeface="Proxima Nova"/>
                <a:cs typeface="Proxima Nova"/>
                <a:sym typeface="Proxima Nova"/>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p:txBody>
      </p:sp>
      <p:sp>
        <p:nvSpPr>
          <p:cNvPr id="11" name="Google Shape;11;p2"/>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2800"/>
              <a:buFont typeface="Proxima Nova"/>
              <a:buNone/>
              <a:defRPr sz="2800">
                <a:solidFill>
                  <a:srgbClr val="F3F3F3"/>
                </a:solidFill>
                <a:latin typeface="Proxima Nova"/>
                <a:ea typeface="Proxima Nova"/>
                <a:cs typeface="Proxima Nova"/>
                <a:sym typeface="Proxima Nova"/>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13" name="Google Shape;13;p2"/>
          <p:cNvCxnSpPr/>
          <p:nvPr/>
        </p:nvCxnSpPr>
        <p:spPr>
          <a:xfrm>
            <a:off x="395025" y="1831850"/>
            <a:ext cx="7344600" cy="0"/>
          </a:xfrm>
          <a:prstGeom prst="straightConnector1">
            <a:avLst/>
          </a:prstGeom>
          <a:noFill/>
          <a:ln cap="flat" cmpd="sng" w="9525">
            <a:solidFill>
              <a:schemeClr val="lt1"/>
            </a:solidFill>
            <a:prstDash val="solid"/>
            <a:round/>
            <a:headEnd len="med" w="med" type="none"/>
            <a:tailEnd len="med" w="med" type="none"/>
          </a:ln>
        </p:spPr>
      </p:cxnSp>
      <p:pic>
        <p:nvPicPr>
          <p:cNvPr descr="style3singlecolormid.png" id="14" name="Google Shape;14;p2"/>
          <p:cNvPicPr preferRelativeResize="0"/>
          <p:nvPr/>
        </p:nvPicPr>
        <p:blipFill>
          <a:blip r:embed="rId2">
            <a:alphaModFix/>
          </a:blip>
          <a:stretch>
            <a:fillRect/>
          </a:stretch>
        </p:blipFill>
        <p:spPr>
          <a:xfrm>
            <a:off x="395025" y="4094150"/>
            <a:ext cx="4813400" cy="962675"/>
          </a:xfrm>
          <a:prstGeom prst="rect">
            <a:avLst/>
          </a:prstGeom>
          <a:noFill/>
          <a:ln>
            <a:noFill/>
          </a:ln>
        </p:spPr>
      </p:pic>
      <p:pic>
        <p:nvPicPr>
          <p:cNvPr descr="strips_white.png" id="15" name="Google Shape;15;p2"/>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1"/>
          <p:cNvSpPr/>
          <p:nvPr/>
        </p:nvSpPr>
        <p:spPr>
          <a:xfrm>
            <a:off x="-73150" y="5056825"/>
            <a:ext cx="9264000" cy="86400"/>
          </a:xfrm>
          <a:prstGeom prst="rect">
            <a:avLst/>
          </a:prstGeom>
          <a:solidFill>
            <a:srgbClr val="3EADA7"/>
          </a:solidFill>
          <a:ln cap="flat" cmpd="sng" w="9525">
            <a:solidFill>
              <a:srgbClr val="3EAD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59" name="Shape 59"/>
        <p:cNvGrpSpPr/>
        <p:nvPr/>
      </p:nvGrpSpPr>
      <p:grpSpPr>
        <a:xfrm>
          <a:off x="0" y="0"/>
          <a:ext cx="0" cy="0"/>
          <a:chOff x="0" y="0"/>
          <a:chExt cx="0" cy="0"/>
        </a:xfrm>
      </p:grpSpPr>
      <p:sp>
        <p:nvSpPr>
          <p:cNvPr id="60" name="Google Shape;60;p12"/>
          <p:cNvSpPr/>
          <p:nvPr/>
        </p:nvSpPr>
        <p:spPr>
          <a:xfrm>
            <a:off x="0" y="3891675"/>
            <a:ext cx="9144000" cy="12519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rgbClr val="F3F3F3"/>
              </a:buClr>
              <a:buSzPts val="1800"/>
              <a:buNone/>
              <a:defRPr>
                <a:solidFill>
                  <a:srgbClr val="F3F3F3"/>
                </a:solidFill>
              </a:defRPr>
            </a:lvl1pPr>
          </a:lstStyle>
          <a:p/>
        </p:txBody>
      </p:sp>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 name="Shape 63"/>
        <p:cNvGrpSpPr/>
        <p:nvPr/>
      </p:nvGrpSpPr>
      <p:grpSpPr>
        <a:xfrm>
          <a:off x="0" y="0"/>
          <a:ext cx="0" cy="0"/>
          <a:chOff x="0" y="0"/>
          <a:chExt cx="0" cy="0"/>
        </a:xfrm>
      </p:grpSpPr>
      <p:sp>
        <p:nvSpPr>
          <p:cNvPr id="64" name="Google Shape;64;p1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rtl="0" algn="ctr">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rtl="0" algn="ctr">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rtl="0" algn="ctr">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rtl="0" algn="ctr">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rtl="0" algn="ctr">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rtl="0" algn="ctr">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rtl="0" algn="ctr">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rtl="0" algn="ctr">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65" name="Google Shape;6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3"/>
          <p:cNvSpPr/>
          <p:nvPr/>
        </p:nvSpPr>
        <p:spPr>
          <a:xfrm>
            <a:off x="100" y="0"/>
            <a:ext cx="9144000" cy="87600"/>
          </a:xfrm>
          <a:prstGeom prst="rect">
            <a:avLst/>
          </a:prstGeom>
          <a:solidFill>
            <a:srgbClr val="3EAD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1155800" y="1097275"/>
            <a:ext cx="6774000" cy="205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0">
                <a:latin typeface="Droid Sans"/>
                <a:ea typeface="Droid Sans"/>
                <a:cs typeface="Droid Sans"/>
                <a:sym typeface="Droid Sans"/>
              </a:rPr>
              <a:t>xx%</a:t>
            </a:r>
            <a:endParaRPr b="1" sz="12000">
              <a:latin typeface="Droid Sans"/>
              <a:ea typeface="Droid Sans"/>
              <a:cs typeface="Droid Sans"/>
              <a:sym typeface="Droid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14"/>
          <p:cNvPicPr preferRelativeResize="0"/>
          <p:nvPr/>
        </p:nvPicPr>
        <p:blipFill>
          <a:blip r:embed="rId2">
            <a:alphaModFix/>
          </a:blip>
          <a:stretch>
            <a:fillRect/>
          </a:stretch>
        </p:blipFill>
        <p:spPr>
          <a:xfrm>
            <a:off x="5005450" y="951000"/>
            <a:ext cx="3711525" cy="2783651"/>
          </a:xfrm>
          <a:prstGeom prst="rect">
            <a:avLst/>
          </a:prstGeom>
          <a:noFill/>
          <a:ln>
            <a:noFill/>
          </a:ln>
        </p:spPr>
      </p:pic>
      <p:cxnSp>
        <p:nvCxnSpPr>
          <p:cNvPr id="71" name="Google Shape;71;p14"/>
          <p:cNvCxnSpPr/>
          <p:nvPr/>
        </p:nvCxnSpPr>
        <p:spPr>
          <a:xfrm>
            <a:off x="4676250" y="386475"/>
            <a:ext cx="0" cy="4286700"/>
          </a:xfrm>
          <a:prstGeom prst="straightConnector1">
            <a:avLst/>
          </a:prstGeom>
          <a:noFill/>
          <a:ln cap="flat" cmpd="sng" w="9525">
            <a:solidFill>
              <a:srgbClr val="3EADA7"/>
            </a:solidFill>
            <a:prstDash val="solid"/>
            <a:round/>
            <a:headEnd len="med" w="med" type="none"/>
            <a:tailEnd len="med" w="med" type="none"/>
          </a:ln>
        </p:spPr>
      </p:cxnSp>
      <p:sp>
        <p:nvSpPr>
          <p:cNvPr id="72" name="Google Shape;72;p14"/>
          <p:cNvSpPr txBox="1"/>
          <p:nvPr>
            <p:ph type="title"/>
          </p:nvPr>
        </p:nvSpPr>
        <p:spPr>
          <a:xfrm>
            <a:off x="658375" y="1389900"/>
            <a:ext cx="3423600" cy="5184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3" name="Google Shape;73;p14"/>
          <p:cNvSpPr txBox="1"/>
          <p:nvPr>
            <p:ph idx="1" type="subTitle"/>
          </p:nvPr>
        </p:nvSpPr>
        <p:spPr>
          <a:xfrm>
            <a:off x="658425" y="2574950"/>
            <a:ext cx="3423600" cy="17850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ght)">
  <p:cSld name="CUSTOM">
    <p:spTree>
      <p:nvGrpSpPr>
        <p:cNvPr id="16" name="Shape 16"/>
        <p:cNvGrpSpPr/>
        <p:nvPr/>
      </p:nvGrpSpPr>
      <p:grpSpPr>
        <a:xfrm>
          <a:off x="0" y="0"/>
          <a:ext cx="0" cy="0"/>
          <a:chOff x="0" y="0"/>
          <a:chExt cx="0" cy="0"/>
        </a:xfrm>
      </p:grpSpPr>
      <p:sp>
        <p:nvSpPr>
          <p:cNvPr id="17" name="Google Shape;17;p3"/>
          <p:cNvSpPr txBox="1"/>
          <p:nvPr>
            <p:ph type="title"/>
          </p:nvPr>
        </p:nvSpPr>
        <p:spPr>
          <a:xfrm>
            <a:off x="311700" y="1041825"/>
            <a:ext cx="8520600" cy="8133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3600">
                <a:latin typeface="Proxima Nova"/>
                <a:ea typeface="Proxima Nova"/>
                <a:cs typeface="Proxima Nova"/>
                <a:sym typeface="Proxima Nova"/>
              </a:defRPr>
            </a:lvl1pPr>
            <a:lvl2pPr lvl="1" rtl="0">
              <a:spcBef>
                <a:spcPts val="0"/>
              </a:spcBef>
              <a:spcAft>
                <a:spcPts val="0"/>
              </a:spcAft>
              <a:buNone/>
              <a:defRPr>
                <a:latin typeface="Proxima Nova"/>
                <a:ea typeface="Proxima Nova"/>
                <a:cs typeface="Proxima Nova"/>
                <a:sym typeface="Proxima Nova"/>
              </a:defRPr>
            </a:lvl2pPr>
            <a:lvl3pPr lvl="2" rtl="0">
              <a:spcBef>
                <a:spcPts val="0"/>
              </a:spcBef>
              <a:spcAft>
                <a:spcPts val="0"/>
              </a:spcAft>
              <a:buNone/>
              <a:defRPr>
                <a:latin typeface="Proxima Nova"/>
                <a:ea typeface="Proxima Nova"/>
                <a:cs typeface="Proxima Nova"/>
                <a:sym typeface="Proxima Nova"/>
              </a:defRPr>
            </a:lvl3pPr>
            <a:lvl4pPr lvl="3" rtl="0">
              <a:spcBef>
                <a:spcPts val="0"/>
              </a:spcBef>
              <a:spcAft>
                <a:spcPts val="0"/>
              </a:spcAft>
              <a:buNone/>
              <a:defRPr>
                <a:latin typeface="Proxima Nova"/>
                <a:ea typeface="Proxima Nova"/>
                <a:cs typeface="Proxima Nova"/>
                <a:sym typeface="Proxima Nova"/>
              </a:defRPr>
            </a:lvl4pPr>
            <a:lvl5pPr lvl="4" rtl="0">
              <a:spcBef>
                <a:spcPts val="0"/>
              </a:spcBef>
              <a:spcAft>
                <a:spcPts val="0"/>
              </a:spcAft>
              <a:buNone/>
              <a:defRPr>
                <a:latin typeface="Proxima Nova"/>
                <a:ea typeface="Proxima Nova"/>
                <a:cs typeface="Proxima Nova"/>
                <a:sym typeface="Proxima Nova"/>
              </a:defRPr>
            </a:lvl5pPr>
            <a:lvl6pPr lvl="5" rtl="0">
              <a:spcBef>
                <a:spcPts val="0"/>
              </a:spcBef>
              <a:spcAft>
                <a:spcPts val="0"/>
              </a:spcAft>
              <a:buNone/>
              <a:defRPr>
                <a:latin typeface="Proxima Nova"/>
                <a:ea typeface="Proxima Nova"/>
                <a:cs typeface="Proxima Nova"/>
                <a:sym typeface="Proxima Nova"/>
              </a:defRPr>
            </a:lvl6pPr>
            <a:lvl7pPr lvl="6" rtl="0">
              <a:spcBef>
                <a:spcPts val="0"/>
              </a:spcBef>
              <a:spcAft>
                <a:spcPts val="0"/>
              </a:spcAft>
              <a:buNone/>
              <a:defRPr>
                <a:latin typeface="Proxima Nova"/>
                <a:ea typeface="Proxima Nova"/>
                <a:cs typeface="Proxima Nova"/>
                <a:sym typeface="Proxima Nova"/>
              </a:defRPr>
            </a:lvl7pPr>
            <a:lvl8pPr lvl="7" rtl="0">
              <a:spcBef>
                <a:spcPts val="0"/>
              </a:spcBef>
              <a:spcAft>
                <a:spcPts val="0"/>
              </a:spcAft>
              <a:buNone/>
              <a:defRPr>
                <a:latin typeface="Proxima Nova"/>
                <a:ea typeface="Proxima Nova"/>
                <a:cs typeface="Proxima Nova"/>
                <a:sym typeface="Proxima Nova"/>
              </a:defRPr>
            </a:lvl8pPr>
            <a:lvl9pPr lvl="8" rtl="0">
              <a:spcBef>
                <a:spcPts val="0"/>
              </a:spcBef>
              <a:spcAft>
                <a:spcPts val="0"/>
              </a:spcAft>
              <a:buNone/>
              <a:defRPr>
                <a:latin typeface="Proxima Nova"/>
                <a:ea typeface="Proxima Nova"/>
                <a:cs typeface="Proxima Nova"/>
                <a:sym typeface="Proxima Nova"/>
              </a:defRPr>
            </a:lvl9pPr>
          </a:lstStyle>
          <a:p/>
        </p:txBody>
      </p:sp>
      <p:pic>
        <p:nvPicPr>
          <p:cNvPr descr="style3colormid.png" id="18" name="Google Shape;18;p3"/>
          <p:cNvPicPr preferRelativeResize="0"/>
          <p:nvPr/>
        </p:nvPicPr>
        <p:blipFill>
          <a:blip r:embed="rId2">
            <a:alphaModFix/>
          </a:blip>
          <a:stretch>
            <a:fillRect/>
          </a:stretch>
        </p:blipFill>
        <p:spPr>
          <a:xfrm>
            <a:off x="76200" y="4150625"/>
            <a:ext cx="4828025" cy="965600"/>
          </a:xfrm>
          <a:prstGeom prst="rect">
            <a:avLst/>
          </a:prstGeom>
          <a:noFill/>
          <a:ln>
            <a:noFill/>
          </a:ln>
        </p:spPr>
      </p:pic>
      <p:sp>
        <p:nvSpPr>
          <p:cNvPr id="19" name="Google Shape;19;p3"/>
          <p:cNvSpPr txBox="1"/>
          <p:nvPr>
            <p:ph idx="2" type="title"/>
          </p:nvPr>
        </p:nvSpPr>
        <p:spPr>
          <a:xfrm>
            <a:off x="311700" y="1841000"/>
            <a:ext cx="8520600" cy="813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atin typeface="Proxima Nova"/>
                <a:ea typeface="Proxima Nova"/>
                <a:cs typeface="Proxima Nova"/>
                <a:sym typeface="Proxima Nova"/>
              </a:defRPr>
            </a:lvl1pPr>
            <a:lvl2pPr lvl="1" rtl="0">
              <a:spcBef>
                <a:spcPts val="0"/>
              </a:spcBef>
              <a:spcAft>
                <a:spcPts val="0"/>
              </a:spcAft>
              <a:buNone/>
              <a:defRPr sz="2400">
                <a:latin typeface="Proxima Nova"/>
                <a:ea typeface="Proxima Nova"/>
                <a:cs typeface="Proxima Nova"/>
                <a:sym typeface="Proxima Nova"/>
              </a:defRPr>
            </a:lvl2pPr>
            <a:lvl3pPr lvl="2" rtl="0">
              <a:spcBef>
                <a:spcPts val="0"/>
              </a:spcBef>
              <a:spcAft>
                <a:spcPts val="0"/>
              </a:spcAft>
              <a:buNone/>
              <a:defRPr sz="2400">
                <a:latin typeface="Proxima Nova"/>
                <a:ea typeface="Proxima Nova"/>
                <a:cs typeface="Proxima Nova"/>
                <a:sym typeface="Proxima Nova"/>
              </a:defRPr>
            </a:lvl3pPr>
            <a:lvl4pPr lvl="3" rtl="0">
              <a:spcBef>
                <a:spcPts val="0"/>
              </a:spcBef>
              <a:spcAft>
                <a:spcPts val="0"/>
              </a:spcAft>
              <a:buNone/>
              <a:defRPr sz="2400">
                <a:latin typeface="Proxima Nova"/>
                <a:ea typeface="Proxima Nova"/>
                <a:cs typeface="Proxima Nova"/>
                <a:sym typeface="Proxima Nova"/>
              </a:defRPr>
            </a:lvl4pPr>
            <a:lvl5pPr lvl="4" rtl="0">
              <a:spcBef>
                <a:spcPts val="0"/>
              </a:spcBef>
              <a:spcAft>
                <a:spcPts val="0"/>
              </a:spcAft>
              <a:buNone/>
              <a:defRPr sz="2400">
                <a:latin typeface="Proxima Nova"/>
                <a:ea typeface="Proxima Nova"/>
                <a:cs typeface="Proxima Nova"/>
                <a:sym typeface="Proxima Nova"/>
              </a:defRPr>
            </a:lvl5pPr>
            <a:lvl6pPr lvl="5" rtl="0">
              <a:spcBef>
                <a:spcPts val="0"/>
              </a:spcBef>
              <a:spcAft>
                <a:spcPts val="0"/>
              </a:spcAft>
              <a:buNone/>
              <a:defRPr sz="2400">
                <a:latin typeface="Proxima Nova"/>
                <a:ea typeface="Proxima Nova"/>
                <a:cs typeface="Proxima Nova"/>
                <a:sym typeface="Proxima Nova"/>
              </a:defRPr>
            </a:lvl6pPr>
            <a:lvl7pPr lvl="6" rtl="0">
              <a:spcBef>
                <a:spcPts val="0"/>
              </a:spcBef>
              <a:spcAft>
                <a:spcPts val="0"/>
              </a:spcAft>
              <a:buNone/>
              <a:defRPr sz="2400">
                <a:latin typeface="Proxima Nova"/>
                <a:ea typeface="Proxima Nova"/>
                <a:cs typeface="Proxima Nova"/>
                <a:sym typeface="Proxima Nova"/>
              </a:defRPr>
            </a:lvl7pPr>
            <a:lvl8pPr lvl="7" rtl="0">
              <a:spcBef>
                <a:spcPts val="0"/>
              </a:spcBef>
              <a:spcAft>
                <a:spcPts val="0"/>
              </a:spcAft>
              <a:buNone/>
              <a:defRPr sz="2400">
                <a:latin typeface="Proxima Nova"/>
                <a:ea typeface="Proxima Nova"/>
                <a:cs typeface="Proxima Nova"/>
                <a:sym typeface="Proxima Nova"/>
              </a:defRPr>
            </a:lvl8pPr>
            <a:lvl9pPr lvl="8" rtl="0">
              <a:spcBef>
                <a:spcPts val="0"/>
              </a:spcBef>
              <a:spcAft>
                <a:spcPts val="0"/>
              </a:spcAft>
              <a:buNone/>
              <a:defRPr sz="2400">
                <a:latin typeface="Proxima Nova"/>
                <a:ea typeface="Proxima Nova"/>
                <a:cs typeface="Proxima Nova"/>
                <a:sym typeface="Proxima Nova"/>
              </a:defRPr>
            </a:lvl9pPr>
          </a:lstStyle>
          <a:p/>
        </p:txBody>
      </p:sp>
      <p:cxnSp>
        <p:nvCxnSpPr>
          <p:cNvPr id="20" name="Google Shape;20;p3"/>
          <p:cNvCxnSpPr/>
          <p:nvPr/>
        </p:nvCxnSpPr>
        <p:spPr>
          <a:xfrm>
            <a:off x="380400" y="1799550"/>
            <a:ext cx="7929600" cy="43800"/>
          </a:xfrm>
          <a:prstGeom prst="straightConnector1">
            <a:avLst/>
          </a:prstGeom>
          <a:noFill/>
          <a:ln cap="flat" cmpd="sng" w="9525">
            <a:solidFill>
              <a:srgbClr val="3EADA7"/>
            </a:solidFill>
            <a:prstDash val="solid"/>
            <a:round/>
            <a:headEnd len="med" w="med" type="none"/>
            <a:tailEnd len="med" w="med" type="none"/>
          </a:ln>
        </p:spPr>
      </p:cxnSp>
      <p:pic>
        <p:nvPicPr>
          <p:cNvPr descr="strips_color.png" id="21" name="Google Shape;21;p3"/>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4"/>
          <p:cNvSpPr txBox="1"/>
          <p:nvPr>
            <p:ph type="title"/>
          </p:nvPr>
        </p:nvSpPr>
        <p:spPr>
          <a:xfrm>
            <a:off x="311700" y="20362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Proxima Nova"/>
              <a:buNone/>
              <a:defRPr sz="3600">
                <a:latin typeface="Proxima Nova"/>
                <a:ea typeface="Proxima Nova"/>
                <a:cs typeface="Proxima Nova"/>
                <a:sym typeface="Proxima Nov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434343"/>
              </a:buClr>
              <a:buSzPts val="2800"/>
              <a:buFont typeface="Proxima Nova"/>
              <a:buNone/>
              <a:defRPr>
                <a:solidFill>
                  <a:srgbClr val="434343"/>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rtl="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rtl="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rtl="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rtl="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rtl="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rtl="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rtl="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rtl="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29" name="Google Shape;29;p5"/>
          <p:cNvCxnSpPr/>
          <p:nvPr/>
        </p:nvCxnSpPr>
        <p:spPr>
          <a:xfrm>
            <a:off x="248725" y="848575"/>
            <a:ext cx="8602800" cy="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Proxima Nova"/>
              <a:buNone/>
              <a:defRPr>
                <a:latin typeface="Proxima Nova"/>
                <a:ea typeface="Proxima Nova"/>
                <a:cs typeface="Proxima Nova"/>
                <a:sym typeface="Proxima Nova"/>
              </a:defRPr>
            </a:lvl1pPr>
            <a:lvl2pPr lvl="1" rtl="0">
              <a:spcBef>
                <a:spcPts val="0"/>
              </a:spcBef>
              <a:spcAft>
                <a:spcPts val="0"/>
              </a:spcAft>
              <a:buSzPts val="2800"/>
              <a:buFont typeface="Quattrocento Sans"/>
              <a:buNone/>
              <a:defRPr>
                <a:latin typeface="Quattrocento Sans"/>
                <a:ea typeface="Quattrocento Sans"/>
                <a:cs typeface="Quattrocento Sans"/>
                <a:sym typeface="Quattrocento Sans"/>
              </a:defRPr>
            </a:lvl2pPr>
            <a:lvl3pPr lvl="2" rtl="0">
              <a:spcBef>
                <a:spcPts val="0"/>
              </a:spcBef>
              <a:spcAft>
                <a:spcPts val="0"/>
              </a:spcAft>
              <a:buSzPts val="2800"/>
              <a:buFont typeface="Quattrocento Sans"/>
              <a:buNone/>
              <a:defRPr>
                <a:latin typeface="Quattrocento Sans"/>
                <a:ea typeface="Quattrocento Sans"/>
                <a:cs typeface="Quattrocento Sans"/>
                <a:sym typeface="Quattrocento Sans"/>
              </a:defRPr>
            </a:lvl3pPr>
            <a:lvl4pPr lvl="3" rtl="0">
              <a:spcBef>
                <a:spcPts val="0"/>
              </a:spcBef>
              <a:spcAft>
                <a:spcPts val="0"/>
              </a:spcAft>
              <a:buSzPts val="2800"/>
              <a:buFont typeface="Quattrocento Sans"/>
              <a:buNone/>
              <a:defRPr>
                <a:latin typeface="Quattrocento Sans"/>
                <a:ea typeface="Quattrocento Sans"/>
                <a:cs typeface="Quattrocento Sans"/>
                <a:sym typeface="Quattrocento Sans"/>
              </a:defRPr>
            </a:lvl4pPr>
            <a:lvl5pPr lvl="4" rtl="0">
              <a:spcBef>
                <a:spcPts val="0"/>
              </a:spcBef>
              <a:spcAft>
                <a:spcPts val="0"/>
              </a:spcAft>
              <a:buSzPts val="2800"/>
              <a:buFont typeface="Quattrocento Sans"/>
              <a:buNone/>
              <a:defRPr>
                <a:latin typeface="Quattrocento Sans"/>
                <a:ea typeface="Quattrocento Sans"/>
                <a:cs typeface="Quattrocento Sans"/>
                <a:sym typeface="Quattrocento Sans"/>
              </a:defRPr>
            </a:lvl5pPr>
            <a:lvl6pPr lvl="5" rtl="0">
              <a:spcBef>
                <a:spcPts val="0"/>
              </a:spcBef>
              <a:spcAft>
                <a:spcPts val="0"/>
              </a:spcAft>
              <a:buSzPts val="2800"/>
              <a:buFont typeface="Quattrocento Sans"/>
              <a:buNone/>
              <a:defRPr>
                <a:latin typeface="Quattrocento Sans"/>
                <a:ea typeface="Quattrocento Sans"/>
                <a:cs typeface="Quattrocento Sans"/>
                <a:sym typeface="Quattrocento Sans"/>
              </a:defRPr>
            </a:lvl6pPr>
            <a:lvl7pPr lvl="6" rtl="0">
              <a:spcBef>
                <a:spcPts val="0"/>
              </a:spcBef>
              <a:spcAft>
                <a:spcPts val="0"/>
              </a:spcAft>
              <a:buSzPts val="2800"/>
              <a:buFont typeface="Quattrocento Sans"/>
              <a:buNone/>
              <a:defRPr>
                <a:latin typeface="Quattrocento Sans"/>
                <a:ea typeface="Quattrocento Sans"/>
                <a:cs typeface="Quattrocento Sans"/>
                <a:sym typeface="Quattrocento Sans"/>
              </a:defRPr>
            </a:lvl7pPr>
            <a:lvl8pPr lvl="7" rtl="0">
              <a:spcBef>
                <a:spcPts val="0"/>
              </a:spcBef>
              <a:spcAft>
                <a:spcPts val="0"/>
              </a:spcAft>
              <a:buSzPts val="2800"/>
              <a:buFont typeface="Quattrocento Sans"/>
              <a:buNone/>
              <a:defRPr>
                <a:latin typeface="Quattrocento Sans"/>
                <a:ea typeface="Quattrocento Sans"/>
                <a:cs typeface="Quattrocento Sans"/>
                <a:sym typeface="Quattrocento Sans"/>
              </a:defRPr>
            </a:lvl8pPr>
            <a:lvl9pPr lvl="8" rtl="0">
              <a:spcBef>
                <a:spcPts val="0"/>
              </a:spcBef>
              <a:spcAft>
                <a:spcPts val="0"/>
              </a:spcAft>
              <a:buSzPts val="2800"/>
              <a:buFont typeface="Quattrocento Sans"/>
              <a:buNone/>
              <a:defRPr>
                <a:latin typeface="Quattrocento Sans"/>
                <a:ea typeface="Quattrocento Sans"/>
                <a:cs typeface="Quattrocento Sans"/>
                <a:sym typeface="Quattrocento Sans"/>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3" name="Google Shape;33;p6"/>
          <p:cNvCxnSpPr/>
          <p:nvPr/>
        </p:nvCxnSpPr>
        <p:spPr>
          <a:xfrm flipH="1" rot="10800000">
            <a:off x="336500" y="848650"/>
            <a:ext cx="8412600" cy="438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4032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roxima Nova"/>
              <a:buNone/>
              <a:defRPr sz="2400">
                <a:latin typeface="Proxima Nova"/>
                <a:ea typeface="Proxima Nova"/>
                <a:cs typeface="Proxima Nova"/>
                <a:sym typeface="Proxima Nova"/>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6" name="Google Shape;36;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Proxima Nova"/>
              <a:buChar char="●"/>
              <a:defRPr sz="1200">
                <a:latin typeface="Proxima Nova"/>
                <a:ea typeface="Proxima Nova"/>
                <a:cs typeface="Proxima Nova"/>
                <a:sym typeface="Proxima Nova"/>
              </a:defRPr>
            </a:lvl1pPr>
            <a:lvl2pPr indent="-304800" lvl="1" marL="914400" rtl="0">
              <a:spcBef>
                <a:spcPts val="1600"/>
              </a:spcBef>
              <a:spcAft>
                <a:spcPts val="0"/>
              </a:spcAft>
              <a:buSzPts val="1200"/>
              <a:buFont typeface="Proxima Nova"/>
              <a:buChar char="○"/>
              <a:defRPr sz="1200">
                <a:latin typeface="Proxima Nova"/>
                <a:ea typeface="Proxima Nova"/>
                <a:cs typeface="Proxima Nova"/>
                <a:sym typeface="Proxima Nova"/>
              </a:defRPr>
            </a:lvl2pPr>
            <a:lvl3pPr indent="-304800" lvl="2" marL="1371600" rtl="0">
              <a:spcBef>
                <a:spcPts val="1600"/>
              </a:spcBef>
              <a:spcAft>
                <a:spcPts val="0"/>
              </a:spcAft>
              <a:buSzPts val="1200"/>
              <a:buFont typeface="Proxima Nova"/>
              <a:buChar char="■"/>
              <a:defRPr sz="1200">
                <a:latin typeface="Proxima Nova"/>
                <a:ea typeface="Proxima Nova"/>
                <a:cs typeface="Proxima Nova"/>
                <a:sym typeface="Proxima Nova"/>
              </a:defRPr>
            </a:lvl3pPr>
            <a:lvl4pPr indent="-304800" lvl="3" marL="1828800" rtl="0">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8" name="Google Shape;38;p7"/>
          <p:cNvCxnSpPr/>
          <p:nvPr/>
        </p:nvCxnSpPr>
        <p:spPr>
          <a:xfrm>
            <a:off x="292600" y="1331375"/>
            <a:ext cx="2823600" cy="29100"/>
          </a:xfrm>
          <a:prstGeom prst="straightConnector1">
            <a:avLst/>
          </a:prstGeom>
          <a:noFill/>
          <a:ln cap="flat" cmpd="sng" w="9525">
            <a:solidFill>
              <a:srgbClr val="3EADA7"/>
            </a:solidFill>
            <a:prstDash val="solid"/>
            <a:round/>
            <a:headEnd len="med" w="med" type="none"/>
            <a:tailEnd len="med" w="med" type="none"/>
          </a:ln>
        </p:spPr>
      </p:cxnSp>
      <p:sp>
        <p:nvSpPr>
          <p:cNvPr id="39" name="Google Shape;39;p7"/>
          <p:cNvSpPr/>
          <p:nvPr/>
        </p:nvSpPr>
        <p:spPr>
          <a:xfrm>
            <a:off x="3189425" y="0"/>
            <a:ext cx="5954700" cy="5143500"/>
          </a:xfrm>
          <a:prstGeom prst="rect">
            <a:avLst/>
          </a:prstGeom>
          <a:solidFill>
            <a:schemeClr val="lt2"/>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EADA7"/>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rtl="0">
              <a:spcBef>
                <a:spcPts val="0"/>
              </a:spcBef>
              <a:spcAft>
                <a:spcPts val="0"/>
              </a:spcAft>
              <a:buSzPts val="4800"/>
              <a:buFont typeface="Proxima Nova"/>
              <a:buNone/>
              <a:defRPr sz="4800">
                <a:latin typeface="Proxima Nova"/>
                <a:ea typeface="Proxima Nova"/>
                <a:cs typeface="Proxima Nova"/>
                <a:sym typeface="Proxima Nova"/>
              </a:defRPr>
            </a:lvl2pPr>
            <a:lvl3pPr lvl="2" rtl="0">
              <a:spcBef>
                <a:spcPts val="0"/>
              </a:spcBef>
              <a:spcAft>
                <a:spcPts val="0"/>
              </a:spcAft>
              <a:buSzPts val="4800"/>
              <a:buFont typeface="Proxima Nova"/>
              <a:buNone/>
              <a:defRPr sz="4800">
                <a:latin typeface="Proxima Nova"/>
                <a:ea typeface="Proxima Nova"/>
                <a:cs typeface="Proxima Nova"/>
                <a:sym typeface="Proxima Nova"/>
              </a:defRPr>
            </a:lvl3pPr>
            <a:lvl4pPr lvl="3" rtl="0">
              <a:spcBef>
                <a:spcPts val="0"/>
              </a:spcBef>
              <a:spcAft>
                <a:spcPts val="0"/>
              </a:spcAft>
              <a:buSzPts val="4800"/>
              <a:buFont typeface="Proxima Nova"/>
              <a:buNone/>
              <a:defRPr sz="4800">
                <a:latin typeface="Proxima Nova"/>
                <a:ea typeface="Proxima Nova"/>
                <a:cs typeface="Proxima Nova"/>
                <a:sym typeface="Proxima Nova"/>
              </a:defRPr>
            </a:lvl4pPr>
            <a:lvl5pPr lvl="4" rtl="0">
              <a:spcBef>
                <a:spcPts val="0"/>
              </a:spcBef>
              <a:spcAft>
                <a:spcPts val="0"/>
              </a:spcAft>
              <a:buSzPts val="4800"/>
              <a:buFont typeface="Proxima Nova"/>
              <a:buNone/>
              <a:defRPr sz="4800">
                <a:latin typeface="Proxima Nova"/>
                <a:ea typeface="Proxima Nova"/>
                <a:cs typeface="Proxima Nova"/>
                <a:sym typeface="Proxima Nova"/>
              </a:defRPr>
            </a:lvl5pPr>
            <a:lvl6pPr lvl="5" rtl="0">
              <a:spcBef>
                <a:spcPts val="0"/>
              </a:spcBef>
              <a:spcAft>
                <a:spcPts val="0"/>
              </a:spcAft>
              <a:buSzPts val="4800"/>
              <a:buFont typeface="Proxima Nova"/>
              <a:buNone/>
              <a:defRPr sz="4800">
                <a:latin typeface="Proxima Nova"/>
                <a:ea typeface="Proxima Nova"/>
                <a:cs typeface="Proxima Nova"/>
                <a:sym typeface="Proxima Nova"/>
              </a:defRPr>
            </a:lvl6pPr>
            <a:lvl7pPr lvl="6" rtl="0">
              <a:spcBef>
                <a:spcPts val="0"/>
              </a:spcBef>
              <a:spcAft>
                <a:spcPts val="0"/>
              </a:spcAft>
              <a:buSzPts val="4800"/>
              <a:buFont typeface="Proxima Nova"/>
              <a:buNone/>
              <a:defRPr sz="4800">
                <a:latin typeface="Proxima Nova"/>
                <a:ea typeface="Proxima Nova"/>
                <a:cs typeface="Proxima Nova"/>
                <a:sym typeface="Proxima Nova"/>
              </a:defRPr>
            </a:lvl7pPr>
            <a:lvl8pPr lvl="7" rtl="0">
              <a:spcBef>
                <a:spcPts val="0"/>
              </a:spcBef>
              <a:spcAft>
                <a:spcPts val="0"/>
              </a:spcAft>
              <a:buSzPts val="4800"/>
              <a:buFont typeface="Proxima Nova"/>
              <a:buNone/>
              <a:defRPr sz="4800">
                <a:latin typeface="Proxima Nova"/>
                <a:ea typeface="Proxima Nova"/>
                <a:cs typeface="Proxima Nova"/>
                <a:sym typeface="Proxima Nova"/>
              </a:defRPr>
            </a:lvl8pPr>
            <a:lvl9pPr lvl="8" rtl="0">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rgbClr val="3EADA7"/>
        </a:solidFill>
      </p:bgPr>
    </p:bg>
    <p:spTree>
      <p:nvGrpSpPr>
        <p:cNvPr id="43" name="Shape 43"/>
        <p:cNvGrpSpPr/>
        <p:nvPr/>
      </p:nvGrpSpPr>
      <p:grpSpPr>
        <a:xfrm>
          <a:off x="0" y="0"/>
          <a:ext cx="0" cy="0"/>
          <a:chOff x="0" y="0"/>
          <a:chExt cx="0" cy="0"/>
        </a:xfrm>
      </p:grpSpPr>
      <p:sp>
        <p:nvSpPr>
          <p:cNvPr id="44" name="Google Shape;44;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rtl="0">
              <a:spcBef>
                <a:spcPts val="0"/>
              </a:spcBef>
              <a:spcAft>
                <a:spcPts val="0"/>
              </a:spcAft>
              <a:buSzPts val="4800"/>
              <a:buFont typeface="Proxima Nova"/>
              <a:buNone/>
              <a:defRPr sz="4800">
                <a:latin typeface="Proxima Nova"/>
                <a:ea typeface="Proxima Nova"/>
                <a:cs typeface="Proxima Nova"/>
                <a:sym typeface="Proxima Nova"/>
              </a:defRPr>
            </a:lvl2pPr>
            <a:lvl3pPr lvl="2" rtl="0">
              <a:spcBef>
                <a:spcPts val="0"/>
              </a:spcBef>
              <a:spcAft>
                <a:spcPts val="0"/>
              </a:spcAft>
              <a:buSzPts val="4800"/>
              <a:buFont typeface="Proxima Nova"/>
              <a:buNone/>
              <a:defRPr sz="4800">
                <a:latin typeface="Proxima Nova"/>
                <a:ea typeface="Proxima Nova"/>
                <a:cs typeface="Proxima Nova"/>
                <a:sym typeface="Proxima Nova"/>
              </a:defRPr>
            </a:lvl3pPr>
            <a:lvl4pPr lvl="3" rtl="0">
              <a:spcBef>
                <a:spcPts val="0"/>
              </a:spcBef>
              <a:spcAft>
                <a:spcPts val="0"/>
              </a:spcAft>
              <a:buSzPts val="4800"/>
              <a:buFont typeface="Proxima Nova"/>
              <a:buNone/>
              <a:defRPr sz="4800">
                <a:latin typeface="Proxima Nova"/>
                <a:ea typeface="Proxima Nova"/>
                <a:cs typeface="Proxima Nova"/>
                <a:sym typeface="Proxima Nova"/>
              </a:defRPr>
            </a:lvl4pPr>
            <a:lvl5pPr lvl="4" rtl="0">
              <a:spcBef>
                <a:spcPts val="0"/>
              </a:spcBef>
              <a:spcAft>
                <a:spcPts val="0"/>
              </a:spcAft>
              <a:buSzPts val="4800"/>
              <a:buFont typeface="Proxima Nova"/>
              <a:buNone/>
              <a:defRPr sz="4800">
                <a:latin typeface="Proxima Nova"/>
                <a:ea typeface="Proxima Nova"/>
                <a:cs typeface="Proxima Nova"/>
                <a:sym typeface="Proxima Nova"/>
              </a:defRPr>
            </a:lvl5pPr>
            <a:lvl6pPr lvl="5" rtl="0">
              <a:spcBef>
                <a:spcPts val="0"/>
              </a:spcBef>
              <a:spcAft>
                <a:spcPts val="0"/>
              </a:spcAft>
              <a:buSzPts val="4800"/>
              <a:buFont typeface="Proxima Nova"/>
              <a:buNone/>
              <a:defRPr sz="4800">
                <a:latin typeface="Proxima Nova"/>
                <a:ea typeface="Proxima Nova"/>
                <a:cs typeface="Proxima Nova"/>
                <a:sym typeface="Proxima Nova"/>
              </a:defRPr>
            </a:lvl6pPr>
            <a:lvl7pPr lvl="6" rtl="0">
              <a:spcBef>
                <a:spcPts val="0"/>
              </a:spcBef>
              <a:spcAft>
                <a:spcPts val="0"/>
              </a:spcAft>
              <a:buSzPts val="4800"/>
              <a:buFont typeface="Proxima Nova"/>
              <a:buNone/>
              <a:defRPr sz="4800">
                <a:latin typeface="Proxima Nova"/>
                <a:ea typeface="Proxima Nova"/>
                <a:cs typeface="Proxima Nova"/>
                <a:sym typeface="Proxima Nova"/>
              </a:defRPr>
            </a:lvl7pPr>
            <a:lvl8pPr lvl="7" rtl="0">
              <a:spcBef>
                <a:spcPts val="0"/>
              </a:spcBef>
              <a:spcAft>
                <a:spcPts val="0"/>
              </a:spcAft>
              <a:buSzPts val="4800"/>
              <a:buFont typeface="Proxima Nova"/>
              <a:buNone/>
              <a:defRPr sz="4800">
                <a:latin typeface="Proxima Nova"/>
                <a:ea typeface="Proxima Nova"/>
                <a:cs typeface="Proxima Nova"/>
                <a:sym typeface="Proxima Nova"/>
              </a:defRPr>
            </a:lvl8pPr>
            <a:lvl9pPr lvl="8" rtl="0">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strips_white.png" id="46" name="Google Shape;46;p9"/>
          <p:cNvPicPr preferRelativeResize="0"/>
          <p:nvPr/>
        </p:nvPicPr>
        <p:blipFill>
          <a:blip r:embed="rId2">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Font typeface="Proxima Nova"/>
              <a:buNone/>
              <a:defRPr sz="4200">
                <a:latin typeface="Proxima Nova"/>
                <a:ea typeface="Proxima Nova"/>
                <a:cs typeface="Proxima Nova"/>
                <a:sym typeface="Proxima Nova"/>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0" name="Google Shape;50;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Font typeface="Proxima Nova"/>
              <a:buNone/>
              <a:defRPr sz="2100">
                <a:latin typeface="Proxima Nova"/>
                <a:ea typeface="Proxima Nova"/>
                <a:cs typeface="Proxima Nova"/>
                <a:sym typeface="Proxima Nova"/>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1" name="Google Shape;51;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rtl="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rtl="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rtl="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rtl="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rtl="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rtl="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rtl="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rtl="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0"/>
          <p:cNvSpPr/>
          <p:nvPr/>
        </p:nvSpPr>
        <p:spPr>
          <a:xfrm>
            <a:off x="4433000" y="-125"/>
            <a:ext cx="234000" cy="51435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10"/>
          <p:cNvCxnSpPr/>
          <p:nvPr/>
        </p:nvCxnSpPr>
        <p:spPr>
          <a:xfrm flipH="1" rot="10800000">
            <a:off x="1638600" y="2691925"/>
            <a:ext cx="1302000" cy="147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Network Security Ass3 Project 0</a:t>
            </a:r>
            <a:endParaRPr/>
          </a:p>
          <a:p>
            <a:pPr indent="0" lvl="0" marL="0" rtl="0" algn="l">
              <a:spcBef>
                <a:spcPts val="0"/>
              </a:spcBef>
              <a:spcAft>
                <a:spcPts val="0"/>
              </a:spcAft>
              <a:buNone/>
            </a:pPr>
            <a:r>
              <a:rPr lang="en" sz="2600"/>
              <a:t>Title - Public-key Certification Authority (CA)</a:t>
            </a:r>
            <a:endParaRPr sz="2600"/>
          </a:p>
        </p:txBody>
      </p:sp>
      <p:sp>
        <p:nvSpPr>
          <p:cNvPr id="79" name="Google Shape;79;p15"/>
          <p:cNvSpPr txBox="1"/>
          <p:nvPr>
            <p:ph idx="1" type="subTitle"/>
          </p:nvPr>
        </p:nvSpPr>
        <p:spPr>
          <a:xfrm>
            <a:off x="311700" y="1838650"/>
            <a:ext cx="6476700" cy="160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Varun Singhal MT20099</a:t>
            </a:r>
            <a:endParaRPr/>
          </a:p>
          <a:p>
            <a:pPr indent="0" lvl="0" marL="0" rtl="0" algn="l">
              <a:spcBef>
                <a:spcPts val="0"/>
              </a:spcBef>
              <a:spcAft>
                <a:spcPts val="0"/>
              </a:spcAft>
              <a:buNone/>
            </a:pPr>
            <a:r>
              <a:rPr lang="en"/>
              <a:t>     Sachin Kotiyal MT20093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al"/>
                <a:ea typeface="Arial"/>
                <a:cs typeface="Arial"/>
                <a:sym typeface="Arial"/>
              </a:rPr>
              <a:t>Certification Authority (CA)</a:t>
            </a:r>
            <a:endParaRPr b="1" sz="1900"/>
          </a:p>
        </p:txBody>
      </p:sp>
      <p:sp>
        <p:nvSpPr>
          <p:cNvPr id="85" name="Google Shape;85;p16"/>
          <p:cNvSpPr txBox="1"/>
          <p:nvPr>
            <p:ph idx="1" type="body"/>
          </p:nvPr>
        </p:nvSpPr>
        <p:spPr>
          <a:xfrm>
            <a:off x="311700" y="1078275"/>
            <a:ext cx="8520600" cy="3490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000">
                <a:solidFill>
                  <a:srgbClr val="404040"/>
                </a:solidFill>
                <a:latin typeface="Arial"/>
                <a:ea typeface="Arial"/>
                <a:cs typeface="Arial"/>
                <a:sym typeface="Arial"/>
              </a:rPr>
              <a:t>A certificate authority (CA), also sometimes referred to as a certification authority, is a company or organization that acts to validate the identities of entities (such as websites, email addresses, companies, or individual persons) and bind them to cryptographic keys through the issuance of electronic documents known as digital certificates.</a:t>
            </a:r>
            <a:endParaRPr sz="2000">
              <a:solidFill>
                <a:srgbClr val="404040"/>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latin typeface="Arial"/>
              <a:ea typeface="Arial"/>
              <a:cs typeface="Arial"/>
              <a:sym typeface="Arial"/>
            </a:endParaRPr>
          </a:p>
          <a:p>
            <a:pPr indent="0" lvl="0" marL="457200" rtl="0" algn="l">
              <a:spcBef>
                <a:spcPts val="0"/>
              </a:spcBef>
              <a:spcAft>
                <a:spcPts val="0"/>
              </a:spcAft>
              <a:buNone/>
            </a:pPr>
            <a:r>
              <a:t/>
            </a:r>
            <a:endParaRPr sz="16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Certification Authority (CA)</a:t>
            </a:r>
            <a:endParaRPr b="1" sz="1900"/>
          </a:p>
          <a:p>
            <a:pPr indent="0" lvl="0" marL="0" rtl="0" algn="l">
              <a:spcBef>
                <a:spcPts val="0"/>
              </a:spcBef>
              <a:spcAft>
                <a:spcPts val="0"/>
              </a:spcAft>
              <a:buNone/>
            </a:pPr>
            <a:r>
              <a:t/>
            </a:r>
            <a:endParaRPr/>
          </a:p>
        </p:txBody>
      </p:sp>
      <p:sp>
        <p:nvSpPr>
          <p:cNvPr id="91" name="Google Shape;9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90000"/>
              </a:lnSpc>
              <a:spcBef>
                <a:spcPts val="1000"/>
              </a:spcBef>
              <a:spcAft>
                <a:spcPts val="0"/>
              </a:spcAft>
              <a:buClr>
                <a:srgbClr val="404040"/>
              </a:buClr>
              <a:buSzPts val="2000"/>
              <a:buFont typeface="Arial"/>
              <a:buChar char="●"/>
            </a:pPr>
            <a:r>
              <a:rPr lang="en" sz="2000">
                <a:solidFill>
                  <a:srgbClr val="404040"/>
                </a:solidFill>
                <a:latin typeface="Arial"/>
                <a:ea typeface="Arial"/>
                <a:cs typeface="Arial"/>
                <a:sym typeface="Arial"/>
              </a:rPr>
              <a:t>A digital certificate provides:</a:t>
            </a:r>
            <a:endParaRPr sz="2000">
              <a:solidFill>
                <a:srgbClr val="404040"/>
              </a:solidFill>
              <a:latin typeface="Arial"/>
              <a:ea typeface="Arial"/>
              <a:cs typeface="Arial"/>
              <a:sym typeface="Arial"/>
            </a:endParaRPr>
          </a:p>
          <a:p>
            <a:pPr indent="0" lvl="0" marL="457200" rtl="0" algn="l">
              <a:lnSpc>
                <a:spcPct val="90000"/>
              </a:lnSpc>
              <a:spcBef>
                <a:spcPts val="1000"/>
              </a:spcBef>
              <a:spcAft>
                <a:spcPts val="0"/>
              </a:spcAft>
              <a:buNone/>
            </a:pPr>
            <a:r>
              <a:t/>
            </a:r>
            <a:endParaRPr sz="2000">
              <a:solidFill>
                <a:srgbClr val="404040"/>
              </a:solidFill>
              <a:latin typeface="Arial"/>
              <a:ea typeface="Arial"/>
              <a:cs typeface="Arial"/>
              <a:sym typeface="Arial"/>
            </a:endParaRPr>
          </a:p>
          <a:p>
            <a:pPr indent="-355600" lvl="1" marL="914400" rtl="0" algn="just">
              <a:lnSpc>
                <a:spcPct val="90000"/>
              </a:lnSpc>
              <a:spcBef>
                <a:spcPts val="1000"/>
              </a:spcBef>
              <a:spcAft>
                <a:spcPts val="0"/>
              </a:spcAft>
              <a:buSzPts val="2000"/>
              <a:buFont typeface="Arial"/>
              <a:buChar char="○"/>
            </a:pPr>
            <a:r>
              <a:rPr lang="en" sz="2000">
                <a:solidFill>
                  <a:srgbClr val="404040"/>
                </a:solidFill>
                <a:latin typeface="Arial"/>
                <a:ea typeface="Arial"/>
                <a:cs typeface="Arial"/>
                <a:sym typeface="Arial"/>
              </a:rPr>
              <a:t>Authentication, by serving as a credential to validate the identity of the entity that it is issued to.</a:t>
            </a:r>
            <a:endParaRPr sz="2000">
              <a:solidFill>
                <a:srgbClr val="404040"/>
              </a:solidFill>
              <a:latin typeface="Arial"/>
              <a:ea typeface="Arial"/>
              <a:cs typeface="Arial"/>
              <a:sym typeface="Arial"/>
            </a:endParaRPr>
          </a:p>
          <a:p>
            <a:pPr indent="-355600" lvl="1" marL="914400" rtl="0" algn="just">
              <a:lnSpc>
                <a:spcPct val="90000"/>
              </a:lnSpc>
              <a:spcBef>
                <a:spcPts val="0"/>
              </a:spcBef>
              <a:spcAft>
                <a:spcPts val="0"/>
              </a:spcAft>
              <a:buSzPts val="2000"/>
              <a:buFont typeface="Arial"/>
              <a:buChar char="○"/>
            </a:pPr>
            <a:r>
              <a:rPr lang="en" sz="2000">
                <a:solidFill>
                  <a:srgbClr val="404040"/>
                </a:solidFill>
                <a:latin typeface="Arial"/>
                <a:ea typeface="Arial"/>
                <a:cs typeface="Arial"/>
                <a:sym typeface="Arial"/>
              </a:rPr>
              <a:t>Encryption, for secure communication over insecure networks such as the Internet.</a:t>
            </a:r>
            <a:endParaRPr sz="2000">
              <a:solidFill>
                <a:srgbClr val="404040"/>
              </a:solidFill>
              <a:latin typeface="Arial"/>
              <a:ea typeface="Arial"/>
              <a:cs typeface="Arial"/>
              <a:sym typeface="Arial"/>
            </a:endParaRPr>
          </a:p>
          <a:p>
            <a:pPr indent="-355600" lvl="1" marL="914400" rtl="0" algn="just">
              <a:lnSpc>
                <a:spcPct val="90000"/>
              </a:lnSpc>
              <a:spcBef>
                <a:spcPts val="0"/>
              </a:spcBef>
              <a:spcAft>
                <a:spcPts val="0"/>
              </a:spcAft>
              <a:buSzPts val="2000"/>
              <a:buFont typeface="Arial"/>
              <a:buChar char="○"/>
            </a:pPr>
            <a:r>
              <a:rPr lang="en" sz="2000">
                <a:solidFill>
                  <a:srgbClr val="404040"/>
                </a:solidFill>
                <a:latin typeface="Arial"/>
                <a:ea typeface="Arial"/>
                <a:cs typeface="Arial"/>
                <a:sym typeface="Arial"/>
              </a:rPr>
              <a:t>Integrity of documents signed with the certificate so that they cannot be altered by a third party in transmit.</a:t>
            </a:r>
            <a:endParaRPr sz="2000">
              <a:solidFill>
                <a:srgbClr val="40404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Certification Authority (CA)</a:t>
            </a:r>
            <a:endParaRPr b="1" sz="1900"/>
          </a:p>
          <a:p>
            <a:pPr indent="0" lvl="0" marL="0" rtl="0" algn="l">
              <a:lnSpc>
                <a:spcPct val="115000"/>
              </a:lnSpc>
              <a:spcBef>
                <a:spcPts val="0"/>
              </a:spcBef>
              <a:spcAft>
                <a:spcPts val="0"/>
              </a:spcAft>
              <a:buNone/>
            </a:pPr>
            <a:r>
              <a:t/>
            </a:r>
            <a:endParaRPr sz="3400"/>
          </a:p>
        </p:txBody>
      </p:sp>
      <p:sp>
        <p:nvSpPr>
          <p:cNvPr id="97" name="Google Shape;97;p18"/>
          <p:cNvSpPr txBox="1"/>
          <p:nvPr>
            <p:ph idx="1" type="body"/>
          </p:nvPr>
        </p:nvSpPr>
        <p:spPr>
          <a:xfrm>
            <a:off x="311700" y="929550"/>
            <a:ext cx="4023000" cy="3916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dk1"/>
              </a:solidFill>
              <a:latin typeface="Arial"/>
              <a:ea typeface="Arial"/>
              <a:cs typeface="Arial"/>
              <a:sym typeface="Arial"/>
            </a:endParaRPr>
          </a:p>
          <a:p>
            <a:pPr indent="0" lvl="0" marL="457200" rtl="0" algn="l">
              <a:spcBef>
                <a:spcPts val="0"/>
              </a:spcBef>
              <a:spcAft>
                <a:spcPts val="0"/>
              </a:spcAft>
              <a:buNone/>
            </a:pPr>
            <a:r>
              <a:t/>
            </a:r>
            <a:endParaRPr sz="13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1300">
              <a:solidFill>
                <a:schemeClr val="dk1"/>
              </a:solidFill>
              <a:latin typeface="Arial"/>
              <a:ea typeface="Arial"/>
              <a:cs typeface="Arial"/>
              <a:sym typeface="Arial"/>
            </a:endParaRPr>
          </a:p>
        </p:txBody>
      </p:sp>
      <p:pic>
        <p:nvPicPr>
          <p:cNvPr descr="f13.pdf" id="98" name="Google Shape;98;p18"/>
          <p:cNvPicPr preferRelativeResize="0"/>
          <p:nvPr/>
        </p:nvPicPr>
        <p:blipFill rotWithShape="1">
          <a:blip r:embed="rId3">
            <a:alphaModFix/>
          </a:blip>
          <a:srcRect b="48186" l="0" r="0" t="16151"/>
          <a:stretch/>
        </p:blipFill>
        <p:spPr>
          <a:xfrm>
            <a:off x="244825" y="901391"/>
            <a:ext cx="8610600" cy="397281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796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Arial"/>
                <a:ea typeface="Arial"/>
                <a:cs typeface="Arial"/>
                <a:sym typeface="Arial"/>
              </a:rPr>
              <a:t>Program Architecture</a:t>
            </a:r>
            <a:endParaRPr/>
          </a:p>
        </p:txBody>
      </p:sp>
      <p:sp>
        <p:nvSpPr>
          <p:cNvPr id="104" name="Google Shape;104;p19"/>
          <p:cNvSpPr txBox="1"/>
          <p:nvPr>
            <p:ph idx="1" type="body"/>
          </p:nvPr>
        </p:nvSpPr>
        <p:spPr>
          <a:xfrm>
            <a:off x="0" y="853125"/>
            <a:ext cx="9144000" cy="42906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 sz="2000">
                <a:solidFill>
                  <a:srgbClr val="404040"/>
                </a:solidFill>
                <a:latin typeface="Arial"/>
                <a:ea typeface="Arial"/>
                <a:cs typeface="Arial"/>
                <a:sym typeface="Arial"/>
              </a:rPr>
              <a:t>Program has been divided into 3 parts : One server (CA) and two clients.</a:t>
            </a:r>
            <a:endParaRPr sz="2000">
              <a:solidFill>
                <a:srgbClr val="404040"/>
              </a:solidFill>
              <a:latin typeface="Arial"/>
              <a:ea typeface="Arial"/>
              <a:cs typeface="Arial"/>
              <a:sym typeface="Arial"/>
            </a:endParaRPr>
          </a:p>
          <a:p>
            <a:pPr indent="0" lvl="0" marL="0" rtl="0" algn="l">
              <a:spcBef>
                <a:spcPts val="0"/>
              </a:spcBef>
              <a:spcAft>
                <a:spcPts val="0"/>
              </a:spcAft>
              <a:buNone/>
            </a:pPr>
            <a:r>
              <a:t/>
            </a:r>
            <a:endParaRPr/>
          </a:p>
          <a:p>
            <a:pPr indent="-355600" lvl="0" marL="457200" rtl="0" algn="l">
              <a:lnSpc>
                <a:spcPct val="90000"/>
              </a:lnSpc>
              <a:spcBef>
                <a:spcPts val="1600"/>
              </a:spcBef>
              <a:spcAft>
                <a:spcPts val="0"/>
              </a:spcAft>
              <a:buClr>
                <a:srgbClr val="404040"/>
              </a:buClr>
              <a:buSzPts val="2000"/>
              <a:buFont typeface="Arial"/>
              <a:buChar char="●"/>
            </a:pPr>
            <a:r>
              <a:rPr b="1" lang="en" sz="2000">
                <a:solidFill>
                  <a:srgbClr val="404040"/>
                </a:solidFill>
                <a:latin typeface="Arial"/>
                <a:ea typeface="Arial"/>
                <a:cs typeface="Arial"/>
                <a:sym typeface="Arial"/>
              </a:rPr>
              <a:t>S</a:t>
            </a:r>
            <a:r>
              <a:rPr b="1" lang="en" sz="2000">
                <a:solidFill>
                  <a:srgbClr val="404040"/>
                </a:solidFill>
                <a:latin typeface="Arial"/>
                <a:ea typeface="Arial"/>
                <a:cs typeface="Arial"/>
                <a:sym typeface="Arial"/>
              </a:rPr>
              <a:t>erver (CA) :</a:t>
            </a:r>
            <a:r>
              <a:rPr lang="en" sz="2000">
                <a:solidFill>
                  <a:srgbClr val="404040"/>
                </a:solidFill>
                <a:latin typeface="Arial"/>
                <a:ea typeface="Arial"/>
                <a:cs typeface="Arial"/>
                <a:sym typeface="Arial"/>
              </a:rPr>
              <a:t>There is 2 main component of certification authority.</a:t>
            </a:r>
            <a:endParaRPr sz="2000">
              <a:solidFill>
                <a:srgbClr val="404040"/>
              </a:solidFill>
              <a:latin typeface="Arial"/>
              <a:ea typeface="Arial"/>
              <a:cs typeface="Arial"/>
              <a:sym typeface="Arial"/>
            </a:endParaRPr>
          </a:p>
          <a:p>
            <a:pPr indent="-355600" lvl="1" marL="914400" rtl="0" algn="l">
              <a:lnSpc>
                <a:spcPct val="90000"/>
              </a:lnSpc>
              <a:spcBef>
                <a:spcPts val="0"/>
              </a:spcBef>
              <a:spcAft>
                <a:spcPts val="0"/>
              </a:spcAft>
              <a:buClr>
                <a:srgbClr val="404040"/>
              </a:buClr>
              <a:buSzPts val="2000"/>
              <a:buFont typeface="Arial"/>
              <a:buChar char="○"/>
            </a:pPr>
            <a:r>
              <a:rPr lang="en" sz="2000">
                <a:solidFill>
                  <a:srgbClr val="404040"/>
                </a:solidFill>
                <a:latin typeface="Arial"/>
                <a:ea typeface="Arial"/>
                <a:cs typeface="Arial"/>
                <a:sym typeface="Arial"/>
              </a:rPr>
              <a:t>Receive Request : It is used to receive request or verify request from clients(client i.e.A  is requesting public key of B.</a:t>
            </a:r>
            <a:endParaRPr sz="2000">
              <a:solidFill>
                <a:srgbClr val="404040"/>
              </a:solidFill>
              <a:latin typeface="Arial"/>
              <a:ea typeface="Arial"/>
              <a:cs typeface="Arial"/>
              <a:sym typeface="Arial"/>
            </a:endParaRPr>
          </a:p>
          <a:p>
            <a:pPr indent="-355600" lvl="1" marL="914400" rtl="0" algn="l">
              <a:lnSpc>
                <a:spcPct val="90000"/>
              </a:lnSpc>
              <a:spcBef>
                <a:spcPts val="0"/>
              </a:spcBef>
              <a:spcAft>
                <a:spcPts val="0"/>
              </a:spcAft>
              <a:buClr>
                <a:srgbClr val="404040"/>
              </a:buClr>
              <a:buSzPts val="2000"/>
              <a:buFont typeface="Arial"/>
              <a:buChar char="○"/>
            </a:pPr>
            <a:r>
              <a:rPr lang="en" sz="2000">
                <a:solidFill>
                  <a:srgbClr val="404040"/>
                </a:solidFill>
                <a:latin typeface="Arial"/>
                <a:ea typeface="Arial"/>
                <a:cs typeface="Arial"/>
                <a:sym typeface="Arial"/>
              </a:rPr>
              <a:t>Return Certificate : It is used to return certificate for whom clients want to communicate.</a:t>
            </a:r>
            <a:endParaRPr sz="2000">
              <a:solidFill>
                <a:srgbClr val="404040"/>
              </a:solidFill>
              <a:latin typeface="Arial"/>
              <a:ea typeface="Arial"/>
              <a:cs typeface="Arial"/>
              <a:sym typeface="Arial"/>
            </a:endParaRPr>
          </a:p>
          <a:p>
            <a:pPr indent="-355600" lvl="0" marL="457200" rtl="0" algn="l">
              <a:lnSpc>
                <a:spcPct val="90000"/>
              </a:lnSpc>
              <a:spcBef>
                <a:spcPts val="0"/>
              </a:spcBef>
              <a:spcAft>
                <a:spcPts val="0"/>
              </a:spcAft>
              <a:buClr>
                <a:srgbClr val="404040"/>
              </a:buClr>
              <a:buSzPts val="2000"/>
              <a:buFont typeface="Arial"/>
              <a:buChar char="●"/>
            </a:pPr>
            <a:r>
              <a:rPr b="1" lang="en" sz="2000">
                <a:solidFill>
                  <a:srgbClr val="404040"/>
                </a:solidFill>
                <a:latin typeface="Arial"/>
                <a:ea typeface="Arial"/>
                <a:cs typeface="Arial"/>
                <a:sym typeface="Arial"/>
              </a:rPr>
              <a:t>Client:</a:t>
            </a:r>
            <a:r>
              <a:rPr lang="en" sz="2000">
                <a:solidFill>
                  <a:srgbClr val="404040"/>
                </a:solidFill>
                <a:latin typeface="Arial"/>
                <a:ea typeface="Arial"/>
                <a:cs typeface="Arial"/>
                <a:sym typeface="Arial"/>
              </a:rPr>
              <a:t>There are 3 main functions in client.</a:t>
            </a:r>
            <a:endParaRPr sz="2000">
              <a:solidFill>
                <a:srgbClr val="404040"/>
              </a:solidFill>
              <a:latin typeface="Arial"/>
              <a:ea typeface="Arial"/>
              <a:cs typeface="Arial"/>
              <a:sym typeface="Arial"/>
            </a:endParaRPr>
          </a:p>
          <a:p>
            <a:pPr indent="-355600" lvl="1" marL="914400" rtl="0" algn="l">
              <a:lnSpc>
                <a:spcPct val="90000"/>
              </a:lnSpc>
              <a:spcBef>
                <a:spcPts val="0"/>
              </a:spcBef>
              <a:spcAft>
                <a:spcPts val="0"/>
              </a:spcAft>
              <a:buClr>
                <a:srgbClr val="404040"/>
              </a:buClr>
              <a:buSzPts val="2000"/>
              <a:buFont typeface="Arial"/>
              <a:buChar char="○"/>
            </a:pPr>
            <a:r>
              <a:rPr lang="en" sz="2000">
                <a:solidFill>
                  <a:srgbClr val="404040"/>
                </a:solidFill>
                <a:latin typeface="Arial"/>
                <a:ea typeface="Arial"/>
                <a:cs typeface="Arial"/>
                <a:sym typeface="Arial"/>
              </a:rPr>
              <a:t>Get_PUA : Used to get public key of client1 i.e. B</a:t>
            </a:r>
            <a:endParaRPr sz="2000">
              <a:solidFill>
                <a:srgbClr val="404040"/>
              </a:solidFill>
              <a:latin typeface="Arial"/>
              <a:ea typeface="Arial"/>
              <a:cs typeface="Arial"/>
              <a:sym typeface="Arial"/>
            </a:endParaRPr>
          </a:p>
          <a:p>
            <a:pPr indent="-355600" lvl="1" marL="914400" rtl="0" algn="l">
              <a:lnSpc>
                <a:spcPct val="90000"/>
              </a:lnSpc>
              <a:spcBef>
                <a:spcPts val="0"/>
              </a:spcBef>
              <a:spcAft>
                <a:spcPts val="0"/>
              </a:spcAft>
              <a:buClr>
                <a:srgbClr val="404040"/>
              </a:buClr>
              <a:buSzPts val="2000"/>
              <a:buFont typeface="Arial"/>
              <a:buChar char="○"/>
            </a:pPr>
            <a:r>
              <a:rPr lang="en" sz="2000">
                <a:solidFill>
                  <a:srgbClr val="404040"/>
                </a:solidFill>
                <a:latin typeface="Arial"/>
                <a:ea typeface="Arial"/>
                <a:cs typeface="Arial"/>
                <a:sym typeface="Arial"/>
              </a:rPr>
              <a:t>Get_PRA : Used to get private key of client1.</a:t>
            </a:r>
            <a:endParaRPr sz="2000">
              <a:solidFill>
                <a:srgbClr val="404040"/>
              </a:solidFill>
              <a:latin typeface="Arial"/>
              <a:ea typeface="Arial"/>
              <a:cs typeface="Arial"/>
              <a:sym typeface="Arial"/>
            </a:endParaRPr>
          </a:p>
          <a:p>
            <a:pPr indent="-355600" lvl="1" marL="914400" rtl="0" algn="l">
              <a:lnSpc>
                <a:spcPct val="90000"/>
              </a:lnSpc>
              <a:spcBef>
                <a:spcPts val="0"/>
              </a:spcBef>
              <a:spcAft>
                <a:spcPts val="0"/>
              </a:spcAft>
              <a:buClr>
                <a:srgbClr val="404040"/>
              </a:buClr>
              <a:buSzPts val="2000"/>
              <a:buFont typeface="Arial"/>
              <a:buChar char="○"/>
            </a:pPr>
            <a:r>
              <a:rPr lang="en" sz="2000">
                <a:solidFill>
                  <a:srgbClr val="404040"/>
                </a:solidFill>
                <a:latin typeface="Arial"/>
                <a:ea typeface="Arial"/>
                <a:cs typeface="Arial"/>
                <a:sym typeface="Arial"/>
              </a:rPr>
              <a:t>Send message : Main driver function of the client used to send message to other clients.</a:t>
            </a:r>
            <a:endParaRPr b="1" sz="2000">
              <a:solidFill>
                <a:srgbClr val="404040"/>
              </a:solidFill>
              <a:latin typeface="Arial"/>
              <a:ea typeface="Arial"/>
              <a:cs typeface="Arial"/>
              <a:sym typeface="Arial"/>
            </a:endParaRPr>
          </a:p>
          <a:p>
            <a:pPr indent="0" lvl="0" marL="0" rtl="0" algn="l">
              <a:lnSpc>
                <a:spcPct val="90000"/>
              </a:lnSpc>
              <a:spcBef>
                <a:spcPts val="1000"/>
              </a:spcBef>
              <a:spcAft>
                <a:spcPts val="0"/>
              </a:spcAft>
              <a:buNone/>
            </a:pPr>
            <a:r>
              <a:t/>
            </a:r>
            <a:endParaRPr sz="2000">
              <a:solidFill>
                <a:srgbClr val="40404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Arial"/>
                <a:ea typeface="Arial"/>
                <a:cs typeface="Arial"/>
                <a:sym typeface="Arial"/>
              </a:rPr>
              <a:t>Model</a:t>
            </a:r>
            <a:r>
              <a:rPr b="1" lang="en">
                <a:solidFill>
                  <a:schemeClr val="dk1"/>
                </a:solidFill>
                <a:latin typeface="Arial"/>
                <a:ea typeface="Arial"/>
                <a:cs typeface="Arial"/>
                <a:sym typeface="Arial"/>
              </a:rPr>
              <a:t> Working</a:t>
            </a:r>
            <a:endParaRPr/>
          </a:p>
          <a:p>
            <a:pPr indent="0" lvl="0" marL="0" rtl="0" algn="l">
              <a:spcBef>
                <a:spcPts val="0"/>
              </a:spcBef>
              <a:spcAft>
                <a:spcPts val="0"/>
              </a:spcAft>
              <a:buNone/>
            </a:pPr>
            <a:r>
              <a:t/>
            </a:r>
            <a:endParaRPr b="1"/>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90000"/>
              </a:lnSpc>
              <a:spcBef>
                <a:spcPts val="1000"/>
              </a:spcBef>
              <a:spcAft>
                <a:spcPts val="0"/>
              </a:spcAft>
              <a:buSzPts val="2000"/>
              <a:buFont typeface="Arial"/>
              <a:buChar char="●"/>
            </a:pPr>
            <a:r>
              <a:rPr lang="en" sz="2000">
                <a:solidFill>
                  <a:srgbClr val="404040"/>
                </a:solidFill>
                <a:latin typeface="Arial"/>
                <a:ea typeface="Arial"/>
                <a:cs typeface="Arial"/>
                <a:sym typeface="Arial"/>
              </a:rPr>
              <a:t>Suppose client A wants to send message to client B so, he needs to get verified public key of client B.</a:t>
            </a:r>
            <a:endParaRPr sz="2000">
              <a:solidFill>
                <a:srgbClr val="404040"/>
              </a:solidFill>
              <a:latin typeface="Arial"/>
              <a:ea typeface="Arial"/>
              <a:cs typeface="Arial"/>
              <a:sym typeface="Arial"/>
            </a:endParaRPr>
          </a:p>
          <a:p>
            <a:pPr indent="-355600" lvl="0" marL="457200" rtl="0" algn="l">
              <a:lnSpc>
                <a:spcPct val="90000"/>
              </a:lnSpc>
              <a:spcBef>
                <a:spcPts val="0"/>
              </a:spcBef>
              <a:spcAft>
                <a:spcPts val="0"/>
              </a:spcAft>
              <a:buSzPts val="2000"/>
              <a:buFont typeface="Arial"/>
              <a:buChar char="●"/>
            </a:pPr>
            <a:r>
              <a:rPr lang="en" sz="2000">
                <a:solidFill>
                  <a:srgbClr val="404040"/>
                </a:solidFill>
                <a:latin typeface="Arial"/>
                <a:ea typeface="Arial"/>
                <a:cs typeface="Arial"/>
                <a:sym typeface="Arial"/>
              </a:rPr>
              <a:t>And we all know verified public key of every client is stored at CA(certificate authority), which acts as the center of trust.</a:t>
            </a:r>
            <a:endParaRPr sz="2000">
              <a:solidFill>
                <a:srgbClr val="404040"/>
              </a:solidFill>
              <a:latin typeface="Arial"/>
              <a:ea typeface="Arial"/>
              <a:cs typeface="Arial"/>
              <a:sym typeface="Arial"/>
            </a:endParaRPr>
          </a:p>
          <a:p>
            <a:pPr indent="-355600" lvl="0" marL="457200" rtl="0" algn="l">
              <a:lnSpc>
                <a:spcPct val="90000"/>
              </a:lnSpc>
              <a:spcBef>
                <a:spcPts val="0"/>
              </a:spcBef>
              <a:spcAft>
                <a:spcPts val="0"/>
              </a:spcAft>
              <a:buSzPts val="2000"/>
              <a:buFont typeface="Arial"/>
              <a:buChar char="●"/>
            </a:pPr>
            <a:r>
              <a:rPr lang="en" sz="2000">
                <a:solidFill>
                  <a:srgbClr val="404040"/>
                </a:solidFill>
                <a:latin typeface="Arial"/>
                <a:ea typeface="Arial"/>
                <a:cs typeface="Arial"/>
                <a:sym typeface="Arial"/>
              </a:rPr>
              <a:t>CA provides the public key of client B.</a:t>
            </a:r>
            <a:endParaRPr sz="2000">
              <a:solidFill>
                <a:srgbClr val="404040"/>
              </a:solidFill>
              <a:latin typeface="Arial"/>
              <a:ea typeface="Arial"/>
              <a:cs typeface="Arial"/>
              <a:sym typeface="Arial"/>
            </a:endParaRPr>
          </a:p>
          <a:p>
            <a:pPr indent="-355600" lvl="0" marL="457200" rtl="0" algn="l">
              <a:lnSpc>
                <a:spcPct val="90000"/>
              </a:lnSpc>
              <a:spcBef>
                <a:spcPts val="0"/>
              </a:spcBef>
              <a:spcAft>
                <a:spcPts val="0"/>
              </a:spcAft>
              <a:buSzPts val="2000"/>
              <a:buFont typeface="Arial"/>
              <a:buChar char="●"/>
            </a:pPr>
            <a:r>
              <a:rPr lang="en" sz="2000">
                <a:solidFill>
                  <a:srgbClr val="404040"/>
                </a:solidFill>
                <a:latin typeface="Arial"/>
                <a:ea typeface="Arial"/>
                <a:cs typeface="Arial"/>
                <a:sym typeface="Arial"/>
              </a:rPr>
              <a:t>Now client A encrypts the message using that public key and sends it to client B.</a:t>
            </a:r>
            <a:endParaRPr sz="2000">
              <a:solidFill>
                <a:srgbClr val="404040"/>
              </a:solidFill>
              <a:latin typeface="Arial"/>
              <a:ea typeface="Arial"/>
              <a:cs typeface="Arial"/>
              <a:sym typeface="Arial"/>
            </a:endParaRPr>
          </a:p>
          <a:p>
            <a:pPr indent="-355600" lvl="0" marL="457200" rtl="0" algn="l">
              <a:lnSpc>
                <a:spcPct val="90000"/>
              </a:lnSpc>
              <a:spcBef>
                <a:spcPts val="0"/>
              </a:spcBef>
              <a:spcAft>
                <a:spcPts val="0"/>
              </a:spcAft>
              <a:buSzPts val="2000"/>
              <a:buFont typeface="Arial"/>
              <a:buChar char="●"/>
            </a:pPr>
            <a:r>
              <a:rPr lang="en" sz="2000">
                <a:solidFill>
                  <a:srgbClr val="404040"/>
                </a:solidFill>
                <a:latin typeface="Arial"/>
                <a:ea typeface="Arial"/>
                <a:cs typeface="Arial"/>
                <a:sym typeface="Arial"/>
              </a:rPr>
              <a:t>Client B receives and decrypts the message with its private key.</a:t>
            </a:r>
            <a:endParaRPr sz="2000">
              <a:solidFill>
                <a:srgbClr val="404040"/>
              </a:solidFill>
              <a:latin typeface="Arial"/>
              <a:ea typeface="Arial"/>
              <a:cs typeface="Arial"/>
              <a:sym typeface="Arial"/>
            </a:endParaRPr>
          </a:p>
          <a:p>
            <a:pPr indent="-355600" lvl="0" marL="457200" rtl="0" algn="l">
              <a:lnSpc>
                <a:spcPct val="90000"/>
              </a:lnSpc>
              <a:spcBef>
                <a:spcPts val="0"/>
              </a:spcBef>
              <a:spcAft>
                <a:spcPts val="0"/>
              </a:spcAft>
              <a:buClr>
                <a:srgbClr val="404040"/>
              </a:buClr>
              <a:buSzPts val="2000"/>
              <a:buFont typeface="Arial"/>
              <a:buChar char="●"/>
            </a:pPr>
            <a:r>
              <a:rPr lang="en" sz="2000">
                <a:solidFill>
                  <a:srgbClr val="404040"/>
                </a:solidFill>
                <a:latin typeface="Arial"/>
                <a:ea typeface="Arial"/>
                <a:cs typeface="Arial"/>
                <a:sym typeface="Arial"/>
              </a:rPr>
              <a:t>Client B send the Acknowledgement to Client A.</a:t>
            </a:r>
            <a:endParaRPr sz="2000">
              <a:solidFill>
                <a:srgbClr val="40404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Arial"/>
                <a:ea typeface="Arial"/>
                <a:cs typeface="Arial"/>
                <a:sym typeface="Arial"/>
              </a:rPr>
              <a:t>C</a:t>
            </a:r>
            <a:r>
              <a:rPr b="1" lang="en">
                <a:solidFill>
                  <a:schemeClr val="dk1"/>
                </a:solidFill>
                <a:latin typeface="Arial"/>
                <a:ea typeface="Arial"/>
                <a:cs typeface="Arial"/>
                <a:sym typeface="Arial"/>
              </a:rPr>
              <a:t>onclusion</a:t>
            </a:r>
            <a:endParaRPr/>
          </a:p>
        </p:txBody>
      </p:sp>
      <p:sp>
        <p:nvSpPr>
          <p:cNvPr id="116" name="Google Shape;11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90000"/>
              </a:lnSpc>
              <a:spcBef>
                <a:spcPts val="1000"/>
              </a:spcBef>
              <a:spcAft>
                <a:spcPts val="0"/>
              </a:spcAft>
              <a:buSzPts val="2000"/>
              <a:buFont typeface="Arial"/>
              <a:buChar char="●"/>
            </a:pPr>
            <a:r>
              <a:rPr lang="en" sz="2000">
                <a:solidFill>
                  <a:srgbClr val="404040"/>
                </a:solidFill>
                <a:latin typeface="Arial"/>
                <a:ea typeface="Arial"/>
                <a:cs typeface="Arial"/>
                <a:sym typeface="Arial"/>
              </a:rPr>
              <a:t>We have developed a minimal working model of CA.</a:t>
            </a:r>
            <a:endParaRPr sz="2000">
              <a:solidFill>
                <a:srgbClr val="404040"/>
              </a:solidFill>
              <a:latin typeface="Arial"/>
              <a:ea typeface="Arial"/>
              <a:cs typeface="Arial"/>
              <a:sym typeface="Arial"/>
            </a:endParaRPr>
          </a:p>
          <a:p>
            <a:pPr indent="-355600" lvl="0" marL="457200" rtl="0" algn="l">
              <a:lnSpc>
                <a:spcPct val="90000"/>
              </a:lnSpc>
              <a:spcBef>
                <a:spcPts val="0"/>
              </a:spcBef>
              <a:spcAft>
                <a:spcPts val="0"/>
              </a:spcAft>
              <a:buSzPts val="2000"/>
              <a:buFont typeface="Arial"/>
              <a:buChar char="●"/>
            </a:pPr>
            <a:r>
              <a:rPr lang="en" sz="2000">
                <a:solidFill>
                  <a:srgbClr val="404040"/>
                </a:solidFill>
                <a:latin typeface="Arial"/>
                <a:ea typeface="Arial"/>
                <a:cs typeface="Arial"/>
                <a:sym typeface="Arial"/>
              </a:rPr>
              <a:t>The real architecture of CA and the process of verification of domains is so robust that its very hard to break.</a:t>
            </a:r>
            <a:endParaRPr sz="2000">
              <a:solidFill>
                <a:srgbClr val="404040"/>
              </a:solidFill>
              <a:latin typeface="Arial"/>
              <a:ea typeface="Arial"/>
              <a:cs typeface="Arial"/>
              <a:sym typeface="Arial"/>
            </a:endParaRPr>
          </a:p>
          <a:p>
            <a:pPr indent="-355600" lvl="0" marL="457200" rtl="0" algn="l">
              <a:lnSpc>
                <a:spcPct val="90000"/>
              </a:lnSpc>
              <a:spcBef>
                <a:spcPts val="0"/>
              </a:spcBef>
              <a:spcAft>
                <a:spcPts val="0"/>
              </a:spcAft>
              <a:buSzPts val="2000"/>
              <a:buFont typeface="Arial"/>
              <a:buChar char="●"/>
            </a:pPr>
            <a:r>
              <a:rPr lang="en" sz="2000">
                <a:solidFill>
                  <a:srgbClr val="404040"/>
                </a:solidFill>
                <a:latin typeface="Arial"/>
                <a:ea typeface="Arial"/>
                <a:cs typeface="Arial"/>
                <a:sym typeface="Arial"/>
              </a:rPr>
              <a:t>In real life, client doesn’t request to CA every time it tries to connect a new domain, instead of that verified certificates of CA are already placed inside the browser.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IIT-Delh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