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Quattrocen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QuattrocentoSans-regular.fntdata"/><Relationship Id="rId16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19" Type="http://schemas.openxmlformats.org/officeDocument/2006/relationships/font" Target="fonts/QuattrocentoSans-italic.fntdata"/><Relationship Id="rId6" Type="http://schemas.openxmlformats.org/officeDocument/2006/relationships/slide" Target="slides/slide2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f031321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f031321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bea0da5a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bea0da5a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f0313218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f0313218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bea0da5a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bea0da5a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bea0da5a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bea0da5a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be35655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be35655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be356554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be356554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Dark)" type="title">
  <p:cSld name="TITLE">
    <p:bg>
      <p:bgPr>
        <a:solidFill>
          <a:srgbClr val="3EADA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roxima Nova"/>
              <a:buNone/>
              <a:defRPr b="1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Proxima Nova"/>
              <a:buNone/>
              <a:defRPr sz="2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95025" y="1831850"/>
            <a:ext cx="7344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yle3singlecolormid.png"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5025" y="4094150"/>
            <a:ext cx="4813400" cy="962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ips_white.png"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-73150" y="5056825"/>
            <a:ext cx="9264000" cy="864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rgbClr val="3EAD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0" y="3891675"/>
            <a:ext cx="9144000" cy="12519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>
                <a:solidFill>
                  <a:srgbClr val="F3F3F3"/>
                </a:solidFill>
              </a:defRPr>
            </a:lvl1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00" y="0"/>
            <a:ext cx="9144000" cy="876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1155800" y="1097275"/>
            <a:ext cx="6774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latin typeface="Droid Sans"/>
                <a:ea typeface="Droid Sans"/>
                <a:cs typeface="Droid Sans"/>
                <a:sym typeface="Droid Sans"/>
              </a:rPr>
              <a:t>xx%</a:t>
            </a:r>
            <a:endParaRPr b="1" sz="120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05450" y="951000"/>
            <a:ext cx="3711525" cy="2783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4"/>
          <p:cNvCxnSpPr/>
          <p:nvPr/>
        </p:nvCxnSpPr>
        <p:spPr>
          <a:xfrm>
            <a:off x="4676250" y="386475"/>
            <a:ext cx="0" cy="4286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 txBox="1"/>
          <p:nvPr>
            <p:ph type="title"/>
          </p:nvPr>
        </p:nvSpPr>
        <p:spPr>
          <a:xfrm>
            <a:off x="658375" y="1389900"/>
            <a:ext cx="3423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658425" y="2574950"/>
            <a:ext cx="3423600" cy="17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Light)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1041825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style3colormid.png"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4150625"/>
            <a:ext cx="4828025" cy="9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idx="2" type="title"/>
          </p:nvPr>
        </p:nvSpPr>
        <p:spPr>
          <a:xfrm>
            <a:off x="311700" y="1841000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cxnSp>
        <p:nvCxnSpPr>
          <p:cNvPr id="20" name="Google Shape;20;p3"/>
          <p:cNvCxnSpPr/>
          <p:nvPr/>
        </p:nvCxnSpPr>
        <p:spPr>
          <a:xfrm>
            <a:off x="380400" y="1799550"/>
            <a:ext cx="7929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rips_color.png"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2036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roxima Nova"/>
              <a:buNone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248725" y="848575"/>
            <a:ext cx="8602800" cy="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6"/>
          <p:cNvCxnSpPr/>
          <p:nvPr/>
        </p:nvCxnSpPr>
        <p:spPr>
          <a:xfrm flipH="1" rot="10800000">
            <a:off x="336500" y="848650"/>
            <a:ext cx="8412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4032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" name="Google Shape;38;p7"/>
          <p:cNvCxnSpPr/>
          <p:nvPr/>
        </p:nvCxnSpPr>
        <p:spPr>
          <a:xfrm>
            <a:off x="292600" y="1331375"/>
            <a:ext cx="2823600" cy="291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7"/>
          <p:cNvSpPr/>
          <p:nvPr/>
        </p:nvSpPr>
        <p:spPr>
          <a:xfrm>
            <a:off x="3189425" y="0"/>
            <a:ext cx="59547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EADA7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rgbClr val="3EADA7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trips_white.png"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Font typeface="Proxima Nova"/>
              <a:buNone/>
              <a:defRPr sz="4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0"/>
          <p:cNvSpPr/>
          <p:nvPr/>
        </p:nvSpPr>
        <p:spPr>
          <a:xfrm>
            <a:off x="4433000" y="-125"/>
            <a:ext cx="234000" cy="51435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10"/>
          <p:cNvCxnSpPr/>
          <p:nvPr/>
        </p:nvCxnSpPr>
        <p:spPr>
          <a:xfrm flipH="1" rot="10800000">
            <a:off x="1638600" y="2691925"/>
            <a:ext cx="1302000" cy="14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Security Ass4 Project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Time-stamping a document:</a:t>
            </a:r>
            <a:endParaRPr sz="2600"/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311700" y="1838650"/>
            <a:ext cx="6476700" cy="1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Varun Singhal MT20099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Sachin Kotiyal MT20093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0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Overall Program 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078275"/>
            <a:ext cx="8520600" cy="3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Generate Public </a:t>
            </a:r>
            <a:r>
              <a:rPr b="1" lang="en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lang="en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private key of Client server.</a:t>
            </a:r>
            <a:endParaRPr b="1" sz="20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Generate Public and private key of Server.</a:t>
            </a:r>
            <a:endParaRPr b="1" sz="20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Send doc </a:t>
            </a:r>
            <a:r>
              <a:rPr b="1" lang="en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encrypted</a:t>
            </a:r>
            <a:r>
              <a:rPr b="1" lang="en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data from </a:t>
            </a:r>
            <a:r>
              <a:rPr b="1" lang="en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client to server.</a:t>
            </a:r>
            <a:endParaRPr b="1" sz="20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Then add gmt date and time after that data.</a:t>
            </a:r>
            <a:endParaRPr b="1" sz="20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And also add hash function value for digital signature.</a:t>
            </a:r>
            <a:endParaRPr b="1" sz="20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Send all data from Server to client and finally decrypt that data with gmt time and data at client site and then save that data into new doc file.</a:t>
            </a:r>
            <a:endParaRPr b="1" sz="20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Keys for Client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289825" y="826500"/>
            <a:ext cx="8520600" cy="3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Generate Public and private key of Client server</a:t>
            </a:r>
            <a:endParaRPr sz="20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Generate Public and private key of Server.</a:t>
            </a:r>
            <a:endParaRPr sz="20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150" y="2797000"/>
            <a:ext cx="7017276" cy="85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150" y="1403525"/>
            <a:ext cx="6964675" cy="85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ogram Architecture For client</a:t>
            </a:r>
            <a:endParaRPr sz="2500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417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20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Extract data from doc file and</a:t>
            </a:r>
            <a:r>
              <a:rPr lang="en" sz="19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then</a:t>
            </a:r>
            <a:r>
              <a:rPr lang="en" sz="19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9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decrypt</a:t>
            </a:r>
            <a:r>
              <a:rPr lang="en" sz="19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using the public key of the client which is </a:t>
            </a:r>
            <a:r>
              <a:rPr lang="en" sz="19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generated</a:t>
            </a:r>
            <a:r>
              <a:rPr lang="en" sz="19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by RSA algorithm.</a:t>
            </a:r>
            <a:endParaRPr sz="19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Send message : using socket </a:t>
            </a:r>
            <a:r>
              <a:rPr lang="en" sz="19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programming used to send messages to the server.</a:t>
            </a:r>
            <a:endParaRPr sz="19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900" y="1152475"/>
            <a:ext cx="4392225" cy="331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Architecture For Server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289825" y="1078275"/>
            <a:ext cx="8323800" cy="9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Receive Request</a:t>
            </a:r>
            <a:r>
              <a:rPr lang="en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: It is used to receive documents from the client and add GMT date and time stamp into the document.</a:t>
            </a:r>
            <a:endParaRPr sz="16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838" y="2308873"/>
            <a:ext cx="6316325" cy="25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Architecture For Server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289825" y="1078275"/>
            <a:ext cx="8334300" cy="17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Digital signature:</a:t>
            </a:r>
            <a:r>
              <a:rPr lang="en" sz="15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Calculate the hash of the document using SHA for the document is digitally signed by the server(by encryption using the private key of the server).</a:t>
            </a:r>
            <a:endParaRPr sz="15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Sent  message</a:t>
            </a:r>
            <a:r>
              <a:rPr lang="en" sz="15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5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to client</a:t>
            </a:r>
            <a:r>
              <a:rPr lang="en" sz="15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: This Function gets the message from the server which included the document, added GMT date and time and hash value. Hash value is appended by the separator $.</a:t>
            </a:r>
            <a:endParaRPr sz="15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325" y="2803300"/>
            <a:ext cx="5347300" cy="228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Authentication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using Digital Signature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963150"/>
            <a:ext cx="3810600" cy="3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Check Authentication</a:t>
            </a:r>
            <a:r>
              <a:rPr lang="en" sz="17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: This function first splits the message by $ function and separates the hash value and message. This hash function is compared by the decryption of a message by the public key of the server and calculates the  hash value. If it is similar means the document is not modified, otherwise the document is modified.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625" y="1267625"/>
            <a:ext cx="4658524" cy="32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our Model Working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Client wants to send a message(document) to the server.</a:t>
            </a:r>
            <a:endParaRPr sz="20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We all know the public key of client and server is known to each other.</a:t>
            </a:r>
            <a:endParaRPr sz="20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Client encrypts the message using his/her public key and sends it to the server.</a:t>
            </a:r>
            <a:endParaRPr sz="20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Now the server adds the GMT Time stamp and encrypts this message using a private key for digital signature and appends a hash value by the separator $.</a:t>
            </a:r>
            <a:endParaRPr sz="20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Client receives the document and checks the similarity of hash value for validation.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IIT-Delh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