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3" r:id="rId3"/>
    <p:sldId id="261" r:id="rId4"/>
    <p:sldId id="265" r:id="rId5"/>
    <p:sldId id="262" r:id="rId6"/>
    <p:sldId id="26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CFB29-4197-4BE9-A48D-B2C762E092D6}" type="datetimeFigureOut">
              <a:rPr lang="en-US" smtClean="0"/>
              <a:pPr/>
              <a:t>9/10/2018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E1FD0-D8D3-4EAC-8FB0-4A68569C75B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9375BBE6-6CA9-4708-903A-23335BD82AD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A889AA-E472-434D-AB16-AA7FE6B93A5D}"/>
              </a:ext>
            </a:extLst>
          </p:cNvPr>
          <p:cNvSpPr txBox="1"/>
          <p:nvPr/>
        </p:nvSpPr>
        <p:spPr>
          <a:xfrm>
            <a:off x="228600" y="76200"/>
            <a:ext cx="412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PROJECT TITLE &amp; TEAM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8E06921-87A0-4FD1-9A17-4B48E22A25AC}"/>
              </a:ext>
            </a:extLst>
          </p:cNvPr>
          <p:cNvSpPr/>
          <p:nvPr/>
        </p:nvSpPr>
        <p:spPr>
          <a:xfrm>
            <a:off x="1714480" y="3000372"/>
            <a:ext cx="5338786" cy="314327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Team Members: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Visweswara Reddy G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ECE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Year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T. Varun kumar reddy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ECE,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Year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J. Thousif - ECE, 4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Year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N. Tejas - ECE, 4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Year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K. L. Ravi Theja- ECE, 4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Year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6945AE4-38AB-4EF3-96E1-780F90045EC8}"/>
              </a:ext>
            </a:extLst>
          </p:cNvPr>
          <p:cNvSpPr/>
          <p:nvPr/>
        </p:nvSpPr>
        <p:spPr>
          <a:xfrm>
            <a:off x="357158" y="1142984"/>
            <a:ext cx="8548718" cy="1176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Flood Detection Using Predictive Analysis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863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A889AA-E472-434D-AB16-AA7FE6B93A5D}"/>
              </a:ext>
            </a:extLst>
          </p:cNvPr>
          <p:cNvSpPr txBox="1"/>
          <p:nvPr/>
        </p:nvSpPr>
        <p:spPr>
          <a:xfrm>
            <a:off x="228600" y="76200"/>
            <a:ext cx="3978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PROBLEM STATEMENT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72916EC-1D2F-4C45-8BC4-5F67653F16EA}"/>
              </a:ext>
            </a:extLst>
          </p:cNvPr>
          <p:cNvSpPr txBox="1"/>
          <p:nvPr/>
        </p:nvSpPr>
        <p:spPr>
          <a:xfrm>
            <a:off x="228600" y="1066800"/>
            <a:ext cx="8229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recent years,  due to natural calamities like floods  lots of people losing  their life’s  and livelihoods . In order to </a:t>
            </a:r>
            <a:r>
              <a:rPr lang="en-US" sz="2000" smtClean="0"/>
              <a:t>curb </a:t>
            </a:r>
            <a:r>
              <a:rPr lang="en-US" sz="2000" smtClean="0"/>
              <a:t>this </a:t>
            </a:r>
            <a:r>
              <a:rPr lang="en-US" sz="2000" dirty="0" smtClean="0"/>
              <a:t>we need to come </a:t>
            </a:r>
            <a:r>
              <a:rPr lang="en-US" sz="2000" smtClean="0"/>
              <a:t>up </a:t>
            </a:r>
            <a:r>
              <a:rPr lang="en-US" sz="2000" smtClean="0"/>
              <a:t>with </a:t>
            </a:r>
            <a:r>
              <a:rPr lang="en-US" sz="2000" dirty="0" smtClean="0"/>
              <a:t>out of the box solutions.  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293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A889AA-E472-434D-AB16-AA7FE6B93A5D}"/>
              </a:ext>
            </a:extLst>
          </p:cNvPr>
          <p:cNvSpPr txBox="1"/>
          <p:nvPr/>
        </p:nvSpPr>
        <p:spPr>
          <a:xfrm>
            <a:off x="228600" y="76200"/>
            <a:ext cx="1947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SOLUTION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7F7E264-F65C-4906-A533-CC9FFFE3F999}"/>
              </a:ext>
            </a:extLst>
          </p:cNvPr>
          <p:cNvSpPr txBox="1"/>
          <p:nvPr/>
        </p:nvSpPr>
        <p:spPr>
          <a:xfrm>
            <a:off x="228600" y="10668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We  </a:t>
            </a:r>
            <a:r>
              <a:rPr lang="en-US" dirty="0" smtClean="0"/>
              <a:t>came up with the solution by using state of art machine learning  model which                                     uses predictive analysis.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Machine learning model is </a:t>
            </a:r>
            <a:r>
              <a:rPr lang="en-US" dirty="0" smtClean="0"/>
              <a:t>trained </a:t>
            </a:r>
            <a:r>
              <a:rPr lang="en-US" dirty="0" smtClean="0"/>
              <a:t>with  data of previous occurrences and tested with present data whether it is predicting correctly </a:t>
            </a:r>
            <a:r>
              <a:rPr lang="en-US" dirty="0" smtClean="0"/>
              <a:t> </a:t>
            </a:r>
            <a:r>
              <a:rPr lang="en-US" dirty="0" smtClean="0"/>
              <a:t>based on parameters given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Machine learning model daily tests the parameters and it predicts if any chances are there for occurring floods.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It uses statistical analysis method.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136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3F8CDC1-64DC-4C62-962B-4FE43B5D033F}"/>
              </a:ext>
            </a:extLst>
          </p:cNvPr>
          <p:cNvSpPr txBox="1"/>
          <p:nvPr/>
        </p:nvSpPr>
        <p:spPr>
          <a:xfrm>
            <a:off x="228600" y="76200"/>
            <a:ext cx="5206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PROTOTYPE BLOCK DIAGRAM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9624722-037F-4F51-989B-2011CE8B639D}"/>
              </a:ext>
            </a:extLst>
          </p:cNvPr>
          <p:cNvSpPr txBox="1"/>
          <p:nvPr/>
        </p:nvSpPr>
        <p:spPr>
          <a:xfrm>
            <a:off x="0" y="1071546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596" y="1000108"/>
            <a:ext cx="2143140" cy="107157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Defining problem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statement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7554" y="1000108"/>
            <a:ext cx="2286016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 collection of different parameters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7950" y="1000108"/>
            <a:ext cx="1857388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Training a ML model with the collected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388" y="2714620"/>
            <a:ext cx="2071702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Probability of occurrences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8992" y="2786058"/>
            <a:ext cx="2214578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Testing ML model with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20" y="2786058"/>
            <a:ext cx="235745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Predicting the chances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of occurrences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571736" y="1428736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5643570" y="1428736"/>
            <a:ext cx="71438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 rot="10800000">
            <a:off x="5643570" y="3214686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 rot="10800000">
            <a:off x="2643174" y="3214686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Up-Down Arrow 20"/>
          <p:cNvSpPr/>
          <p:nvPr/>
        </p:nvSpPr>
        <p:spPr>
          <a:xfrm>
            <a:off x="7286644" y="2071678"/>
            <a:ext cx="214314" cy="64294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123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77CE7C-1711-40E9-8D09-18A4468E8D68}"/>
              </a:ext>
            </a:extLst>
          </p:cNvPr>
          <p:cNvSpPr txBox="1"/>
          <p:nvPr/>
        </p:nvSpPr>
        <p:spPr>
          <a:xfrm>
            <a:off x="228600" y="76200"/>
            <a:ext cx="3660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TECHNOLOGY STACK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4769CEF-967A-425F-B219-9E3C252AD0F7}"/>
              </a:ext>
            </a:extLst>
          </p:cNvPr>
          <p:cNvSpPr txBox="1"/>
          <p:nvPr/>
        </p:nvSpPr>
        <p:spPr>
          <a:xfrm>
            <a:off x="228600" y="10668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857388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DATA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2071678"/>
            <a:ext cx="185738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TRANSFORM </a:t>
            </a: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DATA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3000372"/>
            <a:ext cx="1857388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ML &amp; </a:t>
            </a:r>
            <a:r>
              <a:rPr lang="en-IN" b="1" dirty="0" smtClean="0">
                <a:solidFill>
                  <a:schemeClr val="tx1"/>
                </a:solidFill>
              </a:rPr>
              <a:t>NEUERAL </a:t>
            </a:r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NETWORKS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4071942"/>
            <a:ext cx="185738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BACKEND &amp; API</a:t>
            </a: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DEVELOPMENT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158" y="5072074"/>
            <a:ext cx="185738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SERVER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YPC\Desktop\placement\EXC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285860"/>
            <a:ext cx="928694" cy="642942"/>
          </a:xfrm>
          <a:prstGeom prst="rect">
            <a:avLst/>
          </a:prstGeom>
          <a:noFill/>
        </p:spPr>
      </p:pic>
      <p:pic>
        <p:nvPicPr>
          <p:cNvPr id="1027" name="Picture 3" descr="C:\Users\MYPC\Desktop\placement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128960"/>
            <a:ext cx="1214446" cy="728668"/>
          </a:xfrm>
          <a:prstGeom prst="rect">
            <a:avLst/>
          </a:prstGeom>
          <a:noFill/>
        </p:spPr>
      </p:pic>
      <p:pic>
        <p:nvPicPr>
          <p:cNvPr id="1028" name="Picture 4" descr="C:\Users\MYPC\Desktop\placement\keras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3214686"/>
            <a:ext cx="1214446" cy="642942"/>
          </a:xfrm>
          <a:prstGeom prst="rect">
            <a:avLst/>
          </a:prstGeom>
          <a:noFill/>
        </p:spPr>
      </p:pic>
      <p:pic>
        <p:nvPicPr>
          <p:cNvPr id="1031" name="Picture 7" descr="C:\Users\MYPC\Desktop\placement\Anaconda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4143380"/>
            <a:ext cx="1366837" cy="682625"/>
          </a:xfrm>
          <a:prstGeom prst="rect">
            <a:avLst/>
          </a:prstGeom>
          <a:noFill/>
        </p:spPr>
      </p:pic>
      <p:pic>
        <p:nvPicPr>
          <p:cNvPr id="1032" name="Picture 8" descr="C:\Users\MYPC\Desktop\placement\TensorFlow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57884" y="3214686"/>
            <a:ext cx="1285884" cy="673558"/>
          </a:xfrm>
          <a:prstGeom prst="rect">
            <a:avLst/>
          </a:prstGeom>
          <a:noFill/>
        </p:spPr>
      </p:pic>
      <p:pic>
        <p:nvPicPr>
          <p:cNvPr id="16" name="Picture 15" descr="python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4876" y="4214819"/>
            <a:ext cx="1711323" cy="579050"/>
          </a:xfrm>
          <a:prstGeom prst="rect">
            <a:avLst/>
          </a:prstGeom>
        </p:spPr>
      </p:pic>
      <p:pic>
        <p:nvPicPr>
          <p:cNvPr id="17" name="Picture 16" descr="ibmwats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3174" y="5000636"/>
            <a:ext cx="2143140" cy="857256"/>
          </a:xfrm>
          <a:prstGeom prst="rect">
            <a:avLst/>
          </a:prstGeom>
        </p:spPr>
      </p:pic>
      <p:pic>
        <p:nvPicPr>
          <p:cNvPr id="18" name="Picture 17" descr="pandas_log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1934" y="2071678"/>
            <a:ext cx="1581838" cy="738207"/>
          </a:xfrm>
          <a:prstGeom prst="rect">
            <a:avLst/>
          </a:prstGeom>
        </p:spPr>
      </p:pic>
      <p:pic>
        <p:nvPicPr>
          <p:cNvPr id="20" name="Picture 19" descr="download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7686" y="1285860"/>
            <a:ext cx="714380" cy="642942"/>
          </a:xfrm>
          <a:prstGeom prst="rect">
            <a:avLst/>
          </a:prstGeom>
        </p:spPr>
      </p:pic>
      <p:pic>
        <p:nvPicPr>
          <p:cNvPr id="21" name="Picture 20" descr="numpy.jpe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7488" y="2071678"/>
            <a:ext cx="785818" cy="7143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393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29CD50D-5D1D-4B40-986C-4B3C15F1F342}"/>
              </a:ext>
            </a:extLst>
          </p:cNvPr>
          <p:cNvSpPr txBox="1"/>
          <p:nvPr/>
        </p:nvSpPr>
        <p:spPr>
          <a:xfrm>
            <a:off x="228600" y="76200"/>
            <a:ext cx="2379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CHALLENGES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B184CA-E778-4574-ADDE-31583E81138B}"/>
              </a:ext>
            </a:extLst>
          </p:cNvPr>
          <p:cNvSpPr txBox="1"/>
          <p:nvPr/>
        </p:nvSpPr>
        <p:spPr>
          <a:xfrm>
            <a:off x="228600" y="1066800"/>
            <a:ext cx="8229600" cy="6463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main challenge is how to represent the input data correctly.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Data needs </a:t>
            </a:r>
            <a:r>
              <a:rPr lang="en-US" dirty="0" smtClean="0"/>
              <a:t>to be preprocessed, it comes </a:t>
            </a:r>
            <a:r>
              <a:rPr lang="en-US" dirty="0" smtClean="0"/>
              <a:t>from different </a:t>
            </a:r>
            <a:r>
              <a:rPr lang="en-US" dirty="0" smtClean="0"/>
              <a:t>sources </a:t>
            </a:r>
            <a:r>
              <a:rPr lang="en-US" dirty="0" smtClean="0"/>
              <a:t>has missing </a:t>
            </a:r>
            <a:r>
              <a:rPr lang="en-US" dirty="0" smtClean="0"/>
              <a:t>data and noise.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technology is </a:t>
            </a:r>
            <a:r>
              <a:rPr lang="en-US" dirty="0" smtClean="0"/>
              <a:t>new</a:t>
            </a:r>
            <a:r>
              <a:rPr lang="en-US" dirty="0" smtClean="0"/>
              <a:t> </a:t>
            </a:r>
            <a:r>
              <a:rPr lang="en-US" dirty="0" smtClean="0"/>
              <a:t>and many </a:t>
            </a:r>
            <a:r>
              <a:rPr lang="en-US" dirty="0" smtClean="0"/>
              <a:t>researchers and scientists are still doing researches.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Performing data engineering, cleaning, feature extraction/selection 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Applying the right ML methods</a:t>
            </a:r>
            <a:r>
              <a:rPr lang="en-IN" dirty="0" smtClean="0"/>
              <a:t>, proper parameters choosing </a:t>
            </a:r>
            <a:r>
              <a:rPr lang="en-IN" dirty="0" smtClean="0"/>
              <a:t>to tune your algorithms, adopt right strategies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output predictions are not always exact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06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29CD50D-5D1D-4B40-986C-4B3C15F1F342}"/>
              </a:ext>
            </a:extLst>
          </p:cNvPr>
          <p:cNvSpPr txBox="1"/>
          <p:nvPr/>
        </p:nvSpPr>
        <p:spPr>
          <a:xfrm>
            <a:off x="228600" y="76200"/>
            <a:ext cx="234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CONTACT US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B184CA-E778-4574-ADDE-31583E81138B}"/>
              </a:ext>
            </a:extLst>
          </p:cNvPr>
          <p:cNvSpPr txBox="1"/>
          <p:nvPr/>
        </p:nvSpPr>
        <p:spPr>
          <a:xfrm>
            <a:off x="233855" y="1066800"/>
            <a:ext cx="3552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r>
              <a:rPr lang="en-US" dirty="0" smtClean="0"/>
              <a:t>: G. Visweswara Reddy</a:t>
            </a:r>
            <a:endParaRPr lang="en-US" dirty="0"/>
          </a:p>
          <a:p>
            <a:r>
              <a:rPr lang="en-US" dirty="0"/>
              <a:t>Mobile </a:t>
            </a:r>
            <a:r>
              <a:rPr lang="en-US" dirty="0" smtClean="0"/>
              <a:t>No:9440457690</a:t>
            </a:r>
            <a:endParaRPr lang="en-US" dirty="0"/>
          </a:p>
          <a:p>
            <a:r>
              <a:rPr lang="en-US" dirty="0"/>
              <a:t>Email </a:t>
            </a:r>
            <a:r>
              <a:rPr lang="en-US" dirty="0" err="1" smtClean="0"/>
              <a:t>ID:viswaswara@gmail.com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5B55C0A-964C-455C-A8B7-E6730AD46286}"/>
              </a:ext>
            </a:extLst>
          </p:cNvPr>
          <p:cNvSpPr txBox="1"/>
          <p:nvPr/>
        </p:nvSpPr>
        <p:spPr>
          <a:xfrm>
            <a:off x="5029202" y="1066800"/>
            <a:ext cx="3880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T. Varun kumar reddy</a:t>
            </a:r>
            <a:endParaRPr lang="en-US" dirty="0"/>
          </a:p>
          <a:p>
            <a:r>
              <a:rPr lang="en-US" dirty="0"/>
              <a:t>Mobile </a:t>
            </a:r>
            <a:r>
              <a:rPr lang="en-US" dirty="0" smtClean="0"/>
              <a:t>No:9052923298</a:t>
            </a:r>
            <a:endParaRPr lang="en-US" dirty="0"/>
          </a:p>
          <a:p>
            <a:r>
              <a:rPr lang="en-US" dirty="0"/>
              <a:t>Email </a:t>
            </a:r>
            <a:r>
              <a:rPr lang="en-US" dirty="0" err="1" smtClean="0"/>
              <a:t>ID:varuntadimarri@gmail.com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672ACB-72E6-4330-9688-72CC3FC32A8E}"/>
              </a:ext>
            </a:extLst>
          </p:cNvPr>
          <p:cNvSpPr txBox="1"/>
          <p:nvPr/>
        </p:nvSpPr>
        <p:spPr>
          <a:xfrm>
            <a:off x="228600" y="3200400"/>
            <a:ext cx="3880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N. Tejas  </a:t>
            </a:r>
            <a:endParaRPr lang="en-US" dirty="0"/>
          </a:p>
          <a:p>
            <a:r>
              <a:rPr lang="en-US" dirty="0"/>
              <a:t>Mobile </a:t>
            </a:r>
            <a:r>
              <a:rPr lang="en-US" dirty="0" smtClean="0"/>
              <a:t>No:9441733416</a:t>
            </a:r>
            <a:endParaRPr lang="en-US" dirty="0"/>
          </a:p>
          <a:p>
            <a:r>
              <a:rPr lang="en-US" dirty="0"/>
              <a:t>Email </a:t>
            </a:r>
            <a:r>
              <a:rPr lang="en-US" dirty="0" smtClean="0"/>
              <a:t>ID:ntejas85@gmail.com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B3537D7-5842-4723-9FB3-5934CDCF2479}"/>
              </a:ext>
            </a:extLst>
          </p:cNvPr>
          <p:cNvSpPr txBox="1"/>
          <p:nvPr/>
        </p:nvSpPr>
        <p:spPr>
          <a:xfrm>
            <a:off x="5023947" y="3200400"/>
            <a:ext cx="3880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J. Thousif</a:t>
            </a:r>
            <a:endParaRPr lang="en-US" dirty="0"/>
          </a:p>
          <a:p>
            <a:r>
              <a:rPr lang="en-US" dirty="0"/>
              <a:t>Mobile </a:t>
            </a:r>
            <a:r>
              <a:rPr lang="en-US" dirty="0" smtClean="0"/>
              <a:t>No:8247814310</a:t>
            </a:r>
            <a:endParaRPr lang="en-US" dirty="0"/>
          </a:p>
          <a:p>
            <a:r>
              <a:rPr lang="en-US" dirty="0"/>
              <a:t>Email </a:t>
            </a:r>
            <a:r>
              <a:rPr lang="en-US" dirty="0" smtClean="0"/>
              <a:t>ID:thousifbasha1997@gmail.com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500570"/>
            <a:ext cx="350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Name: </a:t>
            </a:r>
            <a:r>
              <a:rPr lang="en-IN" dirty="0" err="1" smtClean="0"/>
              <a:t>K.L.Ravi</a:t>
            </a:r>
            <a:r>
              <a:rPr lang="en-IN" dirty="0" smtClean="0"/>
              <a:t> </a:t>
            </a:r>
            <a:r>
              <a:rPr lang="en-IN" dirty="0" err="1" smtClean="0"/>
              <a:t>Theja</a:t>
            </a:r>
            <a:endParaRPr lang="en-IN" dirty="0" smtClean="0"/>
          </a:p>
          <a:p>
            <a:r>
              <a:rPr lang="en-IN" dirty="0" smtClean="0"/>
              <a:t>Mobile No:9014863919</a:t>
            </a:r>
          </a:p>
          <a:p>
            <a:r>
              <a:rPr lang="en-IN" dirty="0" smtClean="0"/>
              <a:t>Email ID:kurubaravitheja66@gmailo.com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8636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316</Words>
  <Application>Microsoft Office PowerPoint</Application>
  <PresentationFormat>On-screen Show (4:3)</PresentationFormat>
  <Paragraphs>113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VSES</dc:creator>
  <cp:lastModifiedBy>MYPC</cp:lastModifiedBy>
  <cp:revision>53</cp:revision>
  <dcterms:created xsi:type="dcterms:W3CDTF">2018-02-26T18:14:21Z</dcterms:created>
  <dcterms:modified xsi:type="dcterms:W3CDTF">2018-09-10T13:00:31Z</dcterms:modified>
</cp:coreProperties>
</file>