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3676" y="309117"/>
            <a:ext cx="801664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091" y="0"/>
            <a:ext cx="1600200" cy="1143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98691" y="6096000"/>
            <a:ext cx="990600" cy="761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2679697"/>
            <a:ext cx="4037076" cy="41783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2895600"/>
            <a:ext cx="1522476" cy="2362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5343" y="0"/>
            <a:ext cx="765048" cy="11643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286" y="2221738"/>
            <a:ext cx="610743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576" y="1873732"/>
            <a:ext cx="733084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an-hamze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95" dirty="0"/>
              <a:t> </a:t>
            </a:r>
            <a:r>
              <a:rPr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286" y="3319398"/>
            <a:ext cx="1630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EBEBEB"/>
                </a:solidFill>
                <a:latin typeface="Myanmar Text"/>
                <a:cs typeface="Myanmar Text"/>
              </a:rPr>
              <a:t>SQL</a:t>
            </a:r>
            <a:endParaRPr sz="7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503" y="4648200"/>
            <a:ext cx="1954530" cy="697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rgbClr val="FFFFFF"/>
                </a:solidFill>
                <a:latin typeface="Myanmar Text"/>
                <a:cs typeface="Myanmar Text"/>
              </a:rPr>
              <a:t>Journey To The Core Of Data Science</a:t>
            </a:r>
            <a:endParaRPr sz="1400" b="1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100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What</a:t>
            </a:r>
            <a:r>
              <a:rPr sz="4200" spc="-50" dirty="0"/>
              <a:t> </a:t>
            </a:r>
            <a:r>
              <a:rPr sz="4200" spc="-5" dirty="0"/>
              <a:t>is</a:t>
            </a:r>
            <a:r>
              <a:rPr sz="4200" spc="-35" dirty="0"/>
              <a:t> </a:t>
            </a:r>
            <a:r>
              <a:rPr sz="4200" spc="-5" dirty="0"/>
              <a:t>SQL?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297773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600" spc="7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solidFill>
                  <a:srgbClr val="F38F8D"/>
                </a:solidFill>
                <a:latin typeface="Myanmar Text"/>
                <a:cs typeface="Myanmar Text"/>
              </a:rPr>
              <a:t>Structured</a:t>
            </a:r>
            <a:r>
              <a:rPr sz="2000" b="1" spc="-5" dirty="0">
                <a:solidFill>
                  <a:srgbClr val="F38F8D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Query</a:t>
            </a:r>
            <a:r>
              <a:rPr sz="2000" b="1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C3DED2"/>
                </a:solidFill>
                <a:latin typeface="Myanmar Text"/>
                <a:cs typeface="Myanmar Text"/>
              </a:rPr>
              <a:t>Language</a:t>
            </a:r>
            <a:endParaRPr lang="en-US" sz="2000" b="1" spc="-5" dirty="0">
              <a:solidFill>
                <a:srgbClr val="C3DED2"/>
              </a:solidFill>
              <a:latin typeface="Myanmar Text"/>
              <a:cs typeface="Myanmar Text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endParaRPr sz="200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</a:t>
            </a: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Used</a:t>
            </a:r>
            <a:r>
              <a:rPr lang="en-IN"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lang="en-IN"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storing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5E1A9"/>
                </a:solidFill>
                <a:latin typeface="Myanmar Text"/>
                <a:cs typeface="Myanmar Text"/>
              </a:rPr>
              <a:t>manipulating</a:t>
            </a:r>
            <a:r>
              <a:rPr sz="2000" b="1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retrieving</a:t>
            </a:r>
            <a:r>
              <a:rPr sz="2000" b="1" spc="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35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MySQL,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Access,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Oracle,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Sybase,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Informix,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ostgres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Server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use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sz="2000" spc="5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standard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database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language.</a:t>
            </a:r>
            <a:endParaRPr sz="20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2004187"/>
            <a:ext cx="463804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DDL</a:t>
            </a:r>
            <a:r>
              <a:rPr sz="2000" b="1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Definition</a:t>
            </a:r>
            <a:r>
              <a:rPr sz="2000" b="1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DML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Manipulation</a:t>
            </a:r>
            <a:r>
              <a:rPr sz="2000" b="1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DCL</a:t>
            </a:r>
            <a:r>
              <a:rPr sz="2000" b="1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Control 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DQL</a:t>
            </a:r>
            <a:r>
              <a:rPr sz="2000" b="1" spc="-2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 Data</a:t>
            </a:r>
            <a:r>
              <a:rPr sz="20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Query Language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334000"/>
            <a:chOff x="140207" y="1524000"/>
            <a:chExt cx="8752840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499104"/>
              <a:ext cx="8752332" cy="20162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" y="1524000"/>
              <a:ext cx="8721852" cy="1985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6289546"/>
              <a:ext cx="8752332" cy="5684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8" y="4210811"/>
              <a:ext cx="8721852" cy="2089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297805"/>
            <a:chOff x="140207" y="1524000"/>
            <a:chExt cx="8752840" cy="5297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188207"/>
              <a:ext cx="8752332" cy="17053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" y="1524000"/>
              <a:ext cx="8721852" cy="16748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5465062"/>
              <a:ext cx="8752332" cy="1356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8" y="4149851"/>
              <a:ext cx="8721852" cy="1325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49112"/>
            <a:ext cx="1724660" cy="25514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RECORD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COLUMN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CELL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NULL?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1853183"/>
            <a:ext cx="4338828" cy="3540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292" y="5661659"/>
            <a:ext cx="5737859" cy="961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9228" y="1853183"/>
            <a:ext cx="1296924" cy="3540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77316"/>
            <a:ext cx="6616700" cy="35845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500" spc="2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19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Constraints:</a:t>
            </a:r>
            <a:r>
              <a:rPr sz="19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(applied</a:t>
            </a:r>
            <a:r>
              <a:rPr sz="19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19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endParaRPr sz="19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NOT</a:t>
            </a:r>
            <a:r>
              <a:rPr sz="17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NULL</a:t>
            </a:r>
            <a:r>
              <a:rPr sz="17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UNIQUE</a:t>
            </a:r>
            <a:r>
              <a:rPr sz="17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RI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sz="17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K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FOREIGN</a:t>
            </a:r>
            <a:r>
              <a:rPr sz="1700" spc="-10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Key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CHECK</a:t>
            </a:r>
            <a:r>
              <a:rPr sz="17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500" spc="2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endParaRPr sz="19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Entity</a:t>
            </a:r>
            <a:r>
              <a:rPr sz="1700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There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no</a:t>
            </a:r>
            <a:r>
              <a:rPr sz="1700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duplicate</a:t>
            </a:r>
            <a:r>
              <a:rPr sz="1700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rows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ts val="1939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Domain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Enforces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valid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entries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given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column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endParaRPr sz="1700">
              <a:latin typeface="Myanmar Text"/>
              <a:cs typeface="Myanmar Text"/>
            </a:endParaRPr>
          </a:p>
          <a:p>
            <a:pPr marL="756285">
              <a:lnSpc>
                <a:spcPts val="1939"/>
              </a:lnSpc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restricting</a:t>
            </a:r>
            <a:r>
              <a:rPr sz="17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type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036058"/>
            <a:ext cx="6352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Referential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Rows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cannot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be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deleted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are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used by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725" y="5169306"/>
            <a:ext cx="6060440" cy="744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other</a:t>
            </a:r>
            <a:r>
              <a:rPr sz="17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records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User-Defined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Enforces</a:t>
            </a:r>
            <a:r>
              <a:rPr sz="17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some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specific</a:t>
            </a:r>
            <a:r>
              <a:rPr sz="17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business</a:t>
            </a:r>
            <a:r>
              <a:rPr sz="17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rules</a:t>
            </a:r>
            <a:endParaRPr sz="17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92148"/>
            <a:ext cx="2715895" cy="46310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Types: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Character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datatypes: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3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CHAR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NCHAR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NVARCHAR2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4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VARCHAR2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545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100" i="1" spc="-60" dirty="0">
                <a:solidFill>
                  <a:srgbClr val="FFFFFF"/>
                </a:solidFill>
                <a:latin typeface="Myanmar Text"/>
                <a:cs typeface="Myanmar Text"/>
              </a:rPr>
              <a:t>Numeric</a:t>
            </a:r>
            <a:r>
              <a:rPr sz="2100" i="1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datatypes: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BINARY_FLOAT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BINARY_DOUBLE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53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100" i="1" spc="-55" dirty="0">
                <a:solidFill>
                  <a:srgbClr val="FFFFFF"/>
                </a:solidFill>
                <a:latin typeface="Myanmar Text"/>
                <a:cs typeface="Myanmar Text"/>
              </a:rPr>
              <a:t>Date</a:t>
            </a:r>
            <a:r>
              <a:rPr sz="2100" i="1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100" i="1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DATE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8653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5" dirty="0"/>
              <a:t>Resources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1873732"/>
            <a:ext cx="6161405" cy="81111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Git-Hub: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u="sng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Myanmar Text"/>
                <a:cs typeface="Myanmar Text"/>
                <a:hlinkClick r:id="rId2"/>
              </a:rPr>
              <a:t>https://github.com/ehsan-hamzei/</a:t>
            </a:r>
            <a:endParaRPr sz="20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Lucida Sans Unicode</vt:lpstr>
      <vt:lpstr>Myanmar Text</vt:lpstr>
      <vt:lpstr>Office Theme</vt:lpstr>
      <vt:lpstr>Introduction to</vt:lpstr>
      <vt:lpstr>What is SQL?</vt:lpstr>
      <vt:lpstr>SQL Commands</vt:lpstr>
      <vt:lpstr>SQL Commands</vt:lpstr>
      <vt:lpstr>SQL Commands</vt:lpstr>
      <vt:lpstr>SQL RDBMS Concepts</vt:lpstr>
      <vt:lpstr>SQL RDBMS Concepts</vt:lpstr>
      <vt:lpstr>SQL RDBMS Concepts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cp:lastModifiedBy>Varun Tahin</cp:lastModifiedBy>
  <cp:revision>3</cp:revision>
  <dcterms:created xsi:type="dcterms:W3CDTF">2021-08-08T09:22:22Z</dcterms:created>
  <dcterms:modified xsi:type="dcterms:W3CDTF">2021-08-13T06:53:43Z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2021-08-08T00:00:00Z</vt:filetime>
  </property>
</Properties>
</file>