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6"/>
  </p:notesMasterIdLst>
  <p:handoutMasterIdLst>
    <p:handoutMasterId r:id="rId7"/>
  </p:handoutMasterIdLst>
  <p:sldIdLst>
    <p:sldId id="275" r:id="rId2"/>
    <p:sldId id="274" r:id="rId3"/>
    <p:sldId id="276" r:id="rId4"/>
    <p:sldId id="272" r:id="rId5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orient="horz" pos="2784" userDrawn="1">
          <p15:clr>
            <a:srgbClr val="A4A3A4"/>
          </p15:clr>
        </p15:guide>
        <p15:guide id="3" orient="horz" pos="576" userDrawn="1">
          <p15:clr>
            <a:srgbClr val="A4A3A4"/>
          </p15:clr>
        </p15:guide>
        <p15:guide id="4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D8C"/>
    <a:srgbClr val="1A305C"/>
    <a:srgbClr val="3F765F"/>
    <a:srgbClr val="367058"/>
    <a:srgbClr val="1B4935"/>
    <a:srgbClr val="679B9B"/>
    <a:srgbClr val="25654A"/>
    <a:srgbClr val="E6E6E6"/>
    <a:srgbClr val="F38571"/>
    <a:srgbClr val="FF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8" autoAdjust="0"/>
    <p:restoredTop sz="96654" autoAdjust="0"/>
  </p:normalViewPr>
  <p:slideViewPr>
    <p:cSldViewPr snapToGrid="0" showGuides="1">
      <p:cViewPr varScale="1">
        <p:scale>
          <a:sx n="128" d="100"/>
          <a:sy n="128" d="100"/>
        </p:scale>
        <p:origin x="1816" y="184"/>
      </p:cViewPr>
      <p:guideLst>
        <p:guide orient="horz" pos="2088"/>
        <p:guide orient="horz" pos="2784"/>
        <p:guide orient="horz" pos="576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8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B51015-12CA-4649-B47F-D3EB5E1095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11F2F-D8BA-4A13-91FC-3878C75727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68B7C-E4CD-4872-B084-44133F808FCE}" type="datetimeFigureOut">
              <a:rPr lang="en-US" smtClean="0"/>
              <a:t>11/7/23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FD67D-A60A-4914-89F3-9FC43EF547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642D8-EDCF-4A15-A29F-1B065ECC2E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E8E42-E7C5-4B24-8575-74A765CA0A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30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3D5BD-E30B-48AB-B24F-3878C333D518}" type="datetimeFigureOut">
              <a:rPr lang="en-US" smtClean="0"/>
              <a:t>11/7/23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1A707-0A4C-444E-BBAC-8F56E4534D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9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878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9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2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D023C27-C474-480F-BC7F-9C1AAFCAD9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0058400" cy="3319272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A0F1A-22FB-45FF-80D6-4FE63A63EE04}"/>
              </a:ext>
            </a:extLst>
          </p:cNvPr>
          <p:cNvSpPr/>
          <p:nvPr userDrawn="1"/>
        </p:nvSpPr>
        <p:spPr>
          <a:xfrm>
            <a:off x="9600" y="3319272"/>
            <a:ext cx="10048800" cy="44504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0D990D0E-21A8-4155-B955-886A21DE182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28600" y="3575304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86030C3-0988-4616-B1A6-DC729760D6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4087368"/>
            <a:ext cx="2893612" cy="339111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0BD0440-9D47-4C93-95F9-EFC0FCF1C6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25038" y="5183368"/>
            <a:ext cx="2889504" cy="1251856"/>
          </a:xfrm>
        </p:spPr>
        <p:txBody>
          <a:bodyPr vert="horz"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EDIT TEXT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D62D81F5-56E3-4D39-96F6-6C09DF4C28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25038" y="6530864"/>
            <a:ext cx="2889504" cy="453005"/>
          </a:xfrm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30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 dirty="0"/>
              <a:t>CLICK TO EDIT TEXT</a:t>
            </a:r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6A973B95-8AB3-4E60-8A20-AB12D6D0E54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77038" y="3575304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569348C-F945-4CEC-9698-686F8ABC8B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7038" y="4087368"/>
            <a:ext cx="2893612" cy="1741653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1401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D023C27-C474-480F-BC7F-9C1AAFCAD9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52801" y="0"/>
            <a:ext cx="6705600" cy="44196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A0F1A-22FB-45FF-80D6-4FE63A63EE04}"/>
              </a:ext>
            </a:extLst>
          </p:cNvPr>
          <p:cNvSpPr/>
          <p:nvPr userDrawn="1"/>
        </p:nvSpPr>
        <p:spPr>
          <a:xfrm>
            <a:off x="9600" y="0"/>
            <a:ext cx="3343200" cy="7769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1E5D2-6D16-41B9-8D95-C3831084A5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25038" y="5183368"/>
            <a:ext cx="2889504" cy="1251856"/>
          </a:xfrm>
        </p:spPr>
        <p:txBody>
          <a:bodyPr vert="horz"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 dirty="0"/>
              <a:t>EDIT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C1E1772A-8C1A-43F8-A297-A2A1C4961A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25038" y="6530864"/>
            <a:ext cx="2889504" cy="453005"/>
          </a:xfrm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30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 dirty="0"/>
              <a:t>CLICK TO EDIT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492751-E9EF-463C-8C1E-1AA3A9B1D816}"/>
              </a:ext>
            </a:extLst>
          </p:cNvPr>
          <p:cNvSpPr/>
          <p:nvPr userDrawn="1"/>
        </p:nvSpPr>
        <p:spPr>
          <a:xfrm>
            <a:off x="3355200" y="3886200"/>
            <a:ext cx="3348000" cy="388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Content Placeholder 14">
            <a:extLst>
              <a:ext uri="{FF2B5EF4-FFF2-40B4-BE49-F238E27FC236}">
                <a16:creationId xmlns:a16="http://schemas.microsoft.com/office/drawing/2014/main" id="{E6FA2C89-4818-4619-8F8B-31E5505EAF7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77038" y="4713695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67651986-01F3-4697-A0D4-31F6A10983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7038" y="5216093"/>
            <a:ext cx="2893612" cy="1741653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0D990D0E-21A8-4155-B955-886A21DE182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28600" y="1530776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86030C3-0988-4616-B1A6-DC729760D6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2044385"/>
            <a:ext cx="2893612" cy="480709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7400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4B57A7-3A86-45DA-B5CA-AC7A481E3274}"/>
              </a:ext>
            </a:extLst>
          </p:cNvPr>
          <p:cNvSpPr/>
          <p:nvPr userDrawn="1"/>
        </p:nvSpPr>
        <p:spPr>
          <a:xfrm>
            <a:off x="0" y="0"/>
            <a:ext cx="3355974" cy="44433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F3BCA9-2C74-4567-9FB2-2CE1AC28A6EC}"/>
              </a:ext>
            </a:extLst>
          </p:cNvPr>
          <p:cNvSpPr/>
          <p:nvPr userDrawn="1"/>
        </p:nvSpPr>
        <p:spPr>
          <a:xfrm>
            <a:off x="6702425" y="0"/>
            <a:ext cx="3355975" cy="44433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86D9E3AF-002F-496A-AE6E-5675F6459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5975" y="-1"/>
            <a:ext cx="3348000" cy="3300621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86E48971-37C3-4BED-A53F-BBE4AE0A58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43322"/>
            <a:ext cx="3348000" cy="332907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E35617C7-C13A-4F76-8C0C-AF5E38C622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10400" y="4443322"/>
            <a:ext cx="3348000" cy="332907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7DB83E81-869F-4BAD-AEC6-B87F2B879A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848535"/>
            <a:ext cx="2864802" cy="3505751"/>
          </a:xfrm>
        </p:spPr>
        <p:txBody>
          <a:bodyPr lIns="9144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6A9BD8AF-34CA-4F04-9A17-B45F6EB3A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1400" y="3554730"/>
            <a:ext cx="2895599" cy="3989070"/>
          </a:xfrm>
        </p:spPr>
        <p:txBody>
          <a:bodyPr lIns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2390D74A-03BA-4C31-B59B-57CCDAF885D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1152" y="228600"/>
            <a:ext cx="2898329" cy="530895"/>
          </a:xfrm>
        </p:spPr>
        <p:txBody>
          <a:bodyPr lIns="91440" anchor="t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50BE2EB5-0041-4D2D-A6AE-4DE92FEED8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31151" y="848535"/>
            <a:ext cx="2898647" cy="3505751"/>
          </a:xfrm>
        </p:spPr>
        <p:txBody>
          <a:bodyPr lIns="91440">
            <a:normAutofit/>
          </a:bodyPr>
          <a:lstStyle>
            <a:lvl1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7D4C849E-DCC1-4757-BBBF-C69B4CD0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2804477" cy="475315"/>
          </a:xfrm>
        </p:spPr>
        <p:txBody>
          <a:bodyPr vert="horz" lIns="0" tIns="45720" rIns="91440" bIns="45720" rtlCol="0" anchor="t">
            <a:noAutofit/>
          </a:bodyPr>
          <a:lstStyle>
            <a:lvl1pPr>
              <a:defRPr lang="en-US" sz="2400" b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004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7DA993-9462-4064-B89B-BCEF27D4DACC}"/>
              </a:ext>
            </a:extLst>
          </p:cNvPr>
          <p:cNvSpPr/>
          <p:nvPr userDrawn="1"/>
        </p:nvSpPr>
        <p:spPr>
          <a:xfrm>
            <a:off x="6704476" y="3331758"/>
            <a:ext cx="3343200" cy="4440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931403-AA2F-415D-BC4C-E1168B62C473}"/>
              </a:ext>
            </a:extLst>
          </p:cNvPr>
          <p:cNvSpPr/>
          <p:nvPr userDrawn="1"/>
        </p:nvSpPr>
        <p:spPr>
          <a:xfrm>
            <a:off x="-318" y="3329078"/>
            <a:ext cx="3343200" cy="4440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86D9E3AF-002F-496A-AE6E-5675F6459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5975" y="4471779"/>
            <a:ext cx="3348000" cy="3300621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86E48971-37C3-4BED-A53F-BBE4AE0A58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340"/>
            <a:ext cx="3342882" cy="332907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E35617C7-C13A-4F76-8C0C-AF5E38C622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03975" y="0"/>
            <a:ext cx="3354425" cy="332907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7DB83E81-869F-4BAD-AEC6-B87F2B879A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4410389"/>
            <a:ext cx="2804477" cy="3114839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998F7F43-9F0A-4A12-909E-A0A45D5129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97760" y="237735"/>
            <a:ext cx="2895600" cy="720005"/>
          </a:xfrm>
        </p:spPr>
        <p:txBody>
          <a:bodyPr lIns="0" anchor="t">
            <a:no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5331389-512C-445A-AAE9-512161E810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97442" y="653143"/>
            <a:ext cx="2895600" cy="3473689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77F65966-649A-4014-AAD1-3121592E2E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2615" y="4350709"/>
            <a:ext cx="2887103" cy="311483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9F801B-9725-432B-9CE8-6F353446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86200"/>
            <a:ext cx="2804477" cy="475315"/>
          </a:xfrm>
        </p:spPr>
        <p:txBody>
          <a:bodyPr vert="horz" lIns="0" tIns="45720" rIns="91440" bIns="45720" rtlCol="0" anchor="t">
            <a:noAutofit/>
          </a:bodyPr>
          <a:lstStyle>
            <a:lvl1pPr>
              <a:defRPr lang="en-US" sz="2400" b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984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615E1-5D6D-48CF-AD07-8B84FA4FC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9601199" cy="150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7D790-2770-4A00-BC9B-FA42651B6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599" y="2363788"/>
            <a:ext cx="9601199" cy="5180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9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3" r:id="rId2"/>
    <p:sldLayoutId id="2147483692" r:id="rId3"/>
    <p:sldLayoutId id="214748369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112" userDrawn="1">
          <p15:clr>
            <a:srgbClr val="F26B43"/>
          </p15:clr>
        </p15:guide>
        <p15:guide id="3" pos="4224" userDrawn="1">
          <p15:clr>
            <a:srgbClr val="F26B43"/>
          </p15:clr>
        </p15:guide>
        <p15:guide id="4" pos="144" userDrawn="1">
          <p15:clr>
            <a:srgbClr val="5ACBF0"/>
          </p15:clr>
        </p15:guide>
        <p15:guide id="6" pos="6192" userDrawn="1">
          <p15:clr>
            <a:srgbClr val="5ACBF0"/>
          </p15:clr>
        </p15:guide>
        <p15:guide id="8" orient="horz" pos="144" userDrawn="1">
          <p15:clr>
            <a:srgbClr val="5ACBF0"/>
          </p15:clr>
        </p15:guide>
        <p15:guide id="9" orient="horz" pos="4752" userDrawn="1">
          <p15:clr>
            <a:srgbClr val="5ACBF0"/>
          </p15:clr>
        </p15:guide>
        <p15:guide id="10" pos="1968" userDrawn="1">
          <p15:clr>
            <a:srgbClr val="5ACBF0"/>
          </p15:clr>
        </p15:guide>
        <p15:guide id="11" pos="2256" userDrawn="1">
          <p15:clr>
            <a:srgbClr val="5ACBF0"/>
          </p15:clr>
        </p15:guide>
        <p15:guide id="12" pos="4080" userDrawn="1">
          <p15:clr>
            <a:srgbClr val="5ACBF0"/>
          </p15:clr>
        </p15:guide>
        <p15:guide id="13" pos="4368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A808-7F12-4113-98A3-D227177B9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415" y="4650969"/>
            <a:ext cx="9458689" cy="905006"/>
          </a:xfrm>
        </p:spPr>
        <p:txBody>
          <a:bodyPr/>
          <a:lstStyle/>
          <a:p>
            <a:r>
              <a:rPr lang="en-US" sz="2400" dirty="0"/>
              <a:t>SRI VISHNU SAHASRANAMA</a:t>
            </a:r>
            <a:br>
              <a:rPr lang="en-US" sz="2400" dirty="0"/>
            </a:br>
            <a:r>
              <a:rPr lang="en-US" sz="2400" dirty="0"/>
              <a:t>STOTRA</a:t>
            </a:r>
            <a:br>
              <a:rPr lang="en-US" sz="2400" dirty="0"/>
            </a:br>
            <a:r>
              <a:rPr lang="en-US" sz="2400" dirty="0"/>
              <a:t>COMPLETE REFERENCE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AD9D84E-40EE-AC09-DDF9-98F941D91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548" y="3886200"/>
            <a:ext cx="1858618" cy="216283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3A8A49-7172-2A22-876D-8ED09D478F9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4225429" y="5750018"/>
            <a:ext cx="1916953" cy="1916953"/>
          </a:xfrm>
        </p:spPr>
      </p:pic>
    </p:spTree>
    <p:extLst>
      <p:ext uri="{BB962C8B-B14F-4D97-AF65-F5344CB8AC3E}">
        <p14:creationId xmlns:p14="http://schemas.microsoft.com/office/powerpoint/2010/main" val="34688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85">
            <a:extLst>
              <a:ext uri="{FF2B5EF4-FFF2-40B4-BE49-F238E27FC236}">
                <a16:creationId xmlns:a16="http://schemas.microsoft.com/office/drawing/2014/main" id="{FD30442A-A1AE-4FD1-B045-22F09C71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Services</a:t>
            </a:r>
            <a:br>
              <a:rPr lang="en-US" dirty="0"/>
            </a:br>
            <a:endParaRPr lang="en-US" dirty="0"/>
          </a:p>
        </p:txBody>
      </p:sp>
      <p:pic>
        <p:nvPicPr>
          <p:cNvPr id="25" name="Picture Placeholder 24" descr="group collaborating over a laptop">
            <a:extLst>
              <a:ext uri="{FF2B5EF4-FFF2-40B4-BE49-F238E27FC236}">
                <a16:creationId xmlns:a16="http://schemas.microsoft.com/office/drawing/2014/main" id="{3A866D61-5A53-48A0-9828-C82CDA027DC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1" b="71"/>
          <a:stretch/>
        </p:blipFill>
        <p:spPr/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B16388D3-BE48-44F4-A6D7-DDF2293730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4508FAD-2D2E-458D-B98F-3AB625F327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FD12705-AB70-40E3-A13F-B36B09C895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</p:txBody>
      </p:sp>
      <p:pic>
        <p:nvPicPr>
          <p:cNvPr id="8" name="Picture Placeholder 7" descr="pen drawing line graph">
            <a:extLst>
              <a:ext uri="{FF2B5EF4-FFF2-40B4-BE49-F238E27FC236}">
                <a16:creationId xmlns:a16="http://schemas.microsoft.com/office/drawing/2014/main" id="{CB99DC04-3520-4C11-90E0-A4F0438ED38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5" r="425"/>
          <a:stretch/>
        </p:blipFill>
        <p:spPr/>
      </p:pic>
      <p:pic>
        <p:nvPicPr>
          <p:cNvPr id="9" name="Picture Placeholder 8" descr="woman holding binder leaving office">
            <a:extLst>
              <a:ext uri="{FF2B5EF4-FFF2-40B4-BE49-F238E27FC236}">
                <a16:creationId xmlns:a16="http://schemas.microsoft.com/office/drawing/2014/main" id="{7F4B8A9C-45CD-4CD3-9835-7B75C8E7DF8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5" b="95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C64EB9-E6EA-45AD-9476-BDDE899850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Our team of experts are here to help you develop successful strategies today for a financially secure tomorrow. </a:t>
            </a:r>
          </a:p>
        </p:txBody>
      </p:sp>
    </p:spTree>
    <p:extLst>
      <p:ext uri="{BB962C8B-B14F-4D97-AF65-F5344CB8AC3E}">
        <p14:creationId xmlns:p14="http://schemas.microsoft.com/office/powerpoint/2010/main" val="210212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>
            <a:extLst>
              <a:ext uri="{FF2B5EF4-FFF2-40B4-BE49-F238E27FC236}">
                <a16:creationId xmlns:a16="http://schemas.microsoft.com/office/drawing/2014/main" id="{2704561A-EBDC-4554-AB63-6E7F0AD34E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TAILWIND TRADERS </a:t>
            </a:r>
          </a:p>
        </p:txBody>
      </p:sp>
      <p:sp>
        <p:nvSpPr>
          <p:cNvPr id="46" name="Subtitle 45">
            <a:extLst>
              <a:ext uri="{FF2B5EF4-FFF2-40B4-BE49-F238E27FC236}">
                <a16:creationId xmlns:a16="http://schemas.microsoft.com/office/drawing/2014/main" id="{84AA5B14-11B0-4875-B1F5-69DBF1E46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INVEST IN YOUR FUTURE</a:t>
            </a:r>
          </a:p>
          <a:p>
            <a:endParaRPr lang="en-US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85B9EC67-E16B-4644-BE4E-9F3520D5AEC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Our Vision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E9C5F90-E573-43D7-AC40-5AD946F4D0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</a:t>
            </a:r>
            <a:br>
              <a:rPr lang="en-US" dirty="0"/>
            </a:br>
            <a:r>
              <a:rPr lang="en-US" dirty="0"/>
              <a:t>amet commodo magna eros quis urna.</a:t>
            </a:r>
          </a:p>
          <a:p>
            <a:r>
              <a:rPr lang="en-US" dirty="0"/>
              <a:t>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Lorem ipsum dolor sit amet, consectetuer adipiscing elit. Maecenas porttitor congue massa. Fusce posuere, magna sed pulvinar ultricies, purus lectus malesuada libero, sit </a:t>
            </a:r>
            <a:br>
              <a:rPr lang="en-US" dirty="0"/>
            </a:br>
            <a:r>
              <a:rPr lang="en-US" dirty="0"/>
              <a:t>amet commodo magna eros quis urna.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1" name="Picture Placeholder 40" descr="close up of mathematical graphs">
            <a:extLst>
              <a:ext uri="{FF2B5EF4-FFF2-40B4-BE49-F238E27FC236}">
                <a16:creationId xmlns:a16="http://schemas.microsoft.com/office/drawing/2014/main" id="{B18AACB1-42A2-4B1E-8CE7-58311236AD5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9" r="319"/>
          <a:stretch/>
        </p:blipFill>
        <p:spPr/>
      </p:pic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510886A2-18AD-4F58-A88D-0836A93378A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Contact Us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188890BB-2976-4D42-B9BB-FE40645D12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4567 Main St ​</a:t>
            </a:r>
          </a:p>
          <a:p>
            <a:r>
              <a:rPr lang="en-US" dirty="0"/>
              <a:t>Buffalo, NY 98052​</a:t>
            </a:r>
          </a:p>
          <a:p>
            <a:r>
              <a:rPr lang="en-US" dirty="0"/>
              <a:t>555-0100​</a:t>
            </a:r>
          </a:p>
          <a:p>
            <a:r>
              <a:rPr lang="en-US" dirty="0"/>
              <a:t>info@tailwindtraders.com​</a:t>
            </a:r>
          </a:p>
          <a:p>
            <a:r>
              <a:rPr lang="en-US" dirty="0"/>
              <a:t>tailwindtraders.com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6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14">
            <a:extLst>
              <a:ext uri="{FF2B5EF4-FFF2-40B4-BE49-F238E27FC236}">
                <a16:creationId xmlns:a16="http://schemas.microsoft.com/office/drawing/2014/main" id="{D328ED67-05E4-4380-99B0-44D2DEB53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Services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435A574-EC9F-4321-9CA3-5D765C30B3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</p:txBody>
      </p:sp>
      <p:pic>
        <p:nvPicPr>
          <p:cNvPr id="25" name="Picture Placeholder 24" descr="group collaborating over a laptop">
            <a:extLst>
              <a:ext uri="{FF2B5EF4-FFF2-40B4-BE49-F238E27FC236}">
                <a16:creationId xmlns:a16="http://schemas.microsoft.com/office/drawing/2014/main" id="{3A866D61-5A53-48A0-9828-C82CDA027DC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7" name="Picture Placeholder 6" descr="pen drawing line graph">
            <a:extLst>
              <a:ext uri="{FF2B5EF4-FFF2-40B4-BE49-F238E27FC236}">
                <a16:creationId xmlns:a16="http://schemas.microsoft.com/office/drawing/2014/main" id="{1E006552-A299-4408-9F54-B196F5056EA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1"/>
          <a:stretch/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457663-49C5-4FE7-93F7-6D408078AC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Our team of experts are here to help you develop successful strategies today for a financially secure tomorrow. 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F0CFD1C-F6E7-4B83-AB91-F24AF9E653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AB717E8-011C-4547-A6B4-B8F2FE4F15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</a:t>
            </a:r>
          </a:p>
          <a:p>
            <a:r>
              <a:rPr lang="en-US" dirty="0"/>
              <a:t>Maecenas porttitor congue massa.</a:t>
            </a:r>
          </a:p>
          <a:p>
            <a:r>
              <a:rPr lang="en-US" dirty="0"/>
              <a:t>Fusce posuere, magna sed pulvinar ultricies, purus lectus malesuada libero, sit amet commodo magna eros quis urna.</a:t>
            </a:r>
          </a:p>
          <a:p>
            <a:endParaRPr lang="en-US" dirty="0"/>
          </a:p>
        </p:txBody>
      </p:sp>
      <p:pic>
        <p:nvPicPr>
          <p:cNvPr id="8" name="Picture Placeholder 7" descr="woman holding binder leaving office">
            <a:extLst>
              <a:ext uri="{FF2B5EF4-FFF2-40B4-BE49-F238E27FC236}">
                <a16:creationId xmlns:a16="http://schemas.microsoft.com/office/drawing/2014/main" id="{672E69F0-216F-41E3-A8BF-4C5DA81E144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719325024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Custom 5">
      <a:dk1>
        <a:srgbClr val="000000"/>
      </a:dk1>
      <a:lt1>
        <a:sysClr val="window" lastClr="FFFFFF"/>
      </a:lt1>
      <a:dk2>
        <a:srgbClr val="17406D"/>
      </a:dk2>
      <a:lt2>
        <a:srgbClr val="DBEFF9"/>
      </a:lt2>
      <a:accent1>
        <a:srgbClr val="82B1E4"/>
      </a:accent1>
      <a:accent2>
        <a:srgbClr val="17406D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406D"/>
      </a:hlink>
      <a:folHlink>
        <a:srgbClr val="82B1E4"/>
      </a:folHlink>
    </a:clrScheme>
    <a:fontScheme name="Custom 6">
      <a:majorFont>
        <a:latin typeface="Century Gothic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4074874_win32_fixed.potx" id="{DAA13DBD-D743-4511-9495-C93B03B2D86B}" vid="{58DD7D1C-2ECA-4A72-AB5B-E38DEE6F3B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2_Custom Design</Template>
  <TotalTime>494</TotalTime>
  <Words>406</Words>
  <Application>Microsoft Macintosh PowerPoint</Application>
  <PresentationFormat>Custom</PresentationFormat>
  <Paragraphs>33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Gill Sans MT</vt:lpstr>
      <vt:lpstr>2_Custom Design</vt:lpstr>
      <vt:lpstr>SRI VISHNU SAHASRANAMA STOTRA COMPLETE REFERENCE</vt:lpstr>
      <vt:lpstr>Our Services </vt:lpstr>
      <vt:lpstr>TAILWIND TRADERS </vt:lpstr>
      <vt:lpstr>Our Services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SRI VISHNU SAHASRANAMA</dc:title>
  <dc:creator>Varun Tayur</dc:creator>
  <cp:lastModifiedBy>Varun Tayur</cp:lastModifiedBy>
  <cp:revision>5</cp:revision>
  <dcterms:created xsi:type="dcterms:W3CDTF">2023-11-06T01:17:35Z</dcterms:created>
  <dcterms:modified xsi:type="dcterms:W3CDTF">2023-11-07T08:58:17Z</dcterms:modified>
</cp:coreProperties>
</file>