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8"/>
  </p:notesMasterIdLst>
  <p:sldIdLst>
    <p:sldId id="256" r:id="rId2"/>
    <p:sldId id="257" r:id="rId3"/>
    <p:sldId id="261" r:id="rId4"/>
    <p:sldId id="259" r:id="rId5"/>
    <p:sldId id="285" r:id="rId6"/>
    <p:sldId id="299" r:id="rId7"/>
    <p:sldId id="301" r:id="rId8"/>
    <p:sldId id="308" r:id="rId9"/>
    <p:sldId id="303" r:id="rId10"/>
    <p:sldId id="302" r:id="rId11"/>
    <p:sldId id="265" r:id="rId12"/>
    <p:sldId id="304" r:id="rId13"/>
    <p:sldId id="305" r:id="rId14"/>
    <p:sldId id="290" r:id="rId15"/>
    <p:sldId id="306" r:id="rId16"/>
    <p:sldId id="291" r:id="rId17"/>
    <p:sldId id="273" r:id="rId18"/>
    <p:sldId id="292" r:id="rId19"/>
    <p:sldId id="297" r:id="rId20"/>
    <p:sldId id="295" r:id="rId21"/>
    <p:sldId id="296" r:id="rId22"/>
    <p:sldId id="284" r:id="rId23"/>
    <p:sldId id="298" r:id="rId24"/>
    <p:sldId id="307" r:id="rId25"/>
    <p:sldId id="276" r:id="rId26"/>
    <p:sldId id="278" r:id="rId27"/>
  </p:sldIdLst>
  <p:sldSz cx="10691813" cy="7559675"/>
  <p:notesSz cx="7315200" cy="9601200"/>
  <p:embeddedFontLst>
    <p:embeddedFont>
      <p:font typeface="Arial Black" panose="020B0A04020102020204" pitchFamily="34" charset="0"/>
      <p:bold r:id="rId29"/>
    </p:embeddedFont>
    <p:embeddedFont>
      <p:font typeface="Bahnschrift SemiBold" panose="020B0502040204020203" pitchFamily="34" charset="0"/>
      <p:bold r:id="rId30"/>
    </p:embeddedFont>
    <p:embeddedFont>
      <p:font typeface="Berlin Sans FB" panose="020E0602020502020306" pitchFamily="34" charset="0"/>
      <p:regular r:id="rId31"/>
      <p:bold r:id="rId32"/>
    </p:embeddedFont>
    <p:embeddedFont>
      <p:font typeface="Engravers MT" panose="02090707080505020304" pitchFamily="18" charset="0"/>
      <p:regular r:id="rId33"/>
    </p:embeddedFont>
    <p:embeddedFont>
      <p:font typeface="Mongolian Baiti" panose="03000500000000000000" pitchFamily="66" charset="0"/>
      <p:regular r:id="rId34"/>
    </p:embeddedFont>
    <p:embeddedFont>
      <p:font typeface="Pinyon Script" panose="020B0604020202020204" charset="0"/>
      <p:regular r:id="rId35"/>
    </p:embeddedFont>
    <p:embeddedFont>
      <p:font typeface="Segoe UI Black" panose="020B0A02040204020203" pitchFamily="34" charset="0"/>
      <p:bold r:id="rId36"/>
      <p:boldItalic r:id="rId37"/>
    </p:embeddedFont>
    <p:embeddedFont>
      <p:font typeface="Work Sans"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C36E69E-3F37-40CE-B8F2-E614A56682D2}">
  <a:tblStyle styleId="{0C36E69E-3F37-40CE-B8F2-E614A56682D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F6EF"/>
          </a:solidFill>
        </a:fill>
      </a:tcStyle>
    </a:wholeTbl>
    <a:band1H>
      <a:tcTxStyle b="off" i="off"/>
      <a:tcStyle>
        <a:tcBdr/>
        <a:fill>
          <a:solidFill>
            <a:srgbClr val="CAECDD"/>
          </a:solidFill>
        </a:fill>
      </a:tcStyle>
    </a:band1H>
    <a:band2H>
      <a:tcTxStyle b="off" i="off"/>
      <a:tcStyle>
        <a:tcBdr/>
      </a:tcStyle>
    </a:band2H>
    <a:band1V>
      <a:tcTxStyle b="off" i="off"/>
      <a:tcStyle>
        <a:tcBdr/>
        <a:fill>
          <a:solidFill>
            <a:srgbClr val="CAECDD"/>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09" autoAdjust="0"/>
    <p:restoredTop sz="94660" autoAdjust="0"/>
  </p:normalViewPr>
  <p:slideViewPr>
    <p:cSldViewPr snapToGrid="0">
      <p:cViewPr varScale="1">
        <p:scale>
          <a:sx n="63" d="100"/>
          <a:sy n="63" d="100"/>
        </p:scale>
        <p:origin x="1074" y="-6"/>
      </p:cViewPr>
      <p:guideLst>
        <p:guide orient="horz" pos="2160"/>
        <p:guide pos="2880"/>
      </p:guideLst>
    </p:cSldViewPr>
  </p:slideViewPr>
  <p:outlineViewPr>
    <p:cViewPr>
      <p:scale>
        <a:sx n="33" d="100"/>
        <a:sy n="33" d="100"/>
      </p:scale>
      <p:origin x="0" y="-3558"/>
    </p:cViewPr>
  </p:outlineViewPr>
  <p:notesTextViewPr>
    <p:cViewPr>
      <p:scale>
        <a:sx n="1" d="1"/>
        <a:sy n="1" d="1"/>
      </p:scale>
      <p:origin x="0" y="0"/>
    </p:cViewPr>
  </p:notesTextViewPr>
  <p:sorterViewPr>
    <p:cViewPr>
      <p:scale>
        <a:sx n="100" d="100"/>
        <a:sy n="100" d="100"/>
      </p:scale>
      <p:origin x="0" y="-1320"/>
    </p:cViewPr>
  </p:sorterViewPr>
  <p:notesViewPr>
    <p:cSldViewPr snapToGrid="0">
      <p:cViewPr varScale="1">
        <p:scale>
          <a:sx n="54" d="100"/>
          <a:sy n="54" d="100"/>
        </p:scale>
        <p:origin x="2826" y="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p:nvPr/>
        </p:nvSpPr>
        <p:spPr>
          <a:xfrm>
            <a:off x="0" y="0"/>
            <a:ext cx="7315200" cy="9601200"/>
          </a:xfrm>
          <a:prstGeom prst="roundRect">
            <a:avLst>
              <a:gd name="adj" fmla="val 19"/>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4" name="Google Shape;4;n"/>
          <p:cNvSpPr/>
          <p:nvPr/>
        </p:nvSpPr>
        <p:spPr>
          <a:xfrm>
            <a:off x="0" y="0"/>
            <a:ext cx="7315200" cy="9601200"/>
          </a:xfrm>
          <a:prstGeom prst="roundRect">
            <a:avLst>
              <a:gd name="adj" fmla="val 19"/>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5" name="Google Shape;5;n"/>
          <p:cNvSpPr/>
          <p:nvPr/>
        </p:nvSpPr>
        <p:spPr>
          <a:xfrm>
            <a:off x="0" y="0"/>
            <a:ext cx="7315200" cy="9601200"/>
          </a:xfrm>
          <a:prstGeom prst="roundRect">
            <a:avLst>
              <a:gd name="adj" fmla="val 19"/>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6" name="Google Shape;6;n"/>
          <p:cNvSpPr/>
          <p:nvPr/>
        </p:nvSpPr>
        <p:spPr>
          <a:xfrm>
            <a:off x="0" y="0"/>
            <a:ext cx="7315200" cy="9601200"/>
          </a:xfrm>
          <a:prstGeom prst="roundRect">
            <a:avLst>
              <a:gd name="adj" fmla="val 19"/>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7" name="Google Shape;7;n"/>
          <p:cNvSpPr/>
          <p:nvPr/>
        </p:nvSpPr>
        <p:spPr>
          <a:xfrm>
            <a:off x="0" y="0"/>
            <a:ext cx="7315200" cy="9601200"/>
          </a:xfrm>
          <a:prstGeom prst="roundRect">
            <a:avLst>
              <a:gd name="adj" fmla="val 19"/>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8" name="Google Shape;8;n"/>
          <p:cNvSpPr>
            <a:spLocks noGrp="1" noRot="1" noChangeAspect="1"/>
          </p:cNvSpPr>
          <p:nvPr>
            <p:ph type="sldImg" idx="2"/>
          </p:nvPr>
        </p:nvSpPr>
        <p:spPr>
          <a:xfrm>
            <a:off x="1106488" y="812800"/>
            <a:ext cx="5335587" cy="39989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 name="Google Shape;9;n"/>
          <p:cNvSpPr txBox="1">
            <a:spLocks noGrp="1"/>
          </p:cNvSpPr>
          <p:nvPr>
            <p:ph type="body" idx="1"/>
          </p:nvPr>
        </p:nvSpPr>
        <p:spPr>
          <a:xfrm>
            <a:off x="755650" y="5078413"/>
            <a:ext cx="6038850" cy="4802187"/>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rgbClr val="000000"/>
                </a:solidFill>
                <a:latin typeface="Times New Roman"/>
                <a:ea typeface="Times New Roman"/>
                <a:cs typeface="Times New Roman"/>
                <a:sym typeface="Times New Roman"/>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rgbClr val="000000"/>
                </a:solidFill>
                <a:latin typeface="Times New Roman"/>
                <a:ea typeface="Times New Roman"/>
                <a:cs typeface="Times New Roman"/>
                <a:sym typeface="Times New Roman"/>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rgbClr val="000000"/>
                </a:solidFill>
                <a:latin typeface="Times New Roman"/>
                <a:ea typeface="Times New Roman"/>
                <a:cs typeface="Times New Roman"/>
                <a:sym typeface="Times New Roman"/>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rgbClr val="000000"/>
                </a:solidFill>
                <a:latin typeface="Times New Roman"/>
                <a:ea typeface="Times New Roman"/>
                <a:cs typeface="Times New Roman"/>
                <a:sym typeface="Times New Roman"/>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rgbClr val="000000"/>
                </a:solidFill>
                <a:latin typeface="Times New Roman"/>
                <a:ea typeface="Times New Roman"/>
                <a:cs typeface="Times New Roman"/>
                <a:sym typeface="Times New Roman"/>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0" name="Google Shape;10;n"/>
          <p:cNvSpPr txBox="1">
            <a:spLocks noGrp="1"/>
          </p:cNvSpPr>
          <p:nvPr>
            <p:ph type="hdr" idx="3"/>
          </p:nvPr>
        </p:nvSpPr>
        <p:spPr>
          <a:xfrm>
            <a:off x="0" y="0"/>
            <a:ext cx="3271838" cy="525463"/>
          </a:xfrm>
          <a:prstGeom prst="rect">
            <a:avLst/>
          </a:prstGeom>
          <a:noFill/>
          <a:ln>
            <a:noFill/>
          </a:ln>
        </p:spPr>
        <p:txBody>
          <a:bodyPr spcFirstLastPara="1" wrap="square" lIns="0" tIns="0" rIns="0" bIns="0" anchor="t" anchorCtr="0">
            <a:noAutofit/>
          </a:bodyPr>
          <a:lstStyle>
            <a:lvl1pPr marR="0" lvl="0" algn="l" rtl="0">
              <a:lnSpc>
                <a:spcPct val="95000"/>
              </a:lnSpc>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
        <p:nvSpPr>
          <p:cNvPr id="11" name="Google Shape;11;n"/>
          <p:cNvSpPr txBox="1">
            <a:spLocks noGrp="1"/>
          </p:cNvSpPr>
          <p:nvPr>
            <p:ph type="dt" idx="10"/>
          </p:nvPr>
        </p:nvSpPr>
        <p:spPr>
          <a:xfrm>
            <a:off x="4278313" y="0"/>
            <a:ext cx="3271837" cy="525463"/>
          </a:xfrm>
          <a:prstGeom prst="rect">
            <a:avLst/>
          </a:prstGeom>
          <a:noFill/>
          <a:ln>
            <a:noFill/>
          </a:ln>
        </p:spPr>
        <p:txBody>
          <a:bodyPr spcFirstLastPara="1" wrap="square" lIns="0" tIns="0" rIns="0" bIns="0" anchor="t" anchorCtr="0">
            <a:noAutofit/>
          </a:bodyPr>
          <a:lstStyle>
            <a:lvl1pPr marR="0" lvl="0" algn="r" rtl="0">
              <a:lnSpc>
                <a:spcPct val="95000"/>
              </a:lnSpc>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
        <p:nvSpPr>
          <p:cNvPr id="12" name="Google Shape;12;n"/>
          <p:cNvSpPr txBox="1">
            <a:spLocks noGrp="1"/>
          </p:cNvSpPr>
          <p:nvPr>
            <p:ph type="ftr" idx="11"/>
          </p:nvPr>
        </p:nvSpPr>
        <p:spPr>
          <a:xfrm>
            <a:off x="0" y="10156825"/>
            <a:ext cx="3271838" cy="525463"/>
          </a:xfrm>
          <a:prstGeom prst="rect">
            <a:avLst/>
          </a:prstGeom>
          <a:noFill/>
          <a:ln>
            <a:noFill/>
          </a:ln>
        </p:spPr>
        <p:txBody>
          <a:bodyPr spcFirstLastPara="1" wrap="square" lIns="0" tIns="0" rIns="0" bIns="0" anchor="b" anchorCtr="0">
            <a:noAutofit/>
          </a:bodyPr>
          <a:lstStyle>
            <a:lvl1pPr marR="0" lvl="0" algn="l" rtl="0">
              <a:lnSpc>
                <a:spcPct val="95000"/>
              </a:lnSpc>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
        <p:nvSpPr>
          <p:cNvPr id="13" name="Google Shape;13;n"/>
          <p:cNvSpPr txBox="1">
            <a:spLocks noGrp="1"/>
          </p:cNvSpPr>
          <p:nvPr>
            <p:ph type="sldNum" idx="12"/>
          </p:nvPr>
        </p:nvSpPr>
        <p:spPr>
          <a:xfrm>
            <a:off x="4278313" y="10156825"/>
            <a:ext cx="3271837" cy="525463"/>
          </a:xfrm>
          <a:prstGeom prst="rect">
            <a:avLst/>
          </a:prstGeom>
          <a:noFill/>
          <a:ln>
            <a:noFill/>
          </a:ln>
        </p:spPr>
        <p:txBody>
          <a:bodyPr spcFirstLastPara="1" wrap="square" lIns="0" tIns="0" rIns="0" bIns="0" anchor="b" anchorCtr="0">
            <a:noAutofit/>
          </a:bodyPr>
          <a:lstStyle/>
          <a:p>
            <a:pPr marL="0" marR="0" lvl="0" indent="0" algn="r" rtl="0">
              <a:lnSpc>
                <a:spcPct val="95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pPr marL="0" marR="0" lvl="0" indent="0" algn="r" rtl="0">
                <a:lnSpc>
                  <a:spcPct val="95000"/>
                </a:lnSpc>
                <a:spcBef>
                  <a:spcPts val="0"/>
                </a:spcBef>
                <a:spcAft>
                  <a:spcPts val="0"/>
                </a:spcAft>
                <a:buClr>
                  <a:srgbClr val="000000"/>
                </a:buClr>
                <a:buSzPts val="1400"/>
                <a:buFont typeface="Times New Roman"/>
                <a:buNone/>
              </a:pPr>
              <a:t>‹#›</a:t>
            </a:fld>
            <a:endParaRPr sz="1400" b="0" i="0" u="none" strike="noStrike" cap="none">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notes"/>
          <p:cNvSpPr txBox="1">
            <a:spLocks noGrp="1"/>
          </p:cNvSpPr>
          <p:nvPr>
            <p:ph type="sldNum" idx="12"/>
          </p:nvPr>
        </p:nvSpPr>
        <p:spPr>
          <a:xfrm>
            <a:off x="4278313" y="10156825"/>
            <a:ext cx="3271837" cy="525463"/>
          </a:xfrm>
          <a:prstGeom prst="rect">
            <a:avLst/>
          </a:prstGeom>
          <a:noFill/>
          <a:ln>
            <a:noFill/>
          </a:ln>
        </p:spPr>
        <p:txBody>
          <a:bodyPr spcFirstLastPara="1" wrap="square" lIns="0" tIns="0" rIns="0" bIns="0" anchor="b" anchorCtr="0">
            <a:noAutofit/>
          </a:bodyPr>
          <a:lstStyle/>
          <a:p>
            <a:pPr marL="0" lvl="0" indent="0" algn="r" rtl="0">
              <a:lnSpc>
                <a:spcPct val="95000"/>
              </a:lnSpc>
              <a:spcBef>
                <a:spcPts val="0"/>
              </a:spcBef>
              <a:spcAft>
                <a:spcPts val="0"/>
              </a:spcAft>
              <a:buClr>
                <a:srgbClr val="000000"/>
              </a:buClr>
              <a:buSzPts val="1400"/>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pPr marL="0" lvl="0" indent="0" algn="r" rtl="0">
                <a:lnSpc>
                  <a:spcPct val="95000"/>
                </a:lnSpc>
                <a:spcBef>
                  <a:spcPts val="0"/>
                </a:spcBef>
                <a:spcAft>
                  <a:spcPts val="0"/>
                </a:spcAft>
                <a:buClr>
                  <a:srgbClr val="000000"/>
                </a:buClr>
                <a:buSzPts val="1400"/>
                <a:buNone/>
              </a:pPr>
              <a:t>1</a:t>
            </a:fld>
            <a:endParaRPr sz="1400" b="0" i="0" u="none" strike="noStrike" cap="none">
              <a:solidFill>
                <a:srgbClr val="000000"/>
              </a:solidFill>
              <a:latin typeface="Times New Roman"/>
              <a:ea typeface="Times New Roman"/>
              <a:cs typeface="Times New Roman"/>
              <a:sym typeface="Times New Roman"/>
            </a:endParaRPr>
          </a:p>
        </p:txBody>
      </p:sp>
      <p:sp>
        <p:nvSpPr>
          <p:cNvPr id="72" name="Google Shape;72;p1:notes"/>
          <p:cNvSpPr txBox="1">
            <a:spLocks noGrp="1"/>
          </p:cNvSpPr>
          <p:nvPr>
            <p:ph type="body" idx="1"/>
          </p:nvPr>
        </p:nvSpPr>
        <p:spPr>
          <a:xfrm>
            <a:off x="731838" y="4560888"/>
            <a:ext cx="5851525" cy="4319587"/>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
        <p:nvSpPr>
          <p:cNvPr id="73" name="Google Shape;73;p1:notes"/>
          <p:cNvSpPr>
            <a:spLocks noGrp="1" noRot="1" noChangeAspect="1"/>
          </p:cNvSpPr>
          <p:nvPr>
            <p:ph type="sldImg" idx="2"/>
          </p:nvPr>
        </p:nvSpPr>
        <p:spPr>
          <a:xfrm>
            <a:off x="1112838" y="720725"/>
            <a:ext cx="5089525" cy="36004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2:notes"/>
          <p:cNvSpPr txBox="1">
            <a:spLocks noGrp="1"/>
          </p:cNvSpPr>
          <p:nvPr>
            <p:ph type="sldNum" idx="12"/>
          </p:nvPr>
        </p:nvSpPr>
        <p:spPr>
          <a:xfrm>
            <a:off x="4278313" y="10156825"/>
            <a:ext cx="3271837" cy="525463"/>
          </a:xfrm>
          <a:prstGeom prst="rect">
            <a:avLst/>
          </a:prstGeom>
          <a:noFill/>
          <a:ln>
            <a:noFill/>
          </a:ln>
        </p:spPr>
        <p:txBody>
          <a:bodyPr spcFirstLastPara="1" wrap="square" lIns="0" tIns="0" rIns="0" bIns="0" anchor="b" anchorCtr="0">
            <a:noAutofit/>
          </a:bodyPr>
          <a:lstStyle/>
          <a:p>
            <a:pPr marL="0" lvl="0" indent="0" algn="r" rtl="0">
              <a:lnSpc>
                <a:spcPct val="95000"/>
              </a:lnSpc>
              <a:spcBef>
                <a:spcPts val="0"/>
              </a:spcBef>
              <a:spcAft>
                <a:spcPts val="0"/>
              </a:spcAft>
              <a:buClr>
                <a:srgbClr val="000000"/>
              </a:buClr>
              <a:buSzPts val="1400"/>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pPr marL="0" lvl="0" indent="0" algn="r" rtl="0">
                <a:lnSpc>
                  <a:spcPct val="95000"/>
                </a:lnSpc>
                <a:spcBef>
                  <a:spcPts val="0"/>
                </a:spcBef>
                <a:spcAft>
                  <a:spcPts val="0"/>
                </a:spcAft>
                <a:buClr>
                  <a:srgbClr val="000000"/>
                </a:buClr>
                <a:buSzPts val="1400"/>
                <a:buNone/>
              </a:pPr>
              <a:t>2</a:t>
            </a:fld>
            <a:endParaRPr sz="1400" b="0" i="0" u="none" strike="noStrike" cap="none">
              <a:solidFill>
                <a:srgbClr val="000000"/>
              </a:solidFill>
              <a:latin typeface="Times New Roman"/>
              <a:ea typeface="Times New Roman"/>
              <a:cs typeface="Times New Roman"/>
              <a:sym typeface="Times New Roman"/>
            </a:endParaRPr>
          </a:p>
        </p:txBody>
      </p:sp>
      <p:sp>
        <p:nvSpPr>
          <p:cNvPr id="80" name="Google Shape;80;p2:notes"/>
          <p:cNvSpPr txBox="1">
            <a:spLocks noGrp="1"/>
          </p:cNvSpPr>
          <p:nvPr>
            <p:ph type="body" idx="1"/>
          </p:nvPr>
        </p:nvSpPr>
        <p:spPr>
          <a:xfrm>
            <a:off x="755650" y="5078413"/>
            <a:ext cx="6038850" cy="48021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a:p>
        </p:txBody>
      </p:sp>
      <p:sp>
        <p:nvSpPr>
          <p:cNvPr id="81" name="Google Shape;81;p2:notes"/>
          <p:cNvSpPr>
            <a:spLocks noGrp="1" noRot="1" noChangeAspect="1"/>
          </p:cNvSpPr>
          <p:nvPr>
            <p:ph type="sldImg" idx="2"/>
          </p:nvPr>
        </p:nvSpPr>
        <p:spPr>
          <a:xfrm>
            <a:off x="947738" y="812800"/>
            <a:ext cx="5653087" cy="39989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755650" y="5078413"/>
            <a:ext cx="6038850" cy="48021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a:p>
        </p:txBody>
      </p:sp>
      <p:sp>
        <p:nvSpPr>
          <p:cNvPr id="112" name="Google Shape;112;p5:notes"/>
          <p:cNvSpPr>
            <a:spLocks noGrp="1" noRot="1" noChangeAspect="1"/>
          </p:cNvSpPr>
          <p:nvPr>
            <p:ph type="sldImg" idx="2"/>
          </p:nvPr>
        </p:nvSpPr>
        <p:spPr>
          <a:xfrm>
            <a:off x="947738" y="812800"/>
            <a:ext cx="5653087" cy="39989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sldNum" idx="12"/>
          </p:nvPr>
        </p:nvSpPr>
        <p:spPr>
          <a:xfrm>
            <a:off x="4278313" y="10156825"/>
            <a:ext cx="3271837" cy="525463"/>
          </a:xfrm>
          <a:prstGeom prst="rect">
            <a:avLst/>
          </a:prstGeom>
          <a:noFill/>
          <a:ln>
            <a:noFill/>
          </a:ln>
        </p:spPr>
        <p:txBody>
          <a:bodyPr spcFirstLastPara="1" wrap="square" lIns="0" tIns="0" rIns="0" bIns="0" anchor="b" anchorCtr="0">
            <a:noAutofit/>
          </a:bodyPr>
          <a:lstStyle/>
          <a:p>
            <a:pPr marL="0" lvl="0" indent="0" algn="r" rtl="0">
              <a:lnSpc>
                <a:spcPct val="95000"/>
              </a:lnSpc>
              <a:spcBef>
                <a:spcPts val="0"/>
              </a:spcBef>
              <a:spcAft>
                <a:spcPts val="0"/>
              </a:spcAft>
              <a:buClr>
                <a:srgbClr val="000000"/>
              </a:buClr>
              <a:buSzPts val="1400"/>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pPr marL="0" lvl="0" indent="0" algn="r" rtl="0">
                <a:lnSpc>
                  <a:spcPct val="95000"/>
                </a:lnSpc>
                <a:spcBef>
                  <a:spcPts val="0"/>
                </a:spcBef>
                <a:spcAft>
                  <a:spcPts val="0"/>
                </a:spcAft>
                <a:buClr>
                  <a:srgbClr val="000000"/>
                </a:buClr>
                <a:buSzPts val="1400"/>
                <a:buNone/>
              </a:pPr>
              <a:t>4</a:t>
            </a:fld>
            <a:endParaRPr sz="1400" b="0" i="0" u="none" strike="noStrike" cap="none">
              <a:solidFill>
                <a:srgbClr val="000000"/>
              </a:solidFill>
              <a:latin typeface="Times New Roman"/>
              <a:ea typeface="Times New Roman"/>
              <a:cs typeface="Times New Roman"/>
              <a:sym typeface="Times New Roman"/>
            </a:endParaRPr>
          </a:p>
        </p:txBody>
      </p:sp>
      <p:sp>
        <p:nvSpPr>
          <p:cNvPr id="97" name="Google Shape;97;p3:notes"/>
          <p:cNvSpPr txBox="1">
            <a:spLocks noGrp="1"/>
          </p:cNvSpPr>
          <p:nvPr>
            <p:ph type="body" idx="1"/>
          </p:nvPr>
        </p:nvSpPr>
        <p:spPr>
          <a:xfrm>
            <a:off x="755650" y="5078413"/>
            <a:ext cx="6038850" cy="48021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a:p>
        </p:txBody>
      </p:sp>
      <p:sp>
        <p:nvSpPr>
          <p:cNvPr id="98" name="Google Shape;98;p3:notes"/>
          <p:cNvSpPr>
            <a:spLocks noGrp="1" noRot="1" noChangeAspect="1"/>
          </p:cNvSpPr>
          <p:nvPr>
            <p:ph type="sldImg" idx="2"/>
          </p:nvPr>
        </p:nvSpPr>
        <p:spPr>
          <a:xfrm>
            <a:off x="947738" y="812800"/>
            <a:ext cx="5653087" cy="39989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713dc4df9_1_0:notes"/>
          <p:cNvSpPr>
            <a:spLocks noGrp="1" noRot="1" noChangeAspect="1"/>
          </p:cNvSpPr>
          <p:nvPr>
            <p:ph type="sldImg" idx="2"/>
          </p:nvPr>
        </p:nvSpPr>
        <p:spPr>
          <a:xfrm>
            <a:off x="947738" y="812800"/>
            <a:ext cx="5653087" cy="39989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2713dc4df9_1_0:notes"/>
          <p:cNvSpPr txBox="1">
            <a:spLocks noGrp="1"/>
          </p:cNvSpPr>
          <p:nvPr>
            <p:ph type="body" idx="1"/>
          </p:nvPr>
        </p:nvSpPr>
        <p:spPr>
          <a:xfrm>
            <a:off x="755650" y="5078413"/>
            <a:ext cx="6039000" cy="4802100"/>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141" name="Google Shape;141;g12713dc4df9_1_0:notes"/>
          <p:cNvSpPr txBox="1">
            <a:spLocks noGrp="1"/>
          </p:cNvSpPr>
          <p:nvPr>
            <p:ph type="sldNum" idx="12"/>
          </p:nvPr>
        </p:nvSpPr>
        <p:spPr>
          <a:xfrm>
            <a:off x="4278313" y="10156825"/>
            <a:ext cx="3271800" cy="5256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400"/>
              <a:buFont typeface="Times New Roman"/>
              <a:buNone/>
            </a:pPr>
            <a:fld id="{00000000-1234-1234-1234-123412341234}" type="slidenum">
              <a:rPr lang="en-US"/>
              <a:pPr marL="0" lvl="0" indent="0" algn="r" rtl="0">
                <a:spcBef>
                  <a:spcPts val="0"/>
                </a:spcBef>
                <a:spcAft>
                  <a:spcPts val="0"/>
                </a:spcAft>
                <a:buClr>
                  <a:srgbClr val="000000"/>
                </a:buClr>
                <a:buSzPts val="1400"/>
                <a:buFont typeface="Times New Roman"/>
                <a:buNone/>
              </a:pPr>
              <a:t>11</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2938086f90_1_0:notes"/>
          <p:cNvSpPr>
            <a:spLocks noGrp="1" noRot="1" noChangeAspect="1"/>
          </p:cNvSpPr>
          <p:nvPr>
            <p:ph type="sldImg" idx="2"/>
          </p:nvPr>
        </p:nvSpPr>
        <p:spPr>
          <a:xfrm>
            <a:off x="947738" y="812800"/>
            <a:ext cx="5653087" cy="39989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2938086f90_1_0:notes"/>
          <p:cNvSpPr txBox="1">
            <a:spLocks noGrp="1"/>
          </p:cNvSpPr>
          <p:nvPr>
            <p:ph type="body" idx="1"/>
          </p:nvPr>
        </p:nvSpPr>
        <p:spPr>
          <a:xfrm>
            <a:off x="755650" y="5078413"/>
            <a:ext cx="6039000" cy="4802100"/>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203" name="Google Shape;203;g12938086f90_1_0:notes"/>
          <p:cNvSpPr txBox="1">
            <a:spLocks noGrp="1"/>
          </p:cNvSpPr>
          <p:nvPr>
            <p:ph type="sldNum" idx="12"/>
          </p:nvPr>
        </p:nvSpPr>
        <p:spPr>
          <a:xfrm>
            <a:off x="4278313" y="10156825"/>
            <a:ext cx="3271800" cy="5256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400"/>
              <a:buFont typeface="Times New Roman"/>
              <a:buNone/>
            </a:pPr>
            <a:fld id="{00000000-1234-1234-1234-123412341234}" type="slidenum">
              <a:rPr lang="en-US"/>
              <a:pPr marL="0" lvl="0" indent="0" algn="r" rtl="0">
                <a:spcBef>
                  <a:spcPts val="0"/>
                </a:spcBef>
                <a:spcAft>
                  <a:spcPts val="0"/>
                </a:spcAft>
                <a:buClr>
                  <a:srgbClr val="000000"/>
                </a:buClr>
                <a:buSzPts val="1400"/>
                <a:buFont typeface="Times New Roman"/>
                <a:buNone/>
              </a:pPr>
              <a:t>17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259e287a1c_2_1:notes"/>
          <p:cNvSpPr>
            <a:spLocks noGrp="1" noRot="1" noChangeAspect="1"/>
          </p:cNvSpPr>
          <p:nvPr>
            <p:ph type="sldImg" idx="2"/>
          </p:nvPr>
        </p:nvSpPr>
        <p:spPr>
          <a:xfrm>
            <a:off x="947738" y="812800"/>
            <a:ext cx="5653087" cy="39989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259e287a1c_2_1:notes"/>
          <p:cNvSpPr txBox="1">
            <a:spLocks noGrp="1"/>
          </p:cNvSpPr>
          <p:nvPr>
            <p:ph type="body" idx="1"/>
          </p:nvPr>
        </p:nvSpPr>
        <p:spPr>
          <a:xfrm>
            <a:off x="755650" y="5078413"/>
            <a:ext cx="6039000" cy="4802100"/>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225" name="Google Shape;225;g1259e287a1c_2_1:notes"/>
          <p:cNvSpPr txBox="1">
            <a:spLocks noGrp="1"/>
          </p:cNvSpPr>
          <p:nvPr>
            <p:ph type="sldNum" idx="12"/>
          </p:nvPr>
        </p:nvSpPr>
        <p:spPr>
          <a:xfrm>
            <a:off x="4278313" y="10156825"/>
            <a:ext cx="3271800" cy="5256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400"/>
              <a:buFont typeface="Times New Roman"/>
              <a:buNone/>
            </a:pPr>
            <a:fld id="{00000000-1234-1234-1234-123412341234}" type="slidenum">
              <a:rPr lang="en-US"/>
              <a:pPr marL="0" lvl="0" indent="0" algn="r" rtl="0">
                <a:spcBef>
                  <a:spcPts val="0"/>
                </a:spcBef>
                <a:spcAft>
                  <a:spcPts val="0"/>
                </a:spcAft>
                <a:buClr>
                  <a:srgbClr val="000000"/>
                </a:buClr>
                <a:buSzPts val="1400"/>
                <a:buFont typeface="Times New Roman"/>
                <a:buNone/>
              </a:pPr>
              <a:t>25</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0:notes"/>
          <p:cNvSpPr txBox="1">
            <a:spLocks noGrp="1"/>
          </p:cNvSpPr>
          <p:nvPr>
            <p:ph type="body" idx="1"/>
          </p:nvPr>
        </p:nvSpPr>
        <p:spPr>
          <a:xfrm>
            <a:off x="755650" y="5078413"/>
            <a:ext cx="6038850" cy="48021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400"/>
              <a:buNone/>
            </a:pPr>
            <a:endParaRPr/>
          </a:p>
        </p:txBody>
      </p:sp>
      <p:sp>
        <p:nvSpPr>
          <p:cNvPr id="239" name="Google Shape;239;p20:notes"/>
          <p:cNvSpPr>
            <a:spLocks noGrp="1" noRot="1" noChangeAspect="1"/>
          </p:cNvSpPr>
          <p:nvPr>
            <p:ph type="sldImg" idx="2"/>
          </p:nvPr>
        </p:nvSpPr>
        <p:spPr>
          <a:xfrm>
            <a:off x="947738" y="812800"/>
            <a:ext cx="5653087" cy="39989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2"/>
          <p:cNvSpPr txBox="1">
            <a:spLocks noGrp="1"/>
          </p:cNvSpPr>
          <p:nvPr>
            <p:ph type="title"/>
          </p:nvPr>
        </p:nvSpPr>
        <p:spPr>
          <a:xfrm>
            <a:off x="2786063" y="174625"/>
            <a:ext cx="6361112" cy="587375"/>
          </a:xfrm>
          <a:prstGeom prst="rect">
            <a:avLst/>
          </a:prstGeom>
          <a:noFill/>
          <a:ln>
            <a:noFill/>
          </a:ln>
        </p:spPr>
        <p:txBody>
          <a:bodyPr spcFirstLastPara="1" wrap="square" lIns="104400" tIns="52200" rIns="104400" bIns="52200" anchor="t" anchorCtr="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25" name="Google Shape;25;p2"/>
          <p:cNvSpPr txBox="1">
            <a:spLocks noGrp="1"/>
          </p:cNvSpPr>
          <p:nvPr>
            <p:ph type="body" idx="1"/>
          </p:nvPr>
        </p:nvSpPr>
        <p:spPr>
          <a:xfrm>
            <a:off x="177800" y="1092200"/>
            <a:ext cx="10325100" cy="5829300"/>
          </a:xfrm>
          <a:prstGeom prst="rect">
            <a:avLst/>
          </a:prstGeom>
          <a:noFill/>
          <a:ln>
            <a:noFill/>
          </a:ln>
        </p:spPr>
        <p:txBody>
          <a:bodyPr spcFirstLastPara="1" wrap="square" lIns="104400" tIns="52200" rIns="104400" bIns="52200" anchor="t" anchorCtr="0">
            <a:noAutofit/>
          </a:bodyPr>
          <a:lstStyle>
            <a:lvl1pPr marL="457200" lvl="0" indent="-342900" algn="l">
              <a:lnSpc>
                <a:spcPct val="93000"/>
              </a:lnSpc>
              <a:spcBef>
                <a:spcPts val="0"/>
              </a:spcBef>
              <a:spcAft>
                <a:spcPts val="0"/>
              </a:spcAft>
              <a:buClr>
                <a:srgbClr val="000000"/>
              </a:buClr>
              <a:buSzPts val="1800"/>
              <a:buChar char="•"/>
              <a:defRPr/>
            </a:lvl1pPr>
            <a:lvl2pPr marL="914400" lvl="1" indent="-342900" algn="l">
              <a:lnSpc>
                <a:spcPct val="93000"/>
              </a:lnSpc>
              <a:spcBef>
                <a:spcPts val="1425"/>
              </a:spcBef>
              <a:spcAft>
                <a:spcPts val="0"/>
              </a:spcAft>
              <a:buClr>
                <a:srgbClr val="000000"/>
              </a:buClr>
              <a:buSzPts val="1800"/>
              <a:buChar char="–"/>
              <a:defRPr/>
            </a:lvl2pPr>
            <a:lvl3pPr marL="1371600" lvl="2" indent="-342900" algn="l">
              <a:lnSpc>
                <a:spcPct val="93000"/>
              </a:lnSpc>
              <a:spcBef>
                <a:spcPts val="1138"/>
              </a:spcBef>
              <a:spcAft>
                <a:spcPts val="0"/>
              </a:spcAft>
              <a:buClr>
                <a:srgbClr val="000000"/>
              </a:buClr>
              <a:buSzPts val="1800"/>
              <a:buChar char="•"/>
              <a:defRPr/>
            </a:lvl3pPr>
            <a:lvl4pPr marL="1828800" lvl="3" indent="-342900" algn="l">
              <a:lnSpc>
                <a:spcPct val="93000"/>
              </a:lnSpc>
              <a:spcBef>
                <a:spcPts val="850"/>
              </a:spcBef>
              <a:spcAft>
                <a:spcPts val="0"/>
              </a:spcAft>
              <a:buClr>
                <a:srgbClr val="000000"/>
              </a:buClr>
              <a:buSzPts val="1800"/>
              <a:buChar char="–"/>
              <a:defRPr/>
            </a:lvl4pPr>
            <a:lvl5pPr marL="2286000" lvl="4" indent="-342900" algn="l">
              <a:lnSpc>
                <a:spcPct val="93000"/>
              </a:lnSpc>
              <a:spcBef>
                <a:spcPts val="575"/>
              </a:spcBef>
              <a:spcAft>
                <a:spcPts val="0"/>
              </a:spcAft>
              <a:buClr>
                <a:srgbClr val="000000"/>
              </a:buClr>
              <a:buSzPts val="1800"/>
              <a:buChar char="»"/>
              <a:defRPr/>
            </a:lvl5pPr>
            <a:lvl6pPr marL="2743200" lvl="5" indent="-228600" algn="l">
              <a:lnSpc>
                <a:spcPct val="93000"/>
              </a:lnSpc>
              <a:spcBef>
                <a:spcPts val="288"/>
              </a:spcBef>
              <a:spcAft>
                <a:spcPts val="0"/>
              </a:spcAft>
              <a:buSzPts val="1400"/>
              <a:buNone/>
              <a:defRPr/>
            </a:lvl6pPr>
            <a:lvl7pPr marL="3200400" lvl="6" indent="-228600" algn="l">
              <a:lnSpc>
                <a:spcPct val="93000"/>
              </a:lnSpc>
              <a:spcBef>
                <a:spcPts val="290"/>
              </a:spcBef>
              <a:spcAft>
                <a:spcPts val="0"/>
              </a:spcAft>
              <a:buSzPts val="1400"/>
              <a:buNone/>
              <a:defRPr/>
            </a:lvl7pPr>
            <a:lvl8pPr marL="3657600" lvl="7" indent="-228600" algn="l">
              <a:lnSpc>
                <a:spcPct val="93000"/>
              </a:lnSpc>
              <a:spcBef>
                <a:spcPts val="290"/>
              </a:spcBef>
              <a:spcAft>
                <a:spcPts val="0"/>
              </a:spcAft>
              <a:buSzPts val="1400"/>
              <a:buNone/>
              <a:defRPr/>
            </a:lvl8pPr>
            <a:lvl9pPr marL="4114800" lvl="8" indent="-228600" algn="l">
              <a:lnSpc>
                <a:spcPct val="93000"/>
              </a:lnSpc>
              <a:spcBef>
                <a:spcPts val="290"/>
              </a:spcBef>
              <a:spcAft>
                <a:spcPts val="290"/>
              </a:spcAft>
              <a:buSzPts val="1400"/>
              <a:buNone/>
              <a:defRPr/>
            </a:lvl9pPr>
          </a:lstStyle>
          <a:p>
            <a:endParaRPr/>
          </a:p>
        </p:txBody>
      </p:sp>
      <p:sp>
        <p:nvSpPr>
          <p:cNvPr id="26" name="Google Shape;26;p2"/>
          <p:cNvSpPr txBox="1">
            <a:spLocks noGrp="1"/>
          </p:cNvSpPr>
          <p:nvPr>
            <p:ph type="sldNum" idx="12"/>
          </p:nvPr>
        </p:nvSpPr>
        <p:spPr>
          <a:xfrm>
            <a:off x="7991475" y="71438"/>
            <a:ext cx="2628900" cy="301625"/>
          </a:xfrm>
          <a:prstGeom prst="rect">
            <a:avLst/>
          </a:prstGeom>
          <a:noFill/>
          <a:ln>
            <a:noFill/>
          </a:ln>
        </p:spPr>
        <p:txBody>
          <a:bodyPr spcFirstLastPara="1" wrap="square" lIns="104400" tIns="52200" rIns="104400" bIns="52200" anchor="t" anchorCtr="0">
            <a:noAutofit/>
          </a:bodyPr>
          <a:lstStyle>
            <a:lvl1pPr marL="0" marR="0" lvl="0"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a:t>                                </a:t>
            </a: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6"/>
        <p:cNvGrpSpPr/>
        <p:nvPr/>
      </p:nvGrpSpPr>
      <p:grpSpPr>
        <a:xfrm>
          <a:off x="0" y="0"/>
          <a:ext cx="0" cy="0"/>
          <a:chOff x="0" y="0"/>
          <a:chExt cx="0" cy="0"/>
        </a:xfrm>
      </p:grpSpPr>
      <p:sp>
        <p:nvSpPr>
          <p:cNvPr id="67" name="Google Shape;67;p12"/>
          <p:cNvSpPr txBox="1">
            <a:spLocks noGrp="1"/>
          </p:cNvSpPr>
          <p:nvPr>
            <p:ph type="title"/>
          </p:nvPr>
        </p:nvSpPr>
        <p:spPr>
          <a:xfrm rot="5400000">
            <a:off x="5838825" y="2257425"/>
            <a:ext cx="6746875" cy="2581275"/>
          </a:xfrm>
          <a:prstGeom prst="rect">
            <a:avLst/>
          </a:prstGeom>
          <a:noFill/>
          <a:ln>
            <a:noFill/>
          </a:ln>
        </p:spPr>
        <p:txBody>
          <a:bodyPr spcFirstLastPara="1" wrap="square" lIns="104400" tIns="52200" rIns="104400" bIns="52200" anchor="t" anchorCtr="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68" name="Google Shape;68;p12"/>
          <p:cNvSpPr txBox="1">
            <a:spLocks noGrp="1"/>
          </p:cNvSpPr>
          <p:nvPr>
            <p:ph type="body" idx="1"/>
          </p:nvPr>
        </p:nvSpPr>
        <p:spPr>
          <a:xfrm rot="5400000">
            <a:off x="600075" y="-247650"/>
            <a:ext cx="6746875" cy="7591425"/>
          </a:xfrm>
          <a:prstGeom prst="rect">
            <a:avLst/>
          </a:prstGeom>
          <a:noFill/>
          <a:ln>
            <a:noFill/>
          </a:ln>
        </p:spPr>
        <p:txBody>
          <a:bodyPr spcFirstLastPara="1" wrap="square" lIns="104400" tIns="52200" rIns="104400" bIns="52200" anchor="t" anchorCtr="0">
            <a:noAutofit/>
          </a:bodyPr>
          <a:lstStyle>
            <a:lvl1pPr marL="457200" lvl="0" indent="-342900" algn="l">
              <a:lnSpc>
                <a:spcPct val="93000"/>
              </a:lnSpc>
              <a:spcBef>
                <a:spcPts val="0"/>
              </a:spcBef>
              <a:spcAft>
                <a:spcPts val="0"/>
              </a:spcAft>
              <a:buClr>
                <a:srgbClr val="000000"/>
              </a:buClr>
              <a:buSzPts val="1800"/>
              <a:buChar char="•"/>
              <a:defRPr/>
            </a:lvl1pPr>
            <a:lvl2pPr marL="914400" lvl="1" indent="-342900" algn="l">
              <a:lnSpc>
                <a:spcPct val="93000"/>
              </a:lnSpc>
              <a:spcBef>
                <a:spcPts val="1425"/>
              </a:spcBef>
              <a:spcAft>
                <a:spcPts val="0"/>
              </a:spcAft>
              <a:buClr>
                <a:srgbClr val="000000"/>
              </a:buClr>
              <a:buSzPts val="1800"/>
              <a:buChar char="–"/>
              <a:defRPr/>
            </a:lvl2pPr>
            <a:lvl3pPr marL="1371600" lvl="2" indent="-342900" algn="l">
              <a:lnSpc>
                <a:spcPct val="93000"/>
              </a:lnSpc>
              <a:spcBef>
                <a:spcPts val="1138"/>
              </a:spcBef>
              <a:spcAft>
                <a:spcPts val="0"/>
              </a:spcAft>
              <a:buClr>
                <a:srgbClr val="000000"/>
              </a:buClr>
              <a:buSzPts val="1800"/>
              <a:buChar char="•"/>
              <a:defRPr/>
            </a:lvl3pPr>
            <a:lvl4pPr marL="1828800" lvl="3" indent="-342900" algn="l">
              <a:lnSpc>
                <a:spcPct val="93000"/>
              </a:lnSpc>
              <a:spcBef>
                <a:spcPts val="850"/>
              </a:spcBef>
              <a:spcAft>
                <a:spcPts val="0"/>
              </a:spcAft>
              <a:buClr>
                <a:srgbClr val="000000"/>
              </a:buClr>
              <a:buSzPts val="1800"/>
              <a:buChar char="–"/>
              <a:defRPr/>
            </a:lvl4pPr>
            <a:lvl5pPr marL="2286000" lvl="4" indent="-342900" algn="l">
              <a:lnSpc>
                <a:spcPct val="93000"/>
              </a:lnSpc>
              <a:spcBef>
                <a:spcPts val="575"/>
              </a:spcBef>
              <a:spcAft>
                <a:spcPts val="0"/>
              </a:spcAft>
              <a:buClr>
                <a:srgbClr val="000000"/>
              </a:buClr>
              <a:buSzPts val="1800"/>
              <a:buChar char="»"/>
              <a:defRPr/>
            </a:lvl5pPr>
            <a:lvl6pPr marL="2743200" lvl="5" indent="-228600" algn="l">
              <a:lnSpc>
                <a:spcPct val="93000"/>
              </a:lnSpc>
              <a:spcBef>
                <a:spcPts val="288"/>
              </a:spcBef>
              <a:spcAft>
                <a:spcPts val="0"/>
              </a:spcAft>
              <a:buSzPts val="1400"/>
              <a:buNone/>
              <a:defRPr/>
            </a:lvl6pPr>
            <a:lvl7pPr marL="3200400" lvl="6" indent="-228600" algn="l">
              <a:lnSpc>
                <a:spcPct val="93000"/>
              </a:lnSpc>
              <a:spcBef>
                <a:spcPts val="290"/>
              </a:spcBef>
              <a:spcAft>
                <a:spcPts val="0"/>
              </a:spcAft>
              <a:buSzPts val="1400"/>
              <a:buNone/>
              <a:defRPr/>
            </a:lvl7pPr>
            <a:lvl8pPr marL="3657600" lvl="7" indent="-228600" algn="l">
              <a:lnSpc>
                <a:spcPct val="93000"/>
              </a:lnSpc>
              <a:spcBef>
                <a:spcPts val="290"/>
              </a:spcBef>
              <a:spcAft>
                <a:spcPts val="0"/>
              </a:spcAft>
              <a:buSzPts val="1400"/>
              <a:buNone/>
              <a:defRPr/>
            </a:lvl8pPr>
            <a:lvl9pPr marL="4114800" lvl="8" indent="-228600" algn="l">
              <a:lnSpc>
                <a:spcPct val="93000"/>
              </a:lnSpc>
              <a:spcBef>
                <a:spcPts val="290"/>
              </a:spcBef>
              <a:spcAft>
                <a:spcPts val="290"/>
              </a:spcAft>
              <a:buSzPts val="1400"/>
              <a:buNone/>
              <a:defRPr/>
            </a:lvl9pPr>
          </a:lstStyle>
          <a:p>
            <a:endParaRPr/>
          </a:p>
        </p:txBody>
      </p:sp>
      <p:sp>
        <p:nvSpPr>
          <p:cNvPr id="69" name="Google Shape;69;p12"/>
          <p:cNvSpPr txBox="1">
            <a:spLocks noGrp="1"/>
          </p:cNvSpPr>
          <p:nvPr>
            <p:ph type="sldNum" idx="12"/>
          </p:nvPr>
        </p:nvSpPr>
        <p:spPr>
          <a:xfrm>
            <a:off x="7991475" y="71438"/>
            <a:ext cx="2628900" cy="301625"/>
          </a:xfrm>
          <a:prstGeom prst="rect">
            <a:avLst/>
          </a:prstGeom>
          <a:noFill/>
          <a:ln>
            <a:noFill/>
          </a:ln>
        </p:spPr>
        <p:txBody>
          <a:bodyPr spcFirstLastPara="1" wrap="square" lIns="104400" tIns="52200" rIns="104400" bIns="52200" anchor="t" anchorCtr="0">
            <a:noAutofit/>
          </a:bodyPr>
          <a:lstStyle>
            <a:lvl1pPr marL="0" marR="0" lvl="0"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a:t>                   </a:t>
            </a: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2786063" y="174625"/>
            <a:ext cx="6361112" cy="587375"/>
          </a:xfrm>
          <a:prstGeom prst="rect">
            <a:avLst/>
          </a:prstGeom>
          <a:noFill/>
          <a:ln>
            <a:noFill/>
          </a:ln>
        </p:spPr>
        <p:txBody>
          <a:bodyPr spcFirstLastPara="1" wrap="square" lIns="104400" tIns="52200" rIns="104400" bIns="52200" anchor="t" anchorCtr="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29" name="Google Shape;29;p3"/>
          <p:cNvSpPr txBox="1">
            <a:spLocks noGrp="1"/>
          </p:cNvSpPr>
          <p:nvPr>
            <p:ph type="body" idx="1"/>
          </p:nvPr>
        </p:nvSpPr>
        <p:spPr>
          <a:xfrm>
            <a:off x="177800" y="1092200"/>
            <a:ext cx="5086350" cy="5829300"/>
          </a:xfrm>
          <a:prstGeom prst="rect">
            <a:avLst/>
          </a:prstGeom>
          <a:noFill/>
          <a:ln>
            <a:noFill/>
          </a:ln>
        </p:spPr>
        <p:txBody>
          <a:bodyPr spcFirstLastPara="1" wrap="square" lIns="104400" tIns="52200" rIns="104400" bIns="52200" anchor="t" anchorCtr="0">
            <a:noAutofit/>
          </a:bodyPr>
          <a:lstStyle>
            <a:lvl1pPr marL="457200" lvl="0" indent="-406400" algn="l">
              <a:lnSpc>
                <a:spcPct val="93000"/>
              </a:lnSpc>
              <a:spcBef>
                <a:spcPts val="0"/>
              </a:spcBef>
              <a:spcAft>
                <a:spcPts val="0"/>
              </a:spcAft>
              <a:buClr>
                <a:srgbClr val="000000"/>
              </a:buClr>
              <a:buSzPts val="2800"/>
              <a:buChar char="•"/>
              <a:defRPr sz="2800"/>
            </a:lvl1pPr>
            <a:lvl2pPr marL="914400" lvl="1" indent="-381000" algn="l">
              <a:lnSpc>
                <a:spcPct val="93000"/>
              </a:lnSpc>
              <a:spcBef>
                <a:spcPts val="1425"/>
              </a:spcBef>
              <a:spcAft>
                <a:spcPts val="0"/>
              </a:spcAft>
              <a:buClr>
                <a:srgbClr val="000000"/>
              </a:buClr>
              <a:buSzPts val="2400"/>
              <a:buChar char="–"/>
              <a:defRPr sz="2400"/>
            </a:lvl2pPr>
            <a:lvl3pPr marL="1371600" lvl="2" indent="-355600" algn="l">
              <a:lnSpc>
                <a:spcPct val="93000"/>
              </a:lnSpc>
              <a:spcBef>
                <a:spcPts val="1138"/>
              </a:spcBef>
              <a:spcAft>
                <a:spcPts val="0"/>
              </a:spcAft>
              <a:buClr>
                <a:srgbClr val="000000"/>
              </a:buClr>
              <a:buSzPts val="2000"/>
              <a:buChar char="•"/>
              <a:defRPr sz="2000"/>
            </a:lvl3pPr>
            <a:lvl4pPr marL="1828800" lvl="3" indent="-342900" algn="l">
              <a:lnSpc>
                <a:spcPct val="93000"/>
              </a:lnSpc>
              <a:spcBef>
                <a:spcPts val="850"/>
              </a:spcBef>
              <a:spcAft>
                <a:spcPts val="0"/>
              </a:spcAft>
              <a:buClr>
                <a:srgbClr val="000000"/>
              </a:buClr>
              <a:buSzPts val="1800"/>
              <a:buChar char="–"/>
              <a:defRPr sz="1800"/>
            </a:lvl4pPr>
            <a:lvl5pPr marL="2286000" lvl="4" indent="-342900" algn="l">
              <a:lnSpc>
                <a:spcPct val="93000"/>
              </a:lnSpc>
              <a:spcBef>
                <a:spcPts val="575"/>
              </a:spcBef>
              <a:spcAft>
                <a:spcPts val="0"/>
              </a:spcAft>
              <a:buClr>
                <a:srgbClr val="000000"/>
              </a:buClr>
              <a:buSzPts val="1800"/>
              <a:buChar char="»"/>
              <a:defRPr sz="1800"/>
            </a:lvl5pPr>
            <a:lvl6pPr marL="2743200" lvl="5" indent="-228600" algn="l">
              <a:lnSpc>
                <a:spcPct val="93000"/>
              </a:lnSpc>
              <a:spcBef>
                <a:spcPts val="288"/>
              </a:spcBef>
              <a:spcAft>
                <a:spcPts val="0"/>
              </a:spcAft>
              <a:buSzPts val="1400"/>
              <a:buNone/>
              <a:defRPr sz="1800"/>
            </a:lvl6pPr>
            <a:lvl7pPr marL="3200400" lvl="6" indent="-228600" algn="l">
              <a:lnSpc>
                <a:spcPct val="93000"/>
              </a:lnSpc>
              <a:spcBef>
                <a:spcPts val="290"/>
              </a:spcBef>
              <a:spcAft>
                <a:spcPts val="0"/>
              </a:spcAft>
              <a:buSzPts val="1400"/>
              <a:buNone/>
              <a:defRPr sz="1800"/>
            </a:lvl7pPr>
            <a:lvl8pPr marL="3657600" lvl="7" indent="-228600" algn="l">
              <a:lnSpc>
                <a:spcPct val="93000"/>
              </a:lnSpc>
              <a:spcBef>
                <a:spcPts val="290"/>
              </a:spcBef>
              <a:spcAft>
                <a:spcPts val="0"/>
              </a:spcAft>
              <a:buSzPts val="1400"/>
              <a:buNone/>
              <a:defRPr sz="1800"/>
            </a:lvl8pPr>
            <a:lvl9pPr marL="4114800" lvl="8" indent="-228600" algn="l">
              <a:lnSpc>
                <a:spcPct val="93000"/>
              </a:lnSpc>
              <a:spcBef>
                <a:spcPts val="290"/>
              </a:spcBef>
              <a:spcAft>
                <a:spcPts val="290"/>
              </a:spcAft>
              <a:buSzPts val="1400"/>
              <a:buNone/>
              <a:defRPr sz="1800"/>
            </a:lvl9pPr>
          </a:lstStyle>
          <a:p>
            <a:endParaRPr/>
          </a:p>
        </p:txBody>
      </p:sp>
      <p:sp>
        <p:nvSpPr>
          <p:cNvPr id="30" name="Google Shape;30;p3"/>
          <p:cNvSpPr txBox="1">
            <a:spLocks noGrp="1"/>
          </p:cNvSpPr>
          <p:nvPr>
            <p:ph type="body" idx="2"/>
          </p:nvPr>
        </p:nvSpPr>
        <p:spPr>
          <a:xfrm>
            <a:off x="5416550" y="1092200"/>
            <a:ext cx="5086350" cy="5829300"/>
          </a:xfrm>
          <a:prstGeom prst="rect">
            <a:avLst/>
          </a:prstGeom>
          <a:noFill/>
          <a:ln>
            <a:noFill/>
          </a:ln>
        </p:spPr>
        <p:txBody>
          <a:bodyPr spcFirstLastPara="1" wrap="square" lIns="104400" tIns="52200" rIns="104400" bIns="52200" anchor="t" anchorCtr="0">
            <a:noAutofit/>
          </a:bodyPr>
          <a:lstStyle>
            <a:lvl1pPr marL="457200" lvl="0" indent="-406400" algn="l">
              <a:lnSpc>
                <a:spcPct val="93000"/>
              </a:lnSpc>
              <a:spcBef>
                <a:spcPts val="0"/>
              </a:spcBef>
              <a:spcAft>
                <a:spcPts val="0"/>
              </a:spcAft>
              <a:buClr>
                <a:srgbClr val="000000"/>
              </a:buClr>
              <a:buSzPts val="2800"/>
              <a:buChar char="•"/>
              <a:defRPr sz="2800"/>
            </a:lvl1pPr>
            <a:lvl2pPr marL="914400" lvl="1" indent="-381000" algn="l">
              <a:lnSpc>
                <a:spcPct val="93000"/>
              </a:lnSpc>
              <a:spcBef>
                <a:spcPts val="1425"/>
              </a:spcBef>
              <a:spcAft>
                <a:spcPts val="0"/>
              </a:spcAft>
              <a:buClr>
                <a:srgbClr val="000000"/>
              </a:buClr>
              <a:buSzPts val="2400"/>
              <a:buChar char="–"/>
              <a:defRPr sz="2400"/>
            </a:lvl2pPr>
            <a:lvl3pPr marL="1371600" lvl="2" indent="-355600" algn="l">
              <a:lnSpc>
                <a:spcPct val="93000"/>
              </a:lnSpc>
              <a:spcBef>
                <a:spcPts val="1138"/>
              </a:spcBef>
              <a:spcAft>
                <a:spcPts val="0"/>
              </a:spcAft>
              <a:buClr>
                <a:srgbClr val="000000"/>
              </a:buClr>
              <a:buSzPts val="2000"/>
              <a:buChar char="•"/>
              <a:defRPr sz="2000"/>
            </a:lvl3pPr>
            <a:lvl4pPr marL="1828800" lvl="3" indent="-342900" algn="l">
              <a:lnSpc>
                <a:spcPct val="93000"/>
              </a:lnSpc>
              <a:spcBef>
                <a:spcPts val="850"/>
              </a:spcBef>
              <a:spcAft>
                <a:spcPts val="0"/>
              </a:spcAft>
              <a:buClr>
                <a:srgbClr val="000000"/>
              </a:buClr>
              <a:buSzPts val="1800"/>
              <a:buChar char="–"/>
              <a:defRPr sz="1800"/>
            </a:lvl4pPr>
            <a:lvl5pPr marL="2286000" lvl="4" indent="-342900" algn="l">
              <a:lnSpc>
                <a:spcPct val="93000"/>
              </a:lnSpc>
              <a:spcBef>
                <a:spcPts val="575"/>
              </a:spcBef>
              <a:spcAft>
                <a:spcPts val="0"/>
              </a:spcAft>
              <a:buClr>
                <a:srgbClr val="000000"/>
              </a:buClr>
              <a:buSzPts val="1800"/>
              <a:buChar char="»"/>
              <a:defRPr sz="1800"/>
            </a:lvl5pPr>
            <a:lvl6pPr marL="2743200" lvl="5" indent="-228600" algn="l">
              <a:lnSpc>
                <a:spcPct val="93000"/>
              </a:lnSpc>
              <a:spcBef>
                <a:spcPts val="288"/>
              </a:spcBef>
              <a:spcAft>
                <a:spcPts val="0"/>
              </a:spcAft>
              <a:buSzPts val="1400"/>
              <a:buNone/>
              <a:defRPr sz="1800"/>
            </a:lvl6pPr>
            <a:lvl7pPr marL="3200400" lvl="6" indent="-228600" algn="l">
              <a:lnSpc>
                <a:spcPct val="93000"/>
              </a:lnSpc>
              <a:spcBef>
                <a:spcPts val="290"/>
              </a:spcBef>
              <a:spcAft>
                <a:spcPts val="0"/>
              </a:spcAft>
              <a:buSzPts val="1400"/>
              <a:buNone/>
              <a:defRPr sz="1800"/>
            </a:lvl7pPr>
            <a:lvl8pPr marL="3657600" lvl="7" indent="-228600" algn="l">
              <a:lnSpc>
                <a:spcPct val="93000"/>
              </a:lnSpc>
              <a:spcBef>
                <a:spcPts val="290"/>
              </a:spcBef>
              <a:spcAft>
                <a:spcPts val="0"/>
              </a:spcAft>
              <a:buSzPts val="1400"/>
              <a:buNone/>
              <a:defRPr sz="1800"/>
            </a:lvl8pPr>
            <a:lvl9pPr marL="4114800" lvl="8" indent="-228600" algn="l">
              <a:lnSpc>
                <a:spcPct val="93000"/>
              </a:lnSpc>
              <a:spcBef>
                <a:spcPts val="290"/>
              </a:spcBef>
              <a:spcAft>
                <a:spcPts val="290"/>
              </a:spcAft>
              <a:buSzPts val="1400"/>
              <a:buNone/>
              <a:defRPr sz="1800"/>
            </a:lvl9pPr>
          </a:lstStyle>
          <a:p>
            <a:endParaRPr/>
          </a:p>
        </p:txBody>
      </p:sp>
      <p:sp>
        <p:nvSpPr>
          <p:cNvPr id="31" name="Google Shape;31;p3"/>
          <p:cNvSpPr txBox="1">
            <a:spLocks noGrp="1"/>
          </p:cNvSpPr>
          <p:nvPr>
            <p:ph type="sldNum" idx="12"/>
          </p:nvPr>
        </p:nvSpPr>
        <p:spPr>
          <a:xfrm>
            <a:off x="7991475" y="71438"/>
            <a:ext cx="2628900" cy="301625"/>
          </a:xfrm>
          <a:prstGeom prst="rect">
            <a:avLst/>
          </a:prstGeom>
          <a:noFill/>
          <a:ln>
            <a:noFill/>
          </a:ln>
        </p:spPr>
        <p:txBody>
          <a:bodyPr spcFirstLastPara="1" wrap="square" lIns="104400" tIns="52200" rIns="104400" bIns="52200" anchor="t" anchorCtr="0">
            <a:noAutofit/>
          </a:bodyPr>
          <a:lstStyle>
            <a:lvl1pPr marL="0" marR="0" lvl="0"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a:t>                   </a:t>
            </a: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844550" y="4857750"/>
            <a:ext cx="9088438" cy="1501775"/>
          </a:xfrm>
          <a:prstGeom prst="rect">
            <a:avLst/>
          </a:prstGeom>
          <a:noFill/>
          <a:ln>
            <a:noFill/>
          </a:ln>
        </p:spPr>
        <p:txBody>
          <a:bodyPr spcFirstLastPara="1" wrap="square" lIns="104400" tIns="52200" rIns="104400" bIns="52200" anchor="t" anchorCtr="0">
            <a:noAutofit/>
          </a:bodyPr>
          <a:lstStyle>
            <a:lvl1pPr lvl="0" algn="l">
              <a:lnSpc>
                <a:spcPct val="93000"/>
              </a:lnSpc>
              <a:spcBef>
                <a:spcPts val="0"/>
              </a:spcBef>
              <a:spcAft>
                <a:spcPts val="0"/>
              </a:spcAft>
              <a:buSzPts val="1400"/>
              <a:buNone/>
              <a:defRPr sz="4000" b="1" cap="none"/>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38" name="Google Shape;38;p5"/>
          <p:cNvSpPr txBox="1">
            <a:spLocks noGrp="1"/>
          </p:cNvSpPr>
          <p:nvPr>
            <p:ph type="body" idx="1"/>
          </p:nvPr>
        </p:nvSpPr>
        <p:spPr>
          <a:xfrm>
            <a:off x="844550" y="3203575"/>
            <a:ext cx="9088438" cy="1654175"/>
          </a:xfrm>
          <a:prstGeom prst="rect">
            <a:avLst/>
          </a:prstGeom>
          <a:noFill/>
          <a:ln>
            <a:noFill/>
          </a:ln>
        </p:spPr>
        <p:txBody>
          <a:bodyPr spcFirstLastPara="1" wrap="square" lIns="104400" tIns="52200" rIns="104400" bIns="52200" anchor="b" anchorCtr="0">
            <a:noAutofit/>
          </a:bodyPr>
          <a:lstStyle>
            <a:lvl1pPr marL="457200" lvl="0" indent="-228600" algn="l">
              <a:lnSpc>
                <a:spcPct val="93000"/>
              </a:lnSpc>
              <a:spcBef>
                <a:spcPts val="0"/>
              </a:spcBef>
              <a:spcAft>
                <a:spcPts val="0"/>
              </a:spcAft>
              <a:buClr>
                <a:srgbClr val="000000"/>
              </a:buClr>
              <a:buSzPts val="2000"/>
              <a:buNone/>
              <a:defRPr sz="2000"/>
            </a:lvl1pPr>
            <a:lvl2pPr marL="914400" lvl="1" indent="-228600" algn="l">
              <a:lnSpc>
                <a:spcPct val="93000"/>
              </a:lnSpc>
              <a:spcBef>
                <a:spcPts val="1425"/>
              </a:spcBef>
              <a:spcAft>
                <a:spcPts val="0"/>
              </a:spcAft>
              <a:buClr>
                <a:srgbClr val="000000"/>
              </a:buClr>
              <a:buSzPts val="1800"/>
              <a:buNone/>
              <a:defRPr sz="1800"/>
            </a:lvl2pPr>
            <a:lvl3pPr marL="1371600" lvl="2" indent="-228600" algn="l">
              <a:lnSpc>
                <a:spcPct val="93000"/>
              </a:lnSpc>
              <a:spcBef>
                <a:spcPts val="1138"/>
              </a:spcBef>
              <a:spcAft>
                <a:spcPts val="0"/>
              </a:spcAft>
              <a:buClr>
                <a:srgbClr val="000000"/>
              </a:buClr>
              <a:buSzPts val="1600"/>
              <a:buNone/>
              <a:defRPr sz="1600"/>
            </a:lvl3pPr>
            <a:lvl4pPr marL="1828800" lvl="3" indent="-228600" algn="l">
              <a:lnSpc>
                <a:spcPct val="93000"/>
              </a:lnSpc>
              <a:spcBef>
                <a:spcPts val="850"/>
              </a:spcBef>
              <a:spcAft>
                <a:spcPts val="0"/>
              </a:spcAft>
              <a:buClr>
                <a:srgbClr val="000000"/>
              </a:buClr>
              <a:buSzPts val="1400"/>
              <a:buNone/>
              <a:defRPr sz="1400"/>
            </a:lvl4pPr>
            <a:lvl5pPr marL="2286000" lvl="4" indent="-228600" algn="l">
              <a:lnSpc>
                <a:spcPct val="93000"/>
              </a:lnSpc>
              <a:spcBef>
                <a:spcPts val="575"/>
              </a:spcBef>
              <a:spcAft>
                <a:spcPts val="0"/>
              </a:spcAft>
              <a:buClr>
                <a:srgbClr val="000000"/>
              </a:buClr>
              <a:buSzPts val="1400"/>
              <a:buNone/>
              <a:defRPr sz="1400"/>
            </a:lvl5pPr>
            <a:lvl6pPr marL="2743200" lvl="5" indent="-228600" algn="l">
              <a:lnSpc>
                <a:spcPct val="93000"/>
              </a:lnSpc>
              <a:spcBef>
                <a:spcPts val="288"/>
              </a:spcBef>
              <a:spcAft>
                <a:spcPts val="0"/>
              </a:spcAft>
              <a:buSzPts val="1400"/>
              <a:buNone/>
              <a:defRPr sz="1400"/>
            </a:lvl6pPr>
            <a:lvl7pPr marL="3200400" lvl="6" indent="-228600" algn="l">
              <a:lnSpc>
                <a:spcPct val="93000"/>
              </a:lnSpc>
              <a:spcBef>
                <a:spcPts val="290"/>
              </a:spcBef>
              <a:spcAft>
                <a:spcPts val="0"/>
              </a:spcAft>
              <a:buSzPts val="1400"/>
              <a:buNone/>
              <a:defRPr sz="1400"/>
            </a:lvl7pPr>
            <a:lvl8pPr marL="3657600" lvl="7" indent="-228600" algn="l">
              <a:lnSpc>
                <a:spcPct val="93000"/>
              </a:lnSpc>
              <a:spcBef>
                <a:spcPts val="290"/>
              </a:spcBef>
              <a:spcAft>
                <a:spcPts val="0"/>
              </a:spcAft>
              <a:buSzPts val="1400"/>
              <a:buNone/>
              <a:defRPr sz="1400"/>
            </a:lvl8pPr>
            <a:lvl9pPr marL="4114800" lvl="8" indent="-228600" algn="l">
              <a:lnSpc>
                <a:spcPct val="93000"/>
              </a:lnSpc>
              <a:spcBef>
                <a:spcPts val="290"/>
              </a:spcBef>
              <a:spcAft>
                <a:spcPts val="290"/>
              </a:spcAft>
              <a:buSzPts val="1400"/>
              <a:buNone/>
              <a:defRPr sz="1400"/>
            </a:lvl9pPr>
          </a:lstStyle>
          <a:p>
            <a:endParaRPr/>
          </a:p>
        </p:txBody>
      </p:sp>
      <p:sp>
        <p:nvSpPr>
          <p:cNvPr id="39" name="Google Shape;39;p5"/>
          <p:cNvSpPr txBox="1">
            <a:spLocks noGrp="1"/>
          </p:cNvSpPr>
          <p:nvPr>
            <p:ph type="sldNum" idx="12"/>
          </p:nvPr>
        </p:nvSpPr>
        <p:spPr>
          <a:xfrm>
            <a:off x="7991475" y="71438"/>
            <a:ext cx="2628900" cy="301625"/>
          </a:xfrm>
          <a:prstGeom prst="rect">
            <a:avLst/>
          </a:prstGeom>
          <a:noFill/>
          <a:ln>
            <a:noFill/>
          </a:ln>
        </p:spPr>
        <p:txBody>
          <a:bodyPr spcFirstLastPara="1" wrap="square" lIns="104400" tIns="52200" rIns="104400" bIns="52200" anchor="t" anchorCtr="0">
            <a:noAutofit/>
          </a:bodyPr>
          <a:lstStyle>
            <a:lvl1pPr marL="0" marR="0" lvl="0"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a:t>                   </a:t>
            </a: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534988" y="303213"/>
            <a:ext cx="9621837" cy="1258887"/>
          </a:xfrm>
          <a:prstGeom prst="rect">
            <a:avLst/>
          </a:prstGeom>
          <a:noFill/>
          <a:ln>
            <a:noFill/>
          </a:ln>
        </p:spPr>
        <p:txBody>
          <a:bodyPr spcFirstLastPara="1" wrap="square" lIns="104400" tIns="52200" rIns="104400" bIns="52200" anchor="t" anchorCtr="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534988" y="1692275"/>
            <a:ext cx="4724400" cy="704850"/>
          </a:xfrm>
          <a:prstGeom prst="rect">
            <a:avLst/>
          </a:prstGeom>
          <a:noFill/>
          <a:ln>
            <a:noFill/>
          </a:ln>
        </p:spPr>
        <p:txBody>
          <a:bodyPr spcFirstLastPara="1" wrap="square" lIns="104400" tIns="52200" rIns="104400" bIns="52200" anchor="b" anchorCtr="0">
            <a:noAutofit/>
          </a:bodyPr>
          <a:lstStyle>
            <a:lvl1pPr marL="457200" lvl="0" indent="-228600" algn="l">
              <a:lnSpc>
                <a:spcPct val="93000"/>
              </a:lnSpc>
              <a:spcBef>
                <a:spcPts val="0"/>
              </a:spcBef>
              <a:spcAft>
                <a:spcPts val="0"/>
              </a:spcAft>
              <a:buClr>
                <a:srgbClr val="000000"/>
              </a:buClr>
              <a:buSzPts val="2400"/>
              <a:buNone/>
              <a:defRPr sz="2400" b="1"/>
            </a:lvl1pPr>
            <a:lvl2pPr marL="914400" lvl="1" indent="-228600" algn="l">
              <a:lnSpc>
                <a:spcPct val="93000"/>
              </a:lnSpc>
              <a:spcBef>
                <a:spcPts val="1425"/>
              </a:spcBef>
              <a:spcAft>
                <a:spcPts val="0"/>
              </a:spcAft>
              <a:buClr>
                <a:srgbClr val="000000"/>
              </a:buClr>
              <a:buSzPts val="2000"/>
              <a:buNone/>
              <a:defRPr sz="2000" b="1"/>
            </a:lvl2pPr>
            <a:lvl3pPr marL="1371600" lvl="2" indent="-228600" algn="l">
              <a:lnSpc>
                <a:spcPct val="93000"/>
              </a:lnSpc>
              <a:spcBef>
                <a:spcPts val="1138"/>
              </a:spcBef>
              <a:spcAft>
                <a:spcPts val="0"/>
              </a:spcAft>
              <a:buClr>
                <a:srgbClr val="000000"/>
              </a:buClr>
              <a:buSzPts val="1800"/>
              <a:buNone/>
              <a:defRPr sz="1800" b="1"/>
            </a:lvl3pPr>
            <a:lvl4pPr marL="1828800" lvl="3" indent="-228600" algn="l">
              <a:lnSpc>
                <a:spcPct val="93000"/>
              </a:lnSpc>
              <a:spcBef>
                <a:spcPts val="850"/>
              </a:spcBef>
              <a:spcAft>
                <a:spcPts val="0"/>
              </a:spcAft>
              <a:buClr>
                <a:srgbClr val="000000"/>
              </a:buClr>
              <a:buSzPts val="1600"/>
              <a:buNone/>
              <a:defRPr sz="1600" b="1"/>
            </a:lvl4pPr>
            <a:lvl5pPr marL="2286000" lvl="4" indent="-228600" algn="l">
              <a:lnSpc>
                <a:spcPct val="93000"/>
              </a:lnSpc>
              <a:spcBef>
                <a:spcPts val="575"/>
              </a:spcBef>
              <a:spcAft>
                <a:spcPts val="0"/>
              </a:spcAft>
              <a:buClr>
                <a:srgbClr val="000000"/>
              </a:buClr>
              <a:buSzPts val="1600"/>
              <a:buNone/>
              <a:defRPr sz="1600" b="1"/>
            </a:lvl5pPr>
            <a:lvl6pPr marL="2743200" lvl="5" indent="-228600" algn="l">
              <a:lnSpc>
                <a:spcPct val="93000"/>
              </a:lnSpc>
              <a:spcBef>
                <a:spcPts val="288"/>
              </a:spcBef>
              <a:spcAft>
                <a:spcPts val="0"/>
              </a:spcAft>
              <a:buSzPts val="1600"/>
              <a:buNone/>
              <a:defRPr sz="1600" b="1"/>
            </a:lvl6pPr>
            <a:lvl7pPr marL="3200400" lvl="6" indent="-228600" algn="l">
              <a:lnSpc>
                <a:spcPct val="93000"/>
              </a:lnSpc>
              <a:spcBef>
                <a:spcPts val="290"/>
              </a:spcBef>
              <a:spcAft>
                <a:spcPts val="0"/>
              </a:spcAft>
              <a:buSzPts val="1600"/>
              <a:buNone/>
              <a:defRPr sz="1600" b="1"/>
            </a:lvl7pPr>
            <a:lvl8pPr marL="3657600" lvl="7" indent="-228600" algn="l">
              <a:lnSpc>
                <a:spcPct val="93000"/>
              </a:lnSpc>
              <a:spcBef>
                <a:spcPts val="290"/>
              </a:spcBef>
              <a:spcAft>
                <a:spcPts val="0"/>
              </a:spcAft>
              <a:buSzPts val="1600"/>
              <a:buNone/>
              <a:defRPr sz="1600" b="1"/>
            </a:lvl8pPr>
            <a:lvl9pPr marL="4114800" lvl="8" indent="-228600" algn="l">
              <a:lnSpc>
                <a:spcPct val="93000"/>
              </a:lnSpc>
              <a:spcBef>
                <a:spcPts val="290"/>
              </a:spcBef>
              <a:spcAft>
                <a:spcPts val="290"/>
              </a:spcAft>
              <a:buSzPts val="1600"/>
              <a:buNone/>
              <a:defRPr sz="1600" b="1"/>
            </a:lvl9pPr>
          </a:lstStyle>
          <a:p>
            <a:endParaRPr/>
          </a:p>
        </p:txBody>
      </p:sp>
      <p:sp>
        <p:nvSpPr>
          <p:cNvPr id="43" name="Google Shape;43;p6"/>
          <p:cNvSpPr txBox="1">
            <a:spLocks noGrp="1"/>
          </p:cNvSpPr>
          <p:nvPr>
            <p:ph type="body" idx="2"/>
          </p:nvPr>
        </p:nvSpPr>
        <p:spPr>
          <a:xfrm>
            <a:off x="534988" y="2397125"/>
            <a:ext cx="4724400" cy="4356100"/>
          </a:xfrm>
          <a:prstGeom prst="rect">
            <a:avLst/>
          </a:prstGeom>
          <a:noFill/>
          <a:ln>
            <a:noFill/>
          </a:ln>
        </p:spPr>
        <p:txBody>
          <a:bodyPr spcFirstLastPara="1" wrap="square" lIns="104400" tIns="52200" rIns="104400" bIns="52200" anchor="t" anchorCtr="0">
            <a:noAutofit/>
          </a:bodyPr>
          <a:lstStyle>
            <a:lvl1pPr marL="457200" lvl="0" indent="-381000" algn="l">
              <a:lnSpc>
                <a:spcPct val="93000"/>
              </a:lnSpc>
              <a:spcBef>
                <a:spcPts val="0"/>
              </a:spcBef>
              <a:spcAft>
                <a:spcPts val="0"/>
              </a:spcAft>
              <a:buClr>
                <a:srgbClr val="000000"/>
              </a:buClr>
              <a:buSzPts val="2400"/>
              <a:buChar char="•"/>
              <a:defRPr sz="2400"/>
            </a:lvl1pPr>
            <a:lvl2pPr marL="914400" lvl="1" indent="-355600" algn="l">
              <a:lnSpc>
                <a:spcPct val="93000"/>
              </a:lnSpc>
              <a:spcBef>
                <a:spcPts val="1425"/>
              </a:spcBef>
              <a:spcAft>
                <a:spcPts val="0"/>
              </a:spcAft>
              <a:buClr>
                <a:srgbClr val="000000"/>
              </a:buClr>
              <a:buSzPts val="2000"/>
              <a:buChar char="–"/>
              <a:defRPr sz="2000"/>
            </a:lvl2pPr>
            <a:lvl3pPr marL="1371600" lvl="2" indent="-342900" algn="l">
              <a:lnSpc>
                <a:spcPct val="93000"/>
              </a:lnSpc>
              <a:spcBef>
                <a:spcPts val="1138"/>
              </a:spcBef>
              <a:spcAft>
                <a:spcPts val="0"/>
              </a:spcAft>
              <a:buClr>
                <a:srgbClr val="000000"/>
              </a:buClr>
              <a:buSzPts val="1800"/>
              <a:buChar char="•"/>
              <a:defRPr sz="1800"/>
            </a:lvl3pPr>
            <a:lvl4pPr marL="1828800" lvl="3" indent="-330200" algn="l">
              <a:lnSpc>
                <a:spcPct val="93000"/>
              </a:lnSpc>
              <a:spcBef>
                <a:spcPts val="850"/>
              </a:spcBef>
              <a:spcAft>
                <a:spcPts val="0"/>
              </a:spcAft>
              <a:buClr>
                <a:srgbClr val="000000"/>
              </a:buClr>
              <a:buSzPts val="1600"/>
              <a:buChar char="–"/>
              <a:defRPr sz="1600"/>
            </a:lvl4pPr>
            <a:lvl5pPr marL="2286000" lvl="4" indent="-330200" algn="l">
              <a:lnSpc>
                <a:spcPct val="93000"/>
              </a:lnSpc>
              <a:spcBef>
                <a:spcPts val="575"/>
              </a:spcBef>
              <a:spcAft>
                <a:spcPts val="0"/>
              </a:spcAft>
              <a:buClr>
                <a:srgbClr val="000000"/>
              </a:buClr>
              <a:buSzPts val="1600"/>
              <a:buChar char="»"/>
              <a:defRPr sz="1600"/>
            </a:lvl5pPr>
            <a:lvl6pPr marL="2743200" lvl="5" indent="-228600" algn="l">
              <a:lnSpc>
                <a:spcPct val="93000"/>
              </a:lnSpc>
              <a:spcBef>
                <a:spcPts val="288"/>
              </a:spcBef>
              <a:spcAft>
                <a:spcPts val="0"/>
              </a:spcAft>
              <a:buSzPts val="1400"/>
              <a:buNone/>
              <a:defRPr sz="1600"/>
            </a:lvl6pPr>
            <a:lvl7pPr marL="3200400" lvl="6" indent="-228600" algn="l">
              <a:lnSpc>
                <a:spcPct val="93000"/>
              </a:lnSpc>
              <a:spcBef>
                <a:spcPts val="290"/>
              </a:spcBef>
              <a:spcAft>
                <a:spcPts val="0"/>
              </a:spcAft>
              <a:buSzPts val="1400"/>
              <a:buNone/>
              <a:defRPr sz="1600"/>
            </a:lvl7pPr>
            <a:lvl8pPr marL="3657600" lvl="7" indent="-228600" algn="l">
              <a:lnSpc>
                <a:spcPct val="93000"/>
              </a:lnSpc>
              <a:spcBef>
                <a:spcPts val="290"/>
              </a:spcBef>
              <a:spcAft>
                <a:spcPts val="0"/>
              </a:spcAft>
              <a:buSzPts val="1400"/>
              <a:buNone/>
              <a:defRPr sz="1600"/>
            </a:lvl8pPr>
            <a:lvl9pPr marL="4114800" lvl="8" indent="-228600" algn="l">
              <a:lnSpc>
                <a:spcPct val="93000"/>
              </a:lnSpc>
              <a:spcBef>
                <a:spcPts val="290"/>
              </a:spcBef>
              <a:spcAft>
                <a:spcPts val="290"/>
              </a:spcAft>
              <a:buSzPts val="1400"/>
              <a:buNone/>
              <a:defRPr sz="1600"/>
            </a:lvl9pPr>
          </a:lstStyle>
          <a:p>
            <a:endParaRPr/>
          </a:p>
        </p:txBody>
      </p:sp>
      <p:sp>
        <p:nvSpPr>
          <p:cNvPr id="44" name="Google Shape;44;p6"/>
          <p:cNvSpPr txBox="1">
            <a:spLocks noGrp="1"/>
          </p:cNvSpPr>
          <p:nvPr>
            <p:ph type="body" idx="3"/>
          </p:nvPr>
        </p:nvSpPr>
        <p:spPr>
          <a:xfrm>
            <a:off x="5430838" y="1692275"/>
            <a:ext cx="4725987" cy="704850"/>
          </a:xfrm>
          <a:prstGeom prst="rect">
            <a:avLst/>
          </a:prstGeom>
          <a:noFill/>
          <a:ln>
            <a:noFill/>
          </a:ln>
        </p:spPr>
        <p:txBody>
          <a:bodyPr spcFirstLastPara="1" wrap="square" lIns="104400" tIns="52200" rIns="104400" bIns="52200" anchor="b" anchorCtr="0">
            <a:noAutofit/>
          </a:bodyPr>
          <a:lstStyle>
            <a:lvl1pPr marL="457200" lvl="0" indent="-228600" algn="l">
              <a:lnSpc>
                <a:spcPct val="93000"/>
              </a:lnSpc>
              <a:spcBef>
                <a:spcPts val="0"/>
              </a:spcBef>
              <a:spcAft>
                <a:spcPts val="0"/>
              </a:spcAft>
              <a:buClr>
                <a:srgbClr val="000000"/>
              </a:buClr>
              <a:buSzPts val="2400"/>
              <a:buNone/>
              <a:defRPr sz="2400" b="1"/>
            </a:lvl1pPr>
            <a:lvl2pPr marL="914400" lvl="1" indent="-228600" algn="l">
              <a:lnSpc>
                <a:spcPct val="93000"/>
              </a:lnSpc>
              <a:spcBef>
                <a:spcPts val="1425"/>
              </a:spcBef>
              <a:spcAft>
                <a:spcPts val="0"/>
              </a:spcAft>
              <a:buClr>
                <a:srgbClr val="000000"/>
              </a:buClr>
              <a:buSzPts val="2000"/>
              <a:buNone/>
              <a:defRPr sz="2000" b="1"/>
            </a:lvl2pPr>
            <a:lvl3pPr marL="1371600" lvl="2" indent="-228600" algn="l">
              <a:lnSpc>
                <a:spcPct val="93000"/>
              </a:lnSpc>
              <a:spcBef>
                <a:spcPts val="1138"/>
              </a:spcBef>
              <a:spcAft>
                <a:spcPts val="0"/>
              </a:spcAft>
              <a:buClr>
                <a:srgbClr val="000000"/>
              </a:buClr>
              <a:buSzPts val="1800"/>
              <a:buNone/>
              <a:defRPr sz="1800" b="1"/>
            </a:lvl3pPr>
            <a:lvl4pPr marL="1828800" lvl="3" indent="-228600" algn="l">
              <a:lnSpc>
                <a:spcPct val="93000"/>
              </a:lnSpc>
              <a:spcBef>
                <a:spcPts val="850"/>
              </a:spcBef>
              <a:spcAft>
                <a:spcPts val="0"/>
              </a:spcAft>
              <a:buClr>
                <a:srgbClr val="000000"/>
              </a:buClr>
              <a:buSzPts val="1600"/>
              <a:buNone/>
              <a:defRPr sz="1600" b="1"/>
            </a:lvl4pPr>
            <a:lvl5pPr marL="2286000" lvl="4" indent="-228600" algn="l">
              <a:lnSpc>
                <a:spcPct val="93000"/>
              </a:lnSpc>
              <a:spcBef>
                <a:spcPts val="575"/>
              </a:spcBef>
              <a:spcAft>
                <a:spcPts val="0"/>
              </a:spcAft>
              <a:buClr>
                <a:srgbClr val="000000"/>
              </a:buClr>
              <a:buSzPts val="1600"/>
              <a:buNone/>
              <a:defRPr sz="1600" b="1"/>
            </a:lvl5pPr>
            <a:lvl6pPr marL="2743200" lvl="5" indent="-228600" algn="l">
              <a:lnSpc>
                <a:spcPct val="93000"/>
              </a:lnSpc>
              <a:spcBef>
                <a:spcPts val="288"/>
              </a:spcBef>
              <a:spcAft>
                <a:spcPts val="0"/>
              </a:spcAft>
              <a:buSzPts val="1600"/>
              <a:buNone/>
              <a:defRPr sz="1600" b="1"/>
            </a:lvl6pPr>
            <a:lvl7pPr marL="3200400" lvl="6" indent="-228600" algn="l">
              <a:lnSpc>
                <a:spcPct val="93000"/>
              </a:lnSpc>
              <a:spcBef>
                <a:spcPts val="290"/>
              </a:spcBef>
              <a:spcAft>
                <a:spcPts val="0"/>
              </a:spcAft>
              <a:buSzPts val="1600"/>
              <a:buNone/>
              <a:defRPr sz="1600" b="1"/>
            </a:lvl7pPr>
            <a:lvl8pPr marL="3657600" lvl="7" indent="-228600" algn="l">
              <a:lnSpc>
                <a:spcPct val="93000"/>
              </a:lnSpc>
              <a:spcBef>
                <a:spcPts val="290"/>
              </a:spcBef>
              <a:spcAft>
                <a:spcPts val="0"/>
              </a:spcAft>
              <a:buSzPts val="1600"/>
              <a:buNone/>
              <a:defRPr sz="1600" b="1"/>
            </a:lvl8pPr>
            <a:lvl9pPr marL="4114800" lvl="8" indent="-228600" algn="l">
              <a:lnSpc>
                <a:spcPct val="93000"/>
              </a:lnSpc>
              <a:spcBef>
                <a:spcPts val="290"/>
              </a:spcBef>
              <a:spcAft>
                <a:spcPts val="290"/>
              </a:spcAft>
              <a:buSzPts val="1600"/>
              <a:buNone/>
              <a:defRPr sz="1600" b="1"/>
            </a:lvl9pPr>
          </a:lstStyle>
          <a:p>
            <a:endParaRPr/>
          </a:p>
        </p:txBody>
      </p:sp>
      <p:sp>
        <p:nvSpPr>
          <p:cNvPr id="45" name="Google Shape;45;p6"/>
          <p:cNvSpPr txBox="1">
            <a:spLocks noGrp="1"/>
          </p:cNvSpPr>
          <p:nvPr>
            <p:ph type="body" idx="4"/>
          </p:nvPr>
        </p:nvSpPr>
        <p:spPr>
          <a:xfrm>
            <a:off x="5430838" y="2397125"/>
            <a:ext cx="4725987" cy="4356100"/>
          </a:xfrm>
          <a:prstGeom prst="rect">
            <a:avLst/>
          </a:prstGeom>
          <a:noFill/>
          <a:ln>
            <a:noFill/>
          </a:ln>
        </p:spPr>
        <p:txBody>
          <a:bodyPr spcFirstLastPara="1" wrap="square" lIns="104400" tIns="52200" rIns="104400" bIns="52200" anchor="t" anchorCtr="0">
            <a:noAutofit/>
          </a:bodyPr>
          <a:lstStyle>
            <a:lvl1pPr marL="457200" lvl="0" indent="-381000" algn="l">
              <a:lnSpc>
                <a:spcPct val="93000"/>
              </a:lnSpc>
              <a:spcBef>
                <a:spcPts val="0"/>
              </a:spcBef>
              <a:spcAft>
                <a:spcPts val="0"/>
              </a:spcAft>
              <a:buClr>
                <a:srgbClr val="000000"/>
              </a:buClr>
              <a:buSzPts val="2400"/>
              <a:buChar char="•"/>
              <a:defRPr sz="2400"/>
            </a:lvl1pPr>
            <a:lvl2pPr marL="914400" lvl="1" indent="-355600" algn="l">
              <a:lnSpc>
                <a:spcPct val="93000"/>
              </a:lnSpc>
              <a:spcBef>
                <a:spcPts val="1425"/>
              </a:spcBef>
              <a:spcAft>
                <a:spcPts val="0"/>
              </a:spcAft>
              <a:buClr>
                <a:srgbClr val="000000"/>
              </a:buClr>
              <a:buSzPts val="2000"/>
              <a:buChar char="–"/>
              <a:defRPr sz="2000"/>
            </a:lvl2pPr>
            <a:lvl3pPr marL="1371600" lvl="2" indent="-342900" algn="l">
              <a:lnSpc>
                <a:spcPct val="93000"/>
              </a:lnSpc>
              <a:spcBef>
                <a:spcPts val="1138"/>
              </a:spcBef>
              <a:spcAft>
                <a:spcPts val="0"/>
              </a:spcAft>
              <a:buClr>
                <a:srgbClr val="000000"/>
              </a:buClr>
              <a:buSzPts val="1800"/>
              <a:buChar char="•"/>
              <a:defRPr sz="1800"/>
            </a:lvl3pPr>
            <a:lvl4pPr marL="1828800" lvl="3" indent="-330200" algn="l">
              <a:lnSpc>
                <a:spcPct val="93000"/>
              </a:lnSpc>
              <a:spcBef>
                <a:spcPts val="850"/>
              </a:spcBef>
              <a:spcAft>
                <a:spcPts val="0"/>
              </a:spcAft>
              <a:buClr>
                <a:srgbClr val="000000"/>
              </a:buClr>
              <a:buSzPts val="1600"/>
              <a:buChar char="–"/>
              <a:defRPr sz="1600"/>
            </a:lvl4pPr>
            <a:lvl5pPr marL="2286000" lvl="4" indent="-330200" algn="l">
              <a:lnSpc>
                <a:spcPct val="93000"/>
              </a:lnSpc>
              <a:spcBef>
                <a:spcPts val="575"/>
              </a:spcBef>
              <a:spcAft>
                <a:spcPts val="0"/>
              </a:spcAft>
              <a:buClr>
                <a:srgbClr val="000000"/>
              </a:buClr>
              <a:buSzPts val="1600"/>
              <a:buChar char="»"/>
              <a:defRPr sz="1600"/>
            </a:lvl5pPr>
            <a:lvl6pPr marL="2743200" lvl="5" indent="-228600" algn="l">
              <a:lnSpc>
                <a:spcPct val="93000"/>
              </a:lnSpc>
              <a:spcBef>
                <a:spcPts val="288"/>
              </a:spcBef>
              <a:spcAft>
                <a:spcPts val="0"/>
              </a:spcAft>
              <a:buSzPts val="1400"/>
              <a:buNone/>
              <a:defRPr sz="1600"/>
            </a:lvl6pPr>
            <a:lvl7pPr marL="3200400" lvl="6" indent="-228600" algn="l">
              <a:lnSpc>
                <a:spcPct val="93000"/>
              </a:lnSpc>
              <a:spcBef>
                <a:spcPts val="290"/>
              </a:spcBef>
              <a:spcAft>
                <a:spcPts val="0"/>
              </a:spcAft>
              <a:buSzPts val="1400"/>
              <a:buNone/>
              <a:defRPr sz="1600"/>
            </a:lvl7pPr>
            <a:lvl8pPr marL="3657600" lvl="7" indent="-228600" algn="l">
              <a:lnSpc>
                <a:spcPct val="93000"/>
              </a:lnSpc>
              <a:spcBef>
                <a:spcPts val="290"/>
              </a:spcBef>
              <a:spcAft>
                <a:spcPts val="0"/>
              </a:spcAft>
              <a:buSzPts val="1400"/>
              <a:buNone/>
              <a:defRPr sz="1600"/>
            </a:lvl8pPr>
            <a:lvl9pPr marL="4114800" lvl="8" indent="-228600" algn="l">
              <a:lnSpc>
                <a:spcPct val="93000"/>
              </a:lnSpc>
              <a:spcBef>
                <a:spcPts val="290"/>
              </a:spcBef>
              <a:spcAft>
                <a:spcPts val="290"/>
              </a:spcAft>
              <a:buSzPts val="1400"/>
              <a:buNone/>
              <a:defRPr sz="1600"/>
            </a:lvl9pPr>
          </a:lstStyle>
          <a:p>
            <a:endParaRPr/>
          </a:p>
        </p:txBody>
      </p:sp>
      <p:sp>
        <p:nvSpPr>
          <p:cNvPr id="46" name="Google Shape;46;p6"/>
          <p:cNvSpPr txBox="1">
            <a:spLocks noGrp="1"/>
          </p:cNvSpPr>
          <p:nvPr>
            <p:ph type="sldNum" idx="12"/>
          </p:nvPr>
        </p:nvSpPr>
        <p:spPr>
          <a:xfrm>
            <a:off x="7991475" y="71438"/>
            <a:ext cx="2628900" cy="301625"/>
          </a:xfrm>
          <a:prstGeom prst="rect">
            <a:avLst/>
          </a:prstGeom>
          <a:noFill/>
          <a:ln>
            <a:noFill/>
          </a:ln>
        </p:spPr>
        <p:txBody>
          <a:bodyPr spcFirstLastPara="1" wrap="square" lIns="104400" tIns="52200" rIns="104400" bIns="52200" anchor="t" anchorCtr="0">
            <a:noAutofit/>
          </a:bodyPr>
          <a:lstStyle>
            <a:lvl1pPr marL="0" marR="0" lvl="0"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a:t>                   </a:t>
            </a: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2786063" y="174625"/>
            <a:ext cx="6361112" cy="587375"/>
          </a:xfrm>
          <a:prstGeom prst="rect">
            <a:avLst/>
          </a:prstGeom>
          <a:noFill/>
          <a:ln>
            <a:noFill/>
          </a:ln>
        </p:spPr>
        <p:txBody>
          <a:bodyPr spcFirstLastPara="1" wrap="square" lIns="104400" tIns="52200" rIns="104400" bIns="52200" anchor="t" anchorCtr="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7991475" y="71438"/>
            <a:ext cx="2628900" cy="301625"/>
          </a:xfrm>
          <a:prstGeom prst="rect">
            <a:avLst/>
          </a:prstGeom>
          <a:noFill/>
          <a:ln>
            <a:noFill/>
          </a:ln>
        </p:spPr>
        <p:txBody>
          <a:bodyPr spcFirstLastPara="1" wrap="square" lIns="104400" tIns="52200" rIns="104400" bIns="52200" anchor="t" anchorCtr="0">
            <a:noAutofit/>
          </a:bodyPr>
          <a:lstStyle>
            <a:lvl1pPr marL="0" marR="0" lvl="0"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a:t>                   </a:t>
            </a: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sldNum" idx="12"/>
          </p:nvPr>
        </p:nvSpPr>
        <p:spPr>
          <a:xfrm>
            <a:off x="7991475" y="71438"/>
            <a:ext cx="2628900" cy="301625"/>
          </a:xfrm>
          <a:prstGeom prst="rect">
            <a:avLst/>
          </a:prstGeom>
          <a:noFill/>
          <a:ln>
            <a:noFill/>
          </a:ln>
        </p:spPr>
        <p:txBody>
          <a:bodyPr spcFirstLastPara="1" wrap="square" lIns="104400" tIns="52200" rIns="104400" bIns="52200" anchor="t" anchorCtr="0">
            <a:noAutofit/>
          </a:bodyPr>
          <a:lstStyle>
            <a:lvl1pPr marL="0" marR="0" lvl="0"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a:t>                   </a:t>
            </a: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534988" y="301625"/>
            <a:ext cx="3517900" cy="1279525"/>
          </a:xfrm>
          <a:prstGeom prst="rect">
            <a:avLst/>
          </a:prstGeom>
          <a:noFill/>
          <a:ln>
            <a:noFill/>
          </a:ln>
        </p:spPr>
        <p:txBody>
          <a:bodyPr spcFirstLastPara="1" wrap="square" lIns="104400" tIns="52200" rIns="104400" bIns="52200" anchor="b" anchorCtr="0">
            <a:noAutofit/>
          </a:bodyPr>
          <a:lstStyle>
            <a:lvl1pPr lvl="0" algn="l">
              <a:lnSpc>
                <a:spcPct val="93000"/>
              </a:lnSpc>
              <a:spcBef>
                <a:spcPts val="0"/>
              </a:spcBef>
              <a:spcAft>
                <a:spcPts val="0"/>
              </a:spcAft>
              <a:buSzPts val="1400"/>
              <a:buNone/>
              <a:defRPr sz="2000" b="1"/>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54" name="Google Shape;54;p9"/>
          <p:cNvSpPr txBox="1">
            <a:spLocks noGrp="1"/>
          </p:cNvSpPr>
          <p:nvPr>
            <p:ph type="body" idx="1"/>
          </p:nvPr>
        </p:nvSpPr>
        <p:spPr>
          <a:xfrm>
            <a:off x="4179888" y="301625"/>
            <a:ext cx="5976937" cy="6451600"/>
          </a:xfrm>
          <a:prstGeom prst="rect">
            <a:avLst/>
          </a:prstGeom>
          <a:noFill/>
          <a:ln>
            <a:noFill/>
          </a:ln>
        </p:spPr>
        <p:txBody>
          <a:bodyPr spcFirstLastPara="1" wrap="square" lIns="104400" tIns="52200" rIns="104400" bIns="52200" anchor="t" anchorCtr="0">
            <a:noAutofit/>
          </a:bodyPr>
          <a:lstStyle>
            <a:lvl1pPr marL="457200" lvl="0" indent="-431800" algn="l">
              <a:lnSpc>
                <a:spcPct val="93000"/>
              </a:lnSpc>
              <a:spcBef>
                <a:spcPts val="0"/>
              </a:spcBef>
              <a:spcAft>
                <a:spcPts val="0"/>
              </a:spcAft>
              <a:buClr>
                <a:srgbClr val="000000"/>
              </a:buClr>
              <a:buSzPts val="3200"/>
              <a:buChar char="•"/>
              <a:defRPr sz="3200"/>
            </a:lvl1pPr>
            <a:lvl2pPr marL="914400" lvl="1" indent="-406400" algn="l">
              <a:lnSpc>
                <a:spcPct val="93000"/>
              </a:lnSpc>
              <a:spcBef>
                <a:spcPts val="1425"/>
              </a:spcBef>
              <a:spcAft>
                <a:spcPts val="0"/>
              </a:spcAft>
              <a:buClr>
                <a:srgbClr val="000000"/>
              </a:buClr>
              <a:buSzPts val="2800"/>
              <a:buChar char="–"/>
              <a:defRPr sz="2800"/>
            </a:lvl2pPr>
            <a:lvl3pPr marL="1371600" lvl="2" indent="-381000" algn="l">
              <a:lnSpc>
                <a:spcPct val="93000"/>
              </a:lnSpc>
              <a:spcBef>
                <a:spcPts val="1138"/>
              </a:spcBef>
              <a:spcAft>
                <a:spcPts val="0"/>
              </a:spcAft>
              <a:buClr>
                <a:srgbClr val="000000"/>
              </a:buClr>
              <a:buSzPts val="2400"/>
              <a:buChar char="•"/>
              <a:defRPr sz="2400"/>
            </a:lvl3pPr>
            <a:lvl4pPr marL="1828800" lvl="3" indent="-355600" algn="l">
              <a:lnSpc>
                <a:spcPct val="93000"/>
              </a:lnSpc>
              <a:spcBef>
                <a:spcPts val="850"/>
              </a:spcBef>
              <a:spcAft>
                <a:spcPts val="0"/>
              </a:spcAft>
              <a:buClr>
                <a:srgbClr val="000000"/>
              </a:buClr>
              <a:buSzPts val="2000"/>
              <a:buChar char="–"/>
              <a:defRPr sz="2000"/>
            </a:lvl4pPr>
            <a:lvl5pPr marL="2286000" lvl="4" indent="-355600" algn="l">
              <a:lnSpc>
                <a:spcPct val="93000"/>
              </a:lnSpc>
              <a:spcBef>
                <a:spcPts val="575"/>
              </a:spcBef>
              <a:spcAft>
                <a:spcPts val="0"/>
              </a:spcAft>
              <a:buClr>
                <a:srgbClr val="000000"/>
              </a:buClr>
              <a:buSzPts val="2000"/>
              <a:buChar char="»"/>
              <a:defRPr sz="2000"/>
            </a:lvl5pPr>
            <a:lvl6pPr marL="2743200" lvl="5" indent="-228600" algn="l">
              <a:lnSpc>
                <a:spcPct val="93000"/>
              </a:lnSpc>
              <a:spcBef>
                <a:spcPts val="288"/>
              </a:spcBef>
              <a:spcAft>
                <a:spcPts val="0"/>
              </a:spcAft>
              <a:buSzPts val="1400"/>
              <a:buNone/>
              <a:defRPr sz="2000"/>
            </a:lvl6pPr>
            <a:lvl7pPr marL="3200400" lvl="6" indent="-228600" algn="l">
              <a:lnSpc>
                <a:spcPct val="93000"/>
              </a:lnSpc>
              <a:spcBef>
                <a:spcPts val="290"/>
              </a:spcBef>
              <a:spcAft>
                <a:spcPts val="0"/>
              </a:spcAft>
              <a:buSzPts val="1400"/>
              <a:buNone/>
              <a:defRPr sz="2000"/>
            </a:lvl7pPr>
            <a:lvl8pPr marL="3657600" lvl="7" indent="-228600" algn="l">
              <a:lnSpc>
                <a:spcPct val="93000"/>
              </a:lnSpc>
              <a:spcBef>
                <a:spcPts val="290"/>
              </a:spcBef>
              <a:spcAft>
                <a:spcPts val="0"/>
              </a:spcAft>
              <a:buSzPts val="1400"/>
              <a:buNone/>
              <a:defRPr sz="2000"/>
            </a:lvl8pPr>
            <a:lvl9pPr marL="4114800" lvl="8" indent="-228600" algn="l">
              <a:lnSpc>
                <a:spcPct val="93000"/>
              </a:lnSpc>
              <a:spcBef>
                <a:spcPts val="290"/>
              </a:spcBef>
              <a:spcAft>
                <a:spcPts val="290"/>
              </a:spcAft>
              <a:buSzPts val="1400"/>
              <a:buNone/>
              <a:defRPr sz="2000"/>
            </a:lvl9pPr>
          </a:lstStyle>
          <a:p>
            <a:endParaRPr/>
          </a:p>
        </p:txBody>
      </p:sp>
      <p:sp>
        <p:nvSpPr>
          <p:cNvPr id="55" name="Google Shape;55;p9"/>
          <p:cNvSpPr txBox="1">
            <a:spLocks noGrp="1"/>
          </p:cNvSpPr>
          <p:nvPr>
            <p:ph type="body" idx="2"/>
          </p:nvPr>
        </p:nvSpPr>
        <p:spPr>
          <a:xfrm>
            <a:off x="534988" y="1581150"/>
            <a:ext cx="3517900" cy="5172075"/>
          </a:xfrm>
          <a:prstGeom prst="rect">
            <a:avLst/>
          </a:prstGeom>
          <a:noFill/>
          <a:ln>
            <a:noFill/>
          </a:ln>
        </p:spPr>
        <p:txBody>
          <a:bodyPr spcFirstLastPara="1" wrap="square" lIns="104400" tIns="52200" rIns="104400" bIns="52200" anchor="t" anchorCtr="0">
            <a:noAutofit/>
          </a:bodyPr>
          <a:lstStyle>
            <a:lvl1pPr marL="457200" lvl="0" indent="-228600" algn="l">
              <a:lnSpc>
                <a:spcPct val="93000"/>
              </a:lnSpc>
              <a:spcBef>
                <a:spcPts val="0"/>
              </a:spcBef>
              <a:spcAft>
                <a:spcPts val="0"/>
              </a:spcAft>
              <a:buClr>
                <a:srgbClr val="000000"/>
              </a:buClr>
              <a:buSzPts val="1400"/>
              <a:buNone/>
              <a:defRPr sz="1400"/>
            </a:lvl1pPr>
            <a:lvl2pPr marL="914400" lvl="1" indent="-228600" algn="l">
              <a:lnSpc>
                <a:spcPct val="93000"/>
              </a:lnSpc>
              <a:spcBef>
                <a:spcPts val="1425"/>
              </a:spcBef>
              <a:spcAft>
                <a:spcPts val="0"/>
              </a:spcAft>
              <a:buClr>
                <a:srgbClr val="000000"/>
              </a:buClr>
              <a:buSzPts val="1200"/>
              <a:buNone/>
              <a:defRPr sz="1200"/>
            </a:lvl2pPr>
            <a:lvl3pPr marL="1371600" lvl="2" indent="-228600" algn="l">
              <a:lnSpc>
                <a:spcPct val="93000"/>
              </a:lnSpc>
              <a:spcBef>
                <a:spcPts val="1138"/>
              </a:spcBef>
              <a:spcAft>
                <a:spcPts val="0"/>
              </a:spcAft>
              <a:buClr>
                <a:srgbClr val="000000"/>
              </a:buClr>
              <a:buSzPts val="1000"/>
              <a:buNone/>
              <a:defRPr sz="1000"/>
            </a:lvl3pPr>
            <a:lvl4pPr marL="1828800" lvl="3" indent="-228600" algn="l">
              <a:lnSpc>
                <a:spcPct val="93000"/>
              </a:lnSpc>
              <a:spcBef>
                <a:spcPts val="850"/>
              </a:spcBef>
              <a:spcAft>
                <a:spcPts val="0"/>
              </a:spcAft>
              <a:buClr>
                <a:srgbClr val="000000"/>
              </a:buClr>
              <a:buSzPts val="900"/>
              <a:buNone/>
              <a:defRPr sz="900"/>
            </a:lvl4pPr>
            <a:lvl5pPr marL="2286000" lvl="4" indent="-228600" algn="l">
              <a:lnSpc>
                <a:spcPct val="93000"/>
              </a:lnSpc>
              <a:spcBef>
                <a:spcPts val="575"/>
              </a:spcBef>
              <a:spcAft>
                <a:spcPts val="0"/>
              </a:spcAft>
              <a:buClr>
                <a:srgbClr val="000000"/>
              </a:buClr>
              <a:buSzPts val="900"/>
              <a:buNone/>
              <a:defRPr sz="900"/>
            </a:lvl5pPr>
            <a:lvl6pPr marL="2743200" lvl="5" indent="-228600" algn="l">
              <a:lnSpc>
                <a:spcPct val="93000"/>
              </a:lnSpc>
              <a:spcBef>
                <a:spcPts val="288"/>
              </a:spcBef>
              <a:spcAft>
                <a:spcPts val="0"/>
              </a:spcAft>
              <a:buSzPts val="900"/>
              <a:buNone/>
              <a:defRPr sz="900"/>
            </a:lvl6pPr>
            <a:lvl7pPr marL="3200400" lvl="6" indent="-228600" algn="l">
              <a:lnSpc>
                <a:spcPct val="93000"/>
              </a:lnSpc>
              <a:spcBef>
                <a:spcPts val="290"/>
              </a:spcBef>
              <a:spcAft>
                <a:spcPts val="0"/>
              </a:spcAft>
              <a:buSzPts val="900"/>
              <a:buNone/>
              <a:defRPr sz="900"/>
            </a:lvl7pPr>
            <a:lvl8pPr marL="3657600" lvl="7" indent="-228600" algn="l">
              <a:lnSpc>
                <a:spcPct val="93000"/>
              </a:lnSpc>
              <a:spcBef>
                <a:spcPts val="290"/>
              </a:spcBef>
              <a:spcAft>
                <a:spcPts val="0"/>
              </a:spcAft>
              <a:buSzPts val="900"/>
              <a:buNone/>
              <a:defRPr sz="900"/>
            </a:lvl8pPr>
            <a:lvl9pPr marL="4114800" lvl="8" indent="-228600" algn="l">
              <a:lnSpc>
                <a:spcPct val="93000"/>
              </a:lnSpc>
              <a:spcBef>
                <a:spcPts val="290"/>
              </a:spcBef>
              <a:spcAft>
                <a:spcPts val="290"/>
              </a:spcAft>
              <a:buSzPts val="900"/>
              <a:buNone/>
              <a:defRPr sz="900"/>
            </a:lvl9pPr>
          </a:lstStyle>
          <a:p>
            <a:endParaRPr/>
          </a:p>
        </p:txBody>
      </p:sp>
      <p:sp>
        <p:nvSpPr>
          <p:cNvPr id="56" name="Google Shape;56;p9"/>
          <p:cNvSpPr txBox="1">
            <a:spLocks noGrp="1"/>
          </p:cNvSpPr>
          <p:nvPr>
            <p:ph type="sldNum" idx="12"/>
          </p:nvPr>
        </p:nvSpPr>
        <p:spPr>
          <a:xfrm>
            <a:off x="7991475" y="71438"/>
            <a:ext cx="2628900" cy="301625"/>
          </a:xfrm>
          <a:prstGeom prst="rect">
            <a:avLst/>
          </a:prstGeom>
          <a:noFill/>
          <a:ln>
            <a:noFill/>
          </a:ln>
        </p:spPr>
        <p:txBody>
          <a:bodyPr spcFirstLastPara="1" wrap="square" lIns="104400" tIns="52200" rIns="104400" bIns="52200" anchor="t" anchorCtr="0">
            <a:noAutofit/>
          </a:bodyPr>
          <a:lstStyle>
            <a:lvl1pPr marL="0" marR="0" lvl="0"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a:t>                   </a:t>
            </a: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7"/>
        <p:cNvGrpSpPr/>
        <p:nvPr/>
      </p:nvGrpSpPr>
      <p:grpSpPr>
        <a:xfrm>
          <a:off x="0" y="0"/>
          <a:ext cx="0" cy="0"/>
          <a:chOff x="0" y="0"/>
          <a:chExt cx="0" cy="0"/>
        </a:xfrm>
      </p:grpSpPr>
      <p:sp>
        <p:nvSpPr>
          <p:cNvPr id="58" name="Google Shape;58;p10"/>
          <p:cNvSpPr txBox="1">
            <a:spLocks noGrp="1"/>
          </p:cNvSpPr>
          <p:nvPr>
            <p:ph type="title"/>
          </p:nvPr>
        </p:nvSpPr>
        <p:spPr>
          <a:xfrm>
            <a:off x="2095500" y="5291138"/>
            <a:ext cx="6415088" cy="625475"/>
          </a:xfrm>
          <a:prstGeom prst="rect">
            <a:avLst/>
          </a:prstGeom>
          <a:noFill/>
          <a:ln>
            <a:noFill/>
          </a:ln>
        </p:spPr>
        <p:txBody>
          <a:bodyPr spcFirstLastPara="1" wrap="square" lIns="104400" tIns="52200" rIns="104400" bIns="52200" anchor="b" anchorCtr="0">
            <a:noAutofit/>
          </a:bodyPr>
          <a:lstStyle>
            <a:lvl1pPr lvl="0" algn="l">
              <a:lnSpc>
                <a:spcPct val="93000"/>
              </a:lnSpc>
              <a:spcBef>
                <a:spcPts val="0"/>
              </a:spcBef>
              <a:spcAft>
                <a:spcPts val="0"/>
              </a:spcAft>
              <a:buSzPts val="1400"/>
              <a:buNone/>
              <a:defRPr sz="2000" b="1"/>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59" name="Google Shape;59;p10"/>
          <p:cNvSpPr>
            <a:spLocks noGrp="1"/>
          </p:cNvSpPr>
          <p:nvPr>
            <p:ph type="pic" idx="2"/>
          </p:nvPr>
        </p:nvSpPr>
        <p:spPr>
          <a:xfrm>
            <a:off x="2095500" y="674688"/>
            <a:ext cx="6415088" cy="4537075"/>
          </a:xfrm>
          <a:prstGeom prst="rect">
            <a:avLst/>
          </a:prstGeom>
          <a:noFill/>
          <a:ln>
            <a:noFill/>
          </a:ln>
        </p:spPr>
      </p:sp>
      <p:sp>
        <p:nvSpPr>
          <p:cNvPr id="60" name="Google Shape;60;p10"/>
          <p:cNvSpPr txBox="1">
            <a:spLocks noGrp="1"/>
          </p:cNvSpPr>
          <p:nvPr>
            <p:ph type="body" idx="1"/>
          </p:nvPr>
        </p:nvSpPr>
        <p:spPr>
          <a:xfrm>
            <a:off x="2095500" y="5916613"/>
            <a:ext cx="6415088" cy="887412"/>
          </a:xfrm>
          <a:prstGeom prst="rect">
            <a:avLst/>
          </a:prstGeom>
          <a:noFill/>
          <a:ln>
            <a:noFill/>
          </a:ln>
        </p:spPr>
        <p:txBody>
          <a:bodyPr spcFirstLastPara="1" wrap="square" lIns="104400" tIns="52200" rIns="104400" bIns="52200" anchor="t" anchorCtr="0">
            <a:noAutofit/>
          </a:bodyPr>
          <a:lstStyle>
            <a:lvl1pPr marL="457200" lvl="0" indent="-228600" algn="l">
              <a:lnSpc>
                <a:spcPct val="93000"/>
              </a:lnSpc>
              <a:spcBef>
                <a:spcPts val="0"/>
              </a:spcBef>
              <a:spcAft>
                <a:spcPts val="0"/>
              </a:spcAft>
              <a:buClr>
                <a:srgbClr val="000000"/>
              </a:buClr>
              <a:buSzPts val="1400"/>
              <a:buNone/>
              <a:defRPr sz="1400"/>
            </a:lvl1pPr>
            <a:lvl2pPr marL="914400" lvl="1" indent="-228600" algn="l">
              <a:lnSpc>
                <a:spcPct val="93000"/>
              </a:lnSpc>
              <a:spcBef>
                <a:spcPts val="1425"/>
              </a:spcBef>
              <a:spcAft>
                <a:spcPts val="0"/>
              </a:spcAft>
              <a:buClr>
                <a:srgbClr val="000000"/>
              </a:buClr>
              <a:buSzPts val="1200"/>
              <a:buNone/>
              <a:defRPr sz="1200"/>
            </a:lvl2pPr>
            <a:lvl3pPr marL="1371600" lvl="2" indent="-228600" algn="l">
              <a:lnSpc>
                <a:spcPct val="93000"/>
              </a:lnSpc>
              <a:spcBef>
                <a:spcPts val="1138"/>
              </a:spcBef>
              <a:spcAft>
                <a:spcPts val="0"/>
              </a:spcAft>
              <a:buClr>
                <a:srgbClr val="000000"/>
              </a:buClr>
              <a:buSzPts val="1000"/>
              <a:buNone/>
              <a:defRPr sz="1000"/>
            </a:lvl3pPr>
            <a:lvl4pPr marL="1828800" lvl="3" indent="-228600" algn="l">
              <a:lnSpc>
                <a:spcPct val="93000"/>
              </a:lnSpc>
              <a:spcBef>
                <a:spcPts val="850"/>
              </a:spcBef>
              <a:spcAft>
                <a:spcPts val="0"/>
              </a:spcAft>
              <a:buClr>
                <a:srgbClr val="000000"/>
              </a:buClr>
              <a:buSzPts val="900"/>
              <a:buNone/>
              <a:defRPr sz="900"/>
            </a:lvl4pPr>
            <a:lvl5pPr marL="2286000" lvl="4" indent="-228600" algn="l">
              <a:lnSpc>
                <a:spcPct val="93000"/>
              </a:lnSpc>
              <a:spcBef>
                <a:spcPts val="575"/>
              </a:spcBef>
              <a:spcAft>
                <a:spcPts val="0"/>
              </a:spcAft>
              <a:buClr>
                <a:srgbClr val="000000"/>
              </a:buClr>
              <a:buSzPts val="900"/>
              <a:buNone/>
              <a:defRPr sz="900"/>
            </a:lvl5pPr>
            <a:lvl6pPr marL="2743200" lvl="5" indent="-228600" algn="l">
              <a:lnSpc>
                <a:spcPct val="93000"/>
              </a:lnSpc>
              <a:spcBef>
                <a:spcPts val="288"/>
              </a:spcBef>
              <a:spcAft>
                <a:spcPts val="0"/>
              </a:spcAft>
              <a:buSzPts val="900"/>
              <a:buNone/>
              <a:defRPr sz="900"/>
            </a:lvl6pPr>
            <a:lvl7pPr marL="3200400" lvl="6" indent="-228600" algn="l">
              <a:lnSpc>
                <a:spcPct val="93000"/>
              </a:lnSpc>
              <a:spcBef>
                <a:spcPts val="290"/>
              </a:spcBef>
              <a:spcAft>
                <a:spcPts val="0"/>
              </a:spcAft>
              <a:buSzPts val="900"/>
              <a:buNone/>
              <a:defRPr sz="900"/>
            </a:lvl7pPr>
            <a:lvl8pPr marL="3657600" lvl="7" indent="-228600" algn="l">
              <a:lnSpc>
                <a:spcPct val="93000"/>
              </a:lnSpc>
              <a:spcBef>
                <a:spcPts val="290"/>
              </a:spcBef>
              <a:spcAft>
                <a:spcPts val="0"/>
              </a:spcAft>
              <a:buSzPts val="900"/>
              <a:buNone/>
              <a:defRPr sz="900"/>
            </a:lvl8pPr>
            <a:lvl9pPr marL="4114800" lvl="8" indent="-228600" algn="l">
              <a:lnSpc>
                <a:spcPct val="93000"/>
              </a:lnSpc>
              <a:spcBef>
                <a:spcPts val="290"/>
              </a:spcBef>
              <a:spcAft>
                <a:spcPts val="290"/>
              </a:spcAft>
              <a:buSzPts val="900"/>
              <a:buNone/>
              <a:defRPr sz="900"/>
            </a:lvl9pPr>
          </a:lstStyle>
          <a:p>
            <a:endParaRPr/>
          </a:p>
        </p:txBody>
      </p:sp>
      <p:sp>
        <p:nvSpPr>
          <p:cNvPr id="61" name="Google Shape;61;p10"/>
          <p:cNvSpPr txBox="1">
            <a:spLocks noGrp="1"/>
          </p:cNvSpPr>
          <p:nvPr>
            <p:ph type="sldNum" idx="12"/>
          </p:nvPr>
        </p:nvSpPr>
        <p:spPr>
          <a:xfrm>
            <a:off x="7991475" y="71438"/>
            <a:ext cx="2628900" cy="301625"/>
          </a:xfrm>
          <a:prstGeom prst="rect">
            <a:avLst/>
          </a:prstGeom>
          <a:noFill/>
          <a:ln>
            <a:noFill/>
          </a:ln>
        </p:spPr>
        <p:txBody>
          <a:bodyPr spcFirstLastPara="1" wrap="square" lIns="104400" tIns="52200" rIns="104400" bIns="52200" anchor="t" anchorCtr="0">
            <a:noAutofit/>
          </a:bodyPr>
          <a:lstStyle>
            <a:lvl1pPr marL="0" marR="0" lvl="0"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a:t>                   </a:t>
            </a: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2"/>
        <p:cNvGrpSpPr/>
        <p:nvPr/>
      </p:nvGrpSpPr>
      <p:grpSpPr>
        <a:xfrm>
          <a:off x="0" y="0"/>
          <a:ext cx="0" cy="0"/>
          <a:chOff x="0" y="0"/>
          <a:chExt cx="0" cy="0"/>
        </a:xfrm>
      </p:grpSpPr>
      <p:sp>
        <p:nvSpPr>
          <p:cNvPr id="63" name="Google Shape;63;p11"/>
          <p:cNvSpPr txBox="1">
            <a:spLocks noGrp="1"/>
          </p:cNvSpPr>
          <p:nvPr>
            <p:ph type="title"/>
          </p:nvPr>
        </p:nvSpPr>
        <p:spPr>
          <a:xfrm>
            <a:off x="2786063" y="174625"/>
            <a:ext cx="6361112" cy="587375"/>
          </a:xfrm>
          <a:prstGeom prst="rect">
            <a:avLst/>
          </a:prstGeom>
          <a:noFill/>
          <a:ln>
            <a:noFill/>
          </a:ln>
        </p:spPr>
        <p:txBody>
          <a:bodyPr spcFirstLastPara="1" wrap="square" lIns="104400" tIns="52200" rIns="104400" bIns="52200" anchor="t" anchorCtr="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64" name="Google Shape;64;p11"/>
          <p:cNvSpPr txBox="1">
            <a:spLocks noGrp="1"/>
          </p:cNvSpPr>
          <p:nvPr>
            <p:ph type="body" idx="1"/>
          </p:nvPr>
        </p:nvSpPr>
        <p:spPr>
          <a:xfrm rot="5400000">
            <a:off x="2425700" y="-1155700"/>
            <a:ext cx="5829300" cy="10325100"/>
          </a:xfrm>
          <a:prstGeom prst="rect">
            <a:avLst/>
          </a:prstGeom>
          <a:noFill/>
          <a:ln>
            <a:noFill/>
          </a:ln>
        </p:spPr>
        <p:txBody>
          <a:bodyPr spcFirstLastPara="1" wrap="square" lIns="104400" tIns="52200" rIns="104400" bIns="52200" anchor="t" anchorCtr="0">
            <a:noAutofit/>
          </a:bodyPr>
          <a:lstStyle>
            <a:lvl1pPr marL="457200" lvl="0" indent="-342900" algn="l">
              <a:lnSpc>
                <a:spcPct val="93000"/>
              </a:lnSpc>
              <a:spcBef>
                <a:spcPts val="0"/>
              </a:spcBef>
              <a:spcAft>
                <a:spcPts val="0"/>
              </a:spcAft>
              <a:buClr>
                <a:srgbClr val="000000"/>
              </a:buClr>
              <a:buSzPts val="1800"/>
              <a:buChar char="•"/>
              <a:defRPr/>
            </a:lvl1pPr>
            <a:lvl2pPr marL="914400" lvl="1" indent="-342900" algn="l">
              <a:lnSpc>
                <a:spcPct val="93000"/>
              </a:lnSpc>
              <a:spcBef>
                <a:spcPts val="1425"/>
              </a:spcBef>
              <a:spcAft>
                <a:spcPts val="0"/>
              </a:spcAft>
              <a:buClr>
                <a:srgbClr val="000000"/>
              </a:buClr>
              <a:buSzPts val="1800"/>
              <a:buChar char="–"/>
              <a:defRPr/>
            </a:lvl2pPr>
            <a:lvl3pPr marL="1371600" lvl="2" indent="-342900" algn="l">
              <a:lnSpc>
                <a:spcPct val="93000"/>
              </a:lnSpc>
              <a:spcBef>
                <a:spcPts val="1138"/>
              </a:spcBef>
              <a:spcAft>
                <a:spcPts val="0"/>
              </a:spcAft>
              <a:buClr>
                <a:srgbClr val="000000"/>
              </a:buClr>
              <a:buSzPts val="1800"/>
              <a:buChar char="•"/>
              <a:defRPr/>
            </a:lvl3pPr>
            <a:lvl4pPr marL="1828800" lvl="3" indent="-342900" algn="l">
              <a:lnSpc>
                <a:spcPct val="93000"/>
              </a:lnSpc>
              <a:spcBef>
                <a:spcPts val="850"/>
              </a:spcBef>
              <a:spcAft>
                <a:spcPts val="0"/>
              </a:spcAft>
              <a:buClr>
                <a:srgbClr val="000000"/>
              </a:buClr>
              <a:buSzPts val="1800"/>
              <a:buChar char="–"/>
              <a:defRPr/>
            </a:lvl4pPr>
            <a:lvl5pPr marL="2286000" lvl="4" indent="-342900" algn="l">
              <a:lnSpc>
                <a:spcPct val="93000"/>
              </a:lnSpc>
              <a:spcBef>
                <a:spcPts val="575"/>
              </a:spcBef>
              <a:spcAft>
                <a:spcPts val="0"/>
              </a:spcAft>
              <a:buClr>
                <a:srgbClr val="000000"/>
              </a:buClr>
              <a:buSzPts val="1800"/>
              <a:buChar char="»"/>
              <a:defRPr/>
            </a:lvl5pPr>
            <a:lvl6pPr marL="2743200" lvl="5" indent="-228600" algn="l">
              <a:lnSpc>
                <a:spcPct val="93000"/>
              </a:lnSpc>
              <a:spcBef>
                <a:spcPts val="288"/>
              </a:spcBef>
              <a:spcAft>
                <a:spcPts val="0"/>
              </a:spcAft>
              <a:buSzPts val="1400"/>
              <a:buNone/>
              <a:defRPr/>
            </a:lvl6pPr>
            <a:lvl7pPr marL="3200400" lvl="6" indent="-228600" algn="l">
              <a:lnSpc>
                <a:spcPct val="93000"/>
              </a:lnSpc>
              <a:spcBef>
                <a:spcPts val="290"/>
              </a:spcBef>
              <a:spcAft>
                <a:spcPts val="0"/>
              </a:spcAft>
              <a:buSzPts val="1400"/>
              <a:buNone/>
              <a:defRPr/>
            </a:lvl7pPr>
            <a:lvl8pPr marL="3657600" lvl="7" indent="-228600" algn="l">
              <a:lnSpc>
                <a:spcPct val="93000"/>
              </a:lnSpc>
              <a:spcBef>
                <a:spcPts val="290"/>
              </a:spcBef>
              <a:spcAft>
                <a:spcPts val="0"/>
              </a:spcAft>
              <a:buSzPts val="1400"/>
              <a:buNone/>
              <a:defRPr/>
            </a:lvl8pPr>
            <a:lvl9pPr marL="4114800" lvl="8" indent="-228600" algn="l">
              <a:lnSpc>
                <a:spcPct val="93000"/>
              </a:lnSpc>
              <a:spcBef>
                <a:spcPts val="290"/>
              </a:spcBef>
              <a:spcAft>
                <a:spcPts val="290"/>
              </a:spcAft>
              <a:buSzPts val="1400"/>
              <a:buNone/>
              <a:defRPr/>
            </a:lvl9pPr>
          </a:lstStyle>
          <a:p>
            <a:endParaRPr/>
          </a:p>
        </p:txBody>
      </p:sp>
      <p:sp>
        <p:nvSpPr>
          <p:cNvPr id="65" name="Google Shape;65;p11"/>
          <p:cNvSpPr txBox="1">
            <a:spLocks noGrp="1"/>
          </p:cNvSpPr>
          <p:nvPr>
            <p:ph type="sldNum" idx="12"/>
          </p:nvPr>
        </p:nvSpPr>
        <p:spPr>
          <a:xfrm>
            <a:off x="7991475" y="71438"/>
            <a:ext cx="2628900" cy="301625"/>
          </a:xfrm>
          <a:prstGeom prst="rect">
            <a:avLst/>
          </a:prstGeom>
          <a:noFill/>
          <a:ln>
            <a:noFill/>
          </a:ln>
        </p:spPr>
        <p:txBody>
          <a:bodyPr spcFirstLastPara="1" wrap="square" lIns="104400" tIns="52200" rIns="104400" bIns="52200" anchor="t" anchorCtr="0">
            <a:noAutofit/>
          </a:bodyPr>
          <a:lstStyle>
            <a:lvl1pPr marL="0" marR="0" lvl="0"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a:t>                   </a:t>
            </a: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
        <p:cNvGrpSpPr/>
        <p:nvPr/>
      </p:nvGrpSpPr>
      <p:grpSpPr>
        <a:xfrm>
          <a:off x="0" y="0"/>
          <a:ext cx="0" cy="0"/>
          <a:chOff x="0" y="0"/>
          <a:chExt cx="0" cy="0"/>
        </a:xfrm>
      </p:grpSpPr>
      <p:sp>
        <p:nvSpPr>
          <p:cNvPr id="15" name="Google Shape;15;p1"/>
          <p:cNvSpPr/>
          <p:nvPr/>
        </p:nvSpPr>
        <p:spPr>
          <a:xfrm>
            <a:off x="0" y="7127875"/>
            <a:ext cx="10691813" cy="461963"/>
          </a:xfrm>
          <a:prstGeom prst="rect">
            <a:avLst/>
          </a:prstGeom>
          <a:solidFill>
            <a:srgbClr val="262673"/>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16" name="Google Shape;16;p1"/>
          <p:cNvSpPr/>
          <p:nvPr/>
        </p:nvSpPr>
        <p:spPr>
          <a:xfrm>
            <a:off x="0" y="911225"/>
            <a:ext cx="10691813" cy="131763"/>
          </a:xfrm>
          <a:prstGeom prst="rect">
            <a:avLst/>
          </a:prstGeom>
          <a:solidFill>
            <a:srgbClr val="262673"/>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pic>
        <p:nvPicPr>
          <p:cNvPr id="17" name="Google Shape;17;p1"/>
          <p:cNvPicPr preferRelativeResize="0"/>
          <p:nvPr/>
        </p:nvPicPr>
        <p:blipFill rotWithShape="1">
          <a:blip r:embed="rId12">
            <a:alphaModFix/>
          </a:blip>
          <a:srcRect t="8130" b="7997"/>
          <a:stretch/>
        </p:blipFill>
        <p:spPr>
          <a:xfrm>
            <a:off x="0" y="82550"/>
            <a:ext cx="2833688" cy="801688"/>
          </a:xfrm>
          <a:prstGeom prst="rect">
            <a:avLst/>
          </a:prstGeom>
          <a:noFill/>
          <a:ln>
            <a:noFill/>
          </a:ln>
        </p:spPr>
      </p:pic>
      <p:sp>
        <p:nvSpPr>
          <p:cNvPr id="18" name="Google Shape;18;p1"/>
          <p:cNvSpPr/>
          <p:nvPr/>
        </p:nvSpPr>
        <p:spPr>
          <a:xfrm>
            <a:off x="2792413" y="7131050"/>
            <a:ext cx="5078412" cy="534988"/>
          </a:xfrm>
          <a:prstGeom prst="rect">
            <a:avLst/>
          </a:prstGeom>
          <a:noFill/>
          <a:ln>
            <a:noFill/>
          </a:ln>
        </p:spPr>
        <p:txBody>
          <a:bodyPr spcFirstLastPara="1" wrap="square" lIns="104400" tIns="52200" rIns="104400" bIns="52200" anchor="t" anchorCtr="0">
            <a:noAutofit/>
          </a:bodyPr>
          <a:lstStyle/>
          <a:p>
            <a:pPr marL="0" marR="0" lvl="0" indent="0" algn="ctr" rtl="0">
              <a:lnSpc>
                <a:spcPct val="100000"/>
              </a:lnSpc>
              <a:spcBef>
                <a:spcPts val="0"/>
              </a:spcBef>
              <a:spcAft>
                <a:spcPts val="0"/>
              </a:spcAft>
              <a:buClr>
                <a:srgbClr val="FFFFFF"/>
              </a:buClr>
              <a:buSzPts val="2800"/>
              <a:buFont typeface="Times New Roman"/>
              <a:buNone/>
            </a:pPr>
            <a:r>
              <a:rPr lang="en-US" sz="2800" b="1" i="1" u="none" strike="noStrike" cap="none">
                <a:solidFill>
                  <a:srgbClr val="FFFFFF"/>
                </a:solidFill>
                <a:latin typeface="Pinyon Script"/>
                <a:ea typeface="Pinyon Script"/>
                <a:cs typeface="Pinyon Script"/>
                <a:sym typeface="Pinyon Script"/>
              </a:rPr>
              <a:t>Progress Through Quality Education</a:t>
            </a:r>
            <a:endParaRPr sz="1400" b="0" i="0" u="none" strike="noStrike" cap="none">
              <a:solidFill>
                <a:srgbClr val="000000"/>
              </a:solidFill>
              <a:latin typeface="Arial"/>
              <a:ea typeface="Arial"/>
              <a:cs typeface="Arial"/>
              <a:sym typeface="Arial"/>
            </a:endParaRPr>
          </a:p>
        </p:txBody>
      </p:sp>
      <p:sp>
        <p:nvSpPr>
          <p:cNvPr id="19" name="Google Shape;19;p1"/>
          <p:cNvSpPr txBox="1">
            <a:spLocks noGrp="1"/>
          </p:cNvSpPr>
          <p:nvPr>
            <p:ph type="title"/>
          </p:nvPr>
        </p:nvSpPr>
        <p:spPr>
          <a:xfrm>
            <a:off x="2786063" y="174625"/>
            <a:ext cx="6361112" cy="587375"/>
          </a:xfrm>
          <a:prstGeom prst="rect">
            <a:avLst/>
          </a:prstGeom>
          <a:noFill/>
          <a:ln>
            <a:noFill/>
          </a:ln>
        </p:spPr>
        <p:txBody>
          <a:bodyPr spcFirstLastPara="1" wrap="square" lIns="104400" tIns="52200" rIns="104400" bIns="52200" anchor="t" anchorCtr="0">
            <a:noAutofit/>
          </a:bodyPr>
          <a:lstStyle>
            <a:lvl1pPr marR="0" lvl="0" algn="l" rtl="0">
              <a:lnSpc>
                <a:spcPct val="93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93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93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93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93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93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93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93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93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 name="Google Shape;20;p1"/>
          <p:cNvSpPr txBox="1">
            <a:spLocks noGrp="1"/>
          </p:cNvSpPr>
          <p:nvPr>
            <p:ph type="body" idx="1"/>
          </p:nvPr>
        </p:nvSpPr>
        <p:spPr>
          <a:xfrm>
            <a:off x="177800" y="1092200"/>
            <a:ext cx="10325100" cy="5829300"/>
          </a:xfrm>
          <a:prstGeom prst="rect">
            <a:avLst/>
          </a:prstGeom>
          <a:noFill/>
          <a:ln>
            <a:noFill/>
          </a:ln>
        </p:spPr>
        <p:txBody>
          <a:bodyPr spcFirstLastPara="1" wrap="square" lIns="104400" tIns="52200" rIns="104400" bIns="52200" anchor="t" anchorCtr="0">
            <a:noAutofit/>
          </a:bodyPr>
          <a:lstStyle>
            <a:lvl1pPr marL="457200" marR="0" lvl="0" indent="-317500" algn="l" rtl="0">
              <a:lnSpc>
                <a:spcPct val="93000"/>
              </a:lnSpc>
              <a:spcBef>
                <a:spcPts val="0"/>
              </a:spcBef>
              <a:spcAft>
                <a:spcPts val="0"/>
              </a:spcAft>
              <a:buClr>
                <a:srgbClr val="000000"/>
              </a:buClr>
              <a:buSzPts val="1400"/>
              <a:buFont typeface="Times New Roman"/>
              <a:buChar char="•"/>
              <a:defRPr sz="1400" b="0" i="0" u="none" strike="noStrike" cap="none">
                <a:solidFill>
                  <a:srgbClr val="000000"/>
                </a:solidFill>
                <a:latin typeface="Arial"/>
                <a:ea typeface="Arial"/>
                <a:cs typeface="Arial"/>
                <a:sym typeface="Arial"/>
              </a:defRPr>
            </a:lvl1pPr>
            <a:lvl2pPr marL="914400" marR="0" lvl="1" indent="-317500" algn="l" rtl="0">
              <a:lnSpc>
                <a:spcPct val="93000"/>
              </a:lnSpc>
              <a:spcBef>
                <a:spcPts val="1425"/>
              </a:spcBef>
              <a:spcAft>
                <a:spcPts val="0"/>
              </a:spcAft>
              <a:buClr>
                <a:srgbClr val="000000"/>
              </a:buClr>
              <a:buSzPts val="1400"/>
              <a:buFont typeface="Times New Roman"/>
              <a:buChar char="–"/>
              <a:defRPr sz="1400" b="0" i="0" u="none" strike="noStrike" cap="none">
                <a:solidFill>
                  <a:srgbClr val="000000"/>
                </a:solidFill>
                <a:latin typeface="Arial"/>
                <a:ea typeface="Arial"/>
                <a:cs typeface="Arial"/>
                <a:sym typeface="Arial"/>
              </a:defRPr>
            </a:lvl2pPr>
            <a:lvl3pPr marL="1371600" marR="0" lvl="2" indent="-317500" algn="l" rtl="0">
              <a:lnSpc>
                <a:spcPct val="93000"/>
              </a:lnSpc>
              <a:spcBef>
                <a:spcPts val="1138"/>
              </a:spcBef>
              <a:spcAft>
                <a:spcPts val="0"/>
              </a:spcAft>
              <a:buClr>
                <a:srgbClr val="000000"/>
              </a:buClr>
              <a:buSzPts val="1400"/>
              <a:buFont typeface="Times New Roman"/>
              <a:buChar char="•"/>
              <a:defRPr sz="1400" b="0" i="0" u="none" strike="noStrike" cap="none">
                <a:solidFill>
                  <a:srgbClr val="000000"/>
                </a:solidFill>
                <a:latin typeface="Arial"/>
                <a:ea typeface="Arial"/>
                <a:cs typeface="Arial"/>
                <a:sym typeface="Arial"/>
              </a:defRPr>
            </a:lvl3pPr>
            <a:lvl4pPr marL="1828800" marR="0" lvl="3" indent="-317500" algn="l" rtl="0">
              <a:lnSpc>
                <a:spcPct val="93000"/>
              </a:lnSpc>
              <a:spcBef>
                <a:spcPts val="850"/>
              </a:spcBef>
              <a:spcAft>
                <a:spcPts val="0"/>
              </a:spcAft>
              <a:buClr>
                <a:srgbClr val="000000"/>
              </a:buClr>
              <a:buSzPts val="1400"/>
              <a:buFont typeface="Times New Roman"/>
              <a:buChar char="–"/>
              <a:defRPr sz="1400" b="0" i="0" u="none" strike="noStrike" cap="none">
                <a:solidFill>
                  <a:srgbClr val="000000"/>
                </a:solidFill>
                <a:latin typeface="Arial"/>
                <a:ea typeface="Arial"/>
                <a:cs typeface="Arial"/>
                <a:sym typeface="Arial"/>
              </a:defRPr>
            </a:lvl4pPr>
            <a:lvl5pPr marL="2286000" marR="0" lvl="4" indent="-355600" algn="l" rtl="0">
              <a:lnSpc>
                <a:spcPct val="93000"/>
              </a:lnSpc>
              <a:spcBef>
                <a:spcPts val="575"/>
              </a:spcBef>
              <a:spcAft>
                <a:spcPts val="0"/>
              </a:spcAft>
              <a:buClr>
                <a:srgbClr val="000000"/>
              </a:buClr>
              <a:buSzPts val="2000"/>
              <a:buFont typeface="Times New Roman"/>
              <a:buChar char="»"/>
              <a:defRPr sz="2000" b="0" i="0" u="none" strike="noStrike" cap="none">
                <a:solidFill>
                  <a:srgbClr val="000000"/>
                </a:solidFill>
                <a:latin typeface="Arial"/>
                <a:ea typeface="Arial"/>
                <a:cs typeface="Arial"/>
                <a:sym typeface="Arial"/>
              </a:defRPr>
            </a:lvl5pPr>
            <a:lvl6pPr marL="2743200" marR="0" lvl="5" indent="-228600" algn="l" rtl="0">
              <a:lnSpc>
                <a:spcPct val="93000"/>
              </a:lnSpc>
              <a:spcBef>
                <a:spcPts val="288"/>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6pPr>
            <a:lvl7pPr marL="3200400" marR="0" lvl="6" indent="-228600" algn="l" rtl="0">
              <a:lnSpc>
                <a:spcPct val="93000"/>
              </a:lnSpc>
              <a:spcBef>
                <a:spcPts val="29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7pPr>
            <a:lvl8pPr marL="3657600" marR="0" lvl="7" indent="-228600" algn="l" rtl="0">
              <a:lnSpc>
                <a:spcPct val="93000"/>
              </a:lnSpc>
              <a:spcBef>
                <a:spcPts val="29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8pPr>
            <a:lvl9pPr marL="4114800" marR="0" lvl="8" indent="-228600" algn="l" rtl="0">
              <a:lnSpc>
                <a:spcPct val="93000"/>
              </a:lnSpc>
              <a:spcBef>
                <a:spcPts val="290"/>
              </a:spcBef>
              <a:spcAft>
                <a:spcPts val="290"/>
              </a:spcAft>
              <a:buClr>
                <a:srgbClr val="000000"/>
              </a:buClr>
              <a:buSzPts val="1400"/>
              <a:buFont typeface="Arial"/>
              <a:buNone/>
              <a:defRPr sz="2000" b="0" i="0" u="none" strike="noStrike" cap="none">
                <a:solidFill>
                  <a:srgbClr val="000000"/>
                </a:solidFill>
                <a:latin typeface="Arial"/>
                <a:ea typeface="Arial"/>
                <a:cs typeface="Arial"/>
                <a:sym typeface="Arial"/>
              </a:defRPr>
            </a:lvl9pPr>
          </a:lstStyle>
          <a:p>
            <a:endParaRPr/>
          </a:p>
        </p:txBody>
      </p:sp>
      <p:sp>
        <p:nvSpPr>
          <p:cNvPr id="21" name="Google Shape;21;p1"/>
          <p:cNvSpPr txBox="1"/>
          <p:nvPr/>
        </p:nvSpPr>
        <p:spPr>
          <a:xfrm>
            <a:off x="200025" y="7224713"/>
            <a:ext cx="1425575" cy="303212"/>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22" name="Google Shape;22;p1"/>
          <p:cNvSpPr txBox="1">
            <a:spLocks noGrp="1"/>
          </p:cNvSpPr>
          <p:nvPr>
            <p:ph type="sldNum" idx="12"/>
          </p:nvPr>
        </p:nvSpPr>
        <p:spPr>
          <a:xfrm>
            <a:off x="7991475" y="71438"/>
            <a:ext cx="2628900" cy="301625"/>
          </a:xfrm>
          <a:prstGeom prst="rect">
            <a:avLst/>
          </a:prstGeom>
          <a:noFill/>
          <a:ln>
            <a:noFill/>
          </a:ln>
        </p:spPr>
        <p:txBody>
          <a:bodyPr spcFirstLastPara="1" wrap="square" lIns="104400" tIns="52200" rIns="104400" bIns="52200" anchor="t" anchorCtr="0">
            <a:noAutofit/>
          </a:bodyPr>
          <a:lstStyle>
            <a:lvl1pPr marL="0" marR="0" lvl="0" indent="0" algn="l" rtl="0">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1pPr>
            <a:lvl2pPr marL="0" marR="0" lvl="1" indent="0" algn="l" rtl="0">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2pPr>
            <a:lvl3pPr marL="0" marR="0" lvl="2" indent="0" algn="l" rtl="0">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3pPr>
            <a:lvl4pPr marL="0" marR="0" lvl="3" indent="0" algn="l" rtl="0">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4pPr>
            <a:lvl5pPr marL="0" marR="0" lvl="4" indent="0" algn="l" rtl="0">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5pPr>
            <a:lvl6pPr marL="0" marR="0" lvl="5" indent="0" algn="l" rtl="0">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6pPr>
            <a:lvl7pPr marL="0" marR="0" lvl="6" indent="0" algn="l" rtl="0">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7pPr>
            <a:lvl8pPr marL="0" marR="0" lvl="7" indent="0" algn="l" rtl="0">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8pPr>
            <a:lvl9pPr marL="0" marR="0" lvl="8" indent="0" algn="l" rtl="0">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a:t>                   </a:t>
            </a:r>
            <a:fld id="{00000000-1234-1234-1234-123412341234}" type="slidenum">
              <a:rPr lang="en-US"/>
              <a:pPr marL="0" lvl="0" indent="0" algn="l"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slow">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hyperlink" Target="https://drive.google.com/drive/folders/12U5tF3mw9lne-yGFb8ZM745FOUg_OWPE?usp=share_link" TargetMode="Externa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hyperlink" Target="https://security.stackexchange.com/questions/45963/diffie-hellman-key-exchange-in-plain-english" TargetMode="External"/><Relationship Id="rId3" Type="http://schemas.openxmlformats.org/officeDocument/2006/relationships/hyperlink" Target="https://www.geeksforgeeks.org/simple-mail-transfer-protocol-smtp/" TargetMode="External"/><Relationship Id="rId7" Type="http://schemas.openxmlformats.org/officeDocument/2006/relationships/hyperlink" Target="https://en.wikipedia.org/wiki/AES_key_schedule"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en.wikipedia.org/wiki/Advanced_Encryption_Standard" TargetMode="External"/><Relationship Id="rId5" Type="http://schemas.openxmlformats.org/officeDocument/2006/relationships/hyperlink" Target="https://commons.apache.org/proper/commons-net/javadocs/api-1.4.1/org/apache/commons/net/ftp/FTPClient.html" TargetMode="External"/><Relationship Id="rId4" Type="http://schemas.openxmlformats.org/officeDocument/2006/relationships/hyperlink" Target="https://mina.apache.org/ftpserver-project/documentation.html"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4"/>
        <p:cNvGrpSpPr/>
        <p:nvPr/>
      </p:nvGrpSpPr>
      <p:grpSpPr>
        <a:xfrm>
          <a:off x="0" y="0"/>
          <a:ext cx="0" cy="0"/>
          <a:chOff x="0" y="0"/>
          <a:chExt cx="0" cy="0"/>
        </a:xfrm>
      </p:grpSpPr>
      <p:sp>
        <p:nvSpPr>
          <p:cNvPr id="75" name="Google Shape;75;p13"/>
          <p:cNvSpPr txBox="1"/>
          <p:nvPr/>
        </p:nvSpPr>
        <p:spPr>
          <a:xfrm>
            <a:off x="178556" y="1293779"/>
            <a:ext cx="10334700" cy="5690126"/>
          </a:xfrm>
          <a:prstGeom prst="rect">
            <a:avLst/>
          </a:prstGeom>
          <a:noFill/>
          <a:ln>
            <a:noFill/>
          </a:ln>
        </p:spPr>
        <p:txBody>
          <a:bodyPr spcFirstLastPara="1" wrap="square" lIns="104400" tIns="52200" rIns="104400" bIns="52200" anchor="t" anchorCtr="0">
            <a:noAutofit/>
          </a:bodyPr>
          <a:lstStyle/>
          <a:p>
            <a:pPr algn="ctr"/>
            <a:r>
              <a:rPr lang="en-US" sz="4000" b="1" dirty="0">
                <a:latin typeface="Segoe UI Black" panose="020B0A02040204020203" pitchFamily="34" charset="0"/>
                <a:ea typeface="Segoe UI Black" panose="020B0A02040204020203" pitchFamily="34" charset="0"/>
              </a:rPr>
              <a:t>TITLE</a:t>
            </a:r>
          </a:p>
          <a:p>
            <a:pPr algn="ctr"/>
            <a:r>
              <a:rPr lang="en-US" sz="3200" b="1" dirty="0">
                <a:latin typeface="Times New Roman" panose="02020603050405020304" pitchFamily="18" charset="0"/>
                <a:ea typeface="Times New Roman" panose="02020603050405020304" pitchFamily="18" charset="0"/>
              </a:rPr>
              <a:t> </a:t>
            </a:r>
            <a:r>
              <a:rPr lang="en-GB" sz="2800" dirty="0">
                <a:solidFill>
                  <a:schemeClr val="accent2"/>
                </a:solidFill>
              </a:rPr>
              <a:t>FTPS CLIENT-SERVER APPLICATION WITH</a:t>
            </a:r>
          </a:p>
          <a:p>
            <a:pPr algn="ctr"/>
            <a:r>
              <a:rPr lang="en-GB" sz="2800" dirty="0">
                <a:solidFill>
                  <a:schemeClr val="accent2"/>
                </a:solidFill>
              </a:rPr>
              <a:t> AES ENCRYPTION USING DIFFIE-HELLMAN KEY EXCHANGE</a:t>
            </a:r>
            <a:endParaRPr lang="en-US" sz="2800" b="1" i="0" dirty="0">
              <a:solidFill>
                <a:schemeClr val="accent2"/>
              </a:solidFill>
              <a:effectLst/>
              <a:latin typeface="Mongolian Baiti" panose="03000500000000000000" pitchFamily="66" charset="0"/>
              <a:cs typeface="Mongolian Baiti" panose="03000500000000000000" pitchFamily="66" charset="0"/>
            </a:endParaRPr>
          </a:p>
          <a:p>
            <a:pPr algn="ctr"/>
            <a:endParaRPr lang="en-US" sz="2800" dirty="0">
              <a:solidFill>
                <a:schemeClr val="accent2"/>
              </a:solidFill>
              <a:latin typeface="Mongolian Baiti" panose="03000500000000000000" pitchFamily="66" charset="0"/>
              <a:ea typeface="Segoe UI Black" panose="020B0A02040204020203" pitchFamily="34" charset="0"/>
              <a:cs typeface="Mongolian Baiti" panose="03000500000000000000" pitchFamily="66" charset="0"/>
            </a:endParaRPr>
          </a:p>
          <a:p>
            <a:r>
              <a:rPr lang="en-US" sz="2400" b="1" dirty="0">
                <a:solidFill>
                  <a:schemeClr val="tx1"/>
                </a:solidFill>
                <a:latin typeface="Segoe UI Black" panose="020B0A02040204020203" pitchFamily="34" charset="0"/>
                <a:ea typeface="Segoe UI Black" panose="020B0A02040204020203" pitchFamily="34" charset="0"/>
                <a:cs typeface="Times New Roman"/>
                <a:sym typeface="Times New Roman"/>
              </a:rPr>
              <a:t>PRESENTED BY : </a:t>
            </a:r>
          </a:p>
          <a:p>
            <a:endParaRPr sz="2400" b="1" dirty="0">
              <a:solidFill>
                <a:schemeClr val="tx1"/>
              </a:solidFill>
              <a:latin typeface="Segoe UI Black" panose="020B0A02040204020203" pitchFamily="34" charset="0"/>
              <a:ea typeface="Segoe UI Black" panose="020B0A02040204020203" pitchFamily="34" charset="0"/>
              <a:cs typeface="Times New Roman"/>
              <a:sym typeface="Times New Roman"/>
            </a:endParaRPr>
          </a:p>
          <a:p>
            <a:pPr marL="25400" lvl="0" indent="0" rtl="0">
              <a:lnSpc>
                <a:spcPct val="115000"/>
              </a:lnSpc>
              <a:spcBef>
                <a:spcPts val="0"/>
              </a:spcBef>
              <a:spcAft>
                <a:spcPts val="0"/>
              </a:spcAft>
              <a:buClr>
                <a:schemeClr val="dk1"/>
              </a:buClr>
              <a:buSzPts val="1100"/>
              <a:buFont typeface="Arial"/>
              <a:buNone/>
            </a:pPr>
            <a:r>
              <a:rPr lang="en-US" sz="2000" b="1" dirty="0">
                <a:solidFill>
                  <a:schemeClr val="accent2"/>
                </a:solidFill>
                <a:latin typeface="Times New Roman"/>
                <a:ea typeface="Times New Roman"/>
                <a:cs typeface="Times New Roman"/>
                <a:sym typeface="Times New Roman"/>
              </a:rPr>
              <a:t>NAME : </a:t>
            </a:r>
            <a:r>
              <a:rPr lang="en-US" sz="2000" dirty="0">
                <a:solidFill>
                  <a:schemeClr val="accent2"/>
                </a:solidFill>
                <a:latin typeface="Times New Roman"/>
                <a:ea typeface="Times New Roman"/>
                <a:cs typeface="Times New Roman"/>
                <a:sym typeface="Times New Roman"/>
              </a:rPr>
              <a:t>CHITRALA  VARUN  TEJA</a:t>
            </a:r>
          </a:p>
          <a:p>
            <a:pPr marL="25400" lvl="0" indent="0" rtl="0">
              <a:lnSpc>
                <a:spcPct val="115000"/>
              </a:lnSpc>
              <a:spcBef>
                <a:spcPts val="0"/>
              </a:spcBef>
              <a:spcAft>
                <a:spcPts val="0"/>
              </a:spcAft>
              <a:buClr>
                <a:schemeClr val="dk1"/>
              </a:buClr>
              <a:buSzPts val="1100"/>
              <a:buFont typeface="Arial"/>
              <a:buNone/>
            </a:pPr>
            <a:r>
              <a:rPr lang="en-US" sz="2000" b="1" dirty="0">
                <a:solidFill>
                  <a:schemeClr val="accent2"/>
                </a:solidFill>
                <a:latin typeface="Times New Roman"/>
                <a:ea typeface="Times New Roman"/>
                <a:cs typeface="Times New Roman"/>
                <a:sym typeface="Times New Roman"/>
              </a:rPr>
              <a:t>REG NO : </a:t>
            </a:r>
            <a:r>
              <a:rPr lang="en-US" sz="2000" dirty="0">
                <a:solidFill>
                  <a:schemeClr val="accent2"/>
                </a:solidFill>
                <a:latin typeface="Times New Roman"/>
                <a:ea typeface="Times New Roman"/>
                <a:cs typeface="Times New Roman"/>
                <a:sym typeface="Times New Roman"/>
              </a:rPr>
              <a:t>124157012</a:t>
            </a:r>
          </a:p>
          <a:p>
            <a:pPr marL="25400" lvl="0" indent="0" rtl="0">
              <a:lnSpc>
                <a:spcPct val="115000"/>
              </a:lnSpc>
              <a:spcBef>
                <a:spcPts val="0"/>
              </a:spcBef>
              <a:spcAft>
                <a:spcPts val="0"/>
              </a:spcAft>
              <a:buClr>
                <a:schemeClr val="dk1"/>
              </a:buClr>
              <a:buSzPts val="1100"/>
              <a:buFont typeface="Arial"/>
              <a:buNone/>
            </a:pPr>
            <a:r>
              <a:rPr lang="en-US" sz="2000" b="1" dirty="0">
                <a:solidFill>
                  <a:schemeClr val="accent2"/>
                </a:solidFill>
                <a:latin typeface="Times New Roman"/>
                <a:ea typeface="Times New Roman"/>
                <a:cs typeface="Times New Roman"/>
                <a:sym typeface="Times New Roman"/>
              </a:rPr>
              <a:t>CSE CYBER SECURITY AND BLOCKCHAIN TECHNOLOGY</a:t>
            </a:r>
          </a:p>
          <a:p>
            <a:pPr marL="25400" lvl="0" indent="0" rtl="0">
              <a:lnSpc>
                <a:spcPct val="115000"/>
              </a:lnSpc>
              <a:spcBef>
                <a:spcPts val="0"/>
              </a:spcBef>
              <a:spcAft>
                <a:spcPts val="0"/>
              </a:spcAft>
              <a:buClr>
                <a:schemeClr val="dk1"/>
              </a:buClr>
              <a:buSzPts val="1100"/>
              <a:buFont typeface="Arial"/>
              <a:buNone/>
            </a:pPr>
            <a:endParaRPr lang="en-US" sz="2000" b="1" dirty="0">
              <a:solidFill>
                <a:schemeClr val="accent2"/>
              </a:solidFill>
              <a:latin typeface="Times New Roman"/>
              <a:ea typeface="Times New Roman"/>
              <a:cs typeface="Times New Roman"/>
              <a:sym typeface="Times New Roman"/>
            </a:endParaRPr>
          </a:p>
          <a:p>
            <a:pPr marL="25400" lvl="0" indent="0" rtl="0">
              <a:lnSpc>
                <a:spcPct val="115000"/>
              </a:lnSpc>
              <a:spcBef>
                <a:spcPts val="0"/>
              </a:spcBef>
              <a:spcAft>
                <a:spcPts val="0"/>
              </a:spcAft>
              <a:buClr>
                <a:schemeClr val="dk1"/>
              </a:buClr>
              <a:buSzPts val="1100"/>
              <a:buFont typeface="Arial"/>
              <a:buNone/>
            </a:pPr>
            <a:r>
              <a:rPr lang="en-US" sz="2000" b="1" dirty="0">
                <a:solidFill>
                  <a:srgbClr val="9900FF"/>
                </a:solidFill>
                <a:latin typeface="Times New Roman"/>
                <a:ea typeface="Times New Roman"/>
                <a:cs typeface="Times New Roman"/>
                <a:sym typeface="Times New Roman"/>
              </a:rPr>
              <a:t>Guide Name: Dr. R. Kavitha, CSE/SoC, SASTRA University</a:t>
            </a:r>
          </a:p>
          <a:p>
            <a:pPr marL="25400" lvl="0" indent="0" rtl="0">
              <a:lnSpc>
                <a:spcPct val="115000"/>
              </a:lnSpc>
              <a:spcBef>
                <a:spcPts val="0"/>
              </a:spcBef>
              <a:spcAft>
                <a:spcPts val="0"/>
              </a:spcAft>
              <a:buClr>
                <a:schemeClr val="dk1"/>
              </a:buClr>
              <a:buSzPts val="1100"/>
              <a:buFont typeface="Arial"/>
              <a:buNone/>
            </a:pPr>
            <a:r>
              <a:rPr lang="en-US" sz="2000" b="1" dirty="0">
                <a:solidFill>
                  <a:srgbClr val="9900FF"/>
                </a:solidFill>
                <a:latin typeface="Times New Roman"/>
                <a:ea typeface="Times New Roman"/>
                <a:cs typeface="Times New Roman"/>
                <a:sym typeface="Times New Roman"/>
              </a:rPr>
              <a:t>Date of Presentation: 14.12.2022</a:t>
            </a:r>
            <a:endParaRPr sz="2000" b="1" dirty="0">
              <a:solidFill>
                <a:srgbClr val="9900FF"/>
              </a:solidFill>
              <a:latin typeface="Times New Roman"/>
              <a:ea typeface="Times New Roman"/>
              <a:cs typeface="Times New Roman"/>
              <a:sym typeface="Times New Roman"/>
            </a:endParaRPr>
          </a:p>
          <a:p>
            <a:pPr marL="25400" marR="0" lvl="0" indent="0" algn="ctr" rtl="0">
              <a:lnSpc>
                <a:spcPct val="100000"/>
              </a:lnSpc>
              <a:spcBef>
                <a:spcPts val="0"/>
              </a:spcBef>
              <a:spcAft>
                <a:spcPts val="0"/>
              </a:spcAft>
              <a:buClr>
                <a:srgbClr val="9900FF"/>
              </a:buClr>
              <a:buSzPts val="2000"/>
              <a:buFont typeface="Times New Roman"/>
              <a:buNone/>
            </a:pPr>
            <a:endParaRPr sz="3200" b="1" dirty="0">
              <a:solidFill>
                <a:schemeClr val="dk1"/>
              </a:solidFill>
              <a:latin typeface="Times New Roman"/>
              <a:ea typeface="Times New Roman"/>
              <a:cs typeface="Times New Roman"/>
              <a:sym typeface="Times New Roman"/>
            </a:endParaRPr>
          </a:p>
          <a:p>
            <a:pPr marL="25400" marR="0" lvl="0" indent="0" algn="ctr" rtl="0">
              <a:lnSpc>
                <a:spcPct val="100000"/>
              </a:lnSpc>
              <a:spcBef>
                <a:spcPts val="0"/>
              </a:spcBef>
              <a:spcAft>
                <a:spcPts val="0"/>
              </a:spcAft>
              <a:buClr>
                <a:schemeClr val="lt1"/>
              </a:buClr>
              <a:buSzPts val="2000"/>
              <a:buFont typeface="Times New Roman"/>
              <a:buNone/>
            </a:pPr>
            <a:endParaRPr sz="2000" b="1" i="0" u="none" strike="noStrike" cap="none" dirty="0">
              <a:solidFill>
                <a:srgbClr val="9900FF"/>
              </a:solidFill>
              <a:latin typeface="Arial"/>
              <a:ea typeface="Arial"/>
              <a:cs typeface="Arial"/>
              <a:sym typeface="Arial"/>
            </a:endParaRPr>
          </a:p>
        </p:txBody>
      </p:sp>
      <p:sp>
        <p:nvSpPr>
          <p:cNvPr id="76" name="Google Shape;76;p13"/>
          <p:cNvSpPr txBox="1"/>
          <p:nvPr/>
        </p:nvSpPr>
        <p:spPr>
          <a:xfrm>
            <a:off x="7974013" y="7224713"/>
            <a:ext cx="2493962" cy="311150"/>
          </a:xfrm>
          <a:prstGeom prst="rect">
            <a:avLst/>
          </a:prstGeom>
          <a:noFill/>
          <a:ln>
            <a:noFill/>
          </a:ln>
        </p:spPr>
        <p:txBody>
          <a:bodyPr spcFirstLastPara="1" wrap="square" lIns="104400" tIns="52200" rIns="104400" bIns="52200" anchor="t" anchorCtr="0">
            <a:noAutofit/>
          </a:bodyPr>
          <a:lstStyle/>
          <a:p>
            <a:pPr marL="0" marR="0" lvl="0" indent="0" algn="r" rtl="0">
              <a:lnSpc>
                <a:spcPct val="100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400"/>
                <a:buFont typeface="Times New Roman"/>
                <a:buNone/>
              </a:pPr>
              <a:t>1</a:t>
            </a:fld>
            <a:endParaRPr sz="1400" b="0" i="0" u="none" strike="noStrike" cap="none">
              <a:solidFill>
                <a:srgbClr val="000000"/>
              </a:solidFill>
              <a:latin typeface="Arial"/>
              <a:ea typeface="Arial"/>
              <a:cs typeface="Arial"/>
              <a:sym typeface="Arial"/>
            </a:endParaRPr>
          </a:p>
        </p:txBody>
      </p:sp>
      <p:sp>
        <p:nvSpPr>
          <p:cNvPr id="77" name="Google Shape;77;p13"/>
          <p:cNvSpPr txBox="1">
            <a:spLocks noGrp="1"/>
          </p:cNvSpPr>
          <p:nvPr>
            <p:ph type="sldNum" idx="12"/>
          </p:nvPr>
        </p:nvSpPr>
        <p:spPr>
          <a:xfrm>
            <a:off x="7991475" y="71438"/>
            <a:ext cx="2628900" cy="301625"/>
          </a:xfrm>
          <a:prstGeom prst="rect">
            <a:avLst/>
          </a:prstGeom>
          <a:noFill/>
          <a:ln>
            <a:noFill/>
          </a:ln>
        </p:spPr>
        <p:txBody>
          <a:bodyPr spcFirstLastPara="1" wrap="square" lIns="104400" tIns="52200" rIns="104400" bIns="52200" anchor="t" anchorCtr="0">
            <a:noAutofit/>
          </a:bodyPr>
          <a:lstStyle/>
          <a:p>
            <a:pPr marL="0" marR="0" lvl="0" indent="0" algn="l" rtl="0">
              <a:lnSpc>
                <a:spcPct val="93000"/>
              </a:lnSpc>
              <a:spcBef>
                <a:spcPts val="0"/>
              </a:spcBef>
              <a:spcAft>
                <a:spcPts val="0"/>
              </a:spcAft>
              <a:buClr>
                <a:srgbClr val="000000"/>
              </a:buClr>
              <a:buSzPts val="1800"/>
              <a:buFont typeface="Times New Roman"/>
              <a:buNone/>
            </a:pPr>
            <a:r>
              <a:rPr lang="en-US" sz="1800" b="0" i="0" u="none" strike="noStrike" cap="none">
                <a:solidFill>
                  <a:srgbClr val="000000"/>
                </a:solidFill>
                <a:latin typeface="Arial"/>
                <a:ea typeface="Arial"/>
                <a:cs typeface="Arial"/>
                <a:sym typeface="Arial"/>
              </a:rPr>
              <a:t>                   </a:t>
            </a:r>
            <a:endParaRPr/>
          </a:p>
        </p:txBody>
      </p:sp>
      <p:sp>
        <p:nvSpPr>
          <p:cNvPr id="5" name="Google Shape;84;p14"/>
          <p:cNvSpPr txBox="1">
            <a:spLocks noGrp="1"/>
          </p:cNvSpPr>
          <p:nvPr>
            <p:ph type="title"/>
          </p:nvPr>
        </p:nvSpPr>
        <p:spPr>
          <a:xfrm>
            <a:off x="3505963" y="168602"/>
            <a:ext cx="6807080" cy="597000"/>
          </a:xfrm>
          <a:prstGeom prst="rect">
            <a:avLst/>
          </a:prstGeom>
          <a:noFill/>
          <a:ln>
            <a:noFill/>
          </a:ln>
        </p:spPr>
        <p:txBody>
          <a:bodyPr spcFirstLastPara="1" wrap="square" lIns="0" tIns="19425" rIns="0" bIns="0" anchor="ctr" anchorCtr="0">
            <a:noAutofit/>
          </a:bodyPr>
          <a:lstStyle/>
          <a:p>
            <a:pPr marL="0" lvl="0" indent="0" algn="ctr" rtl="0">
              <a:lnSpc>
                <a:spcPct val="93000"/>
              </a:lnSpc>
              <a:spcBef>
                <a:spcPts val="0"/>
              </a:spcBef>
              <a:spcAft>
                <a:spcPts val="0"/>
              </a:spcAft>
              <a:buSzPts val="1400"/>
              <a:buNone/>
            </a:pPr>
            <a:r>
              <a:rPr lang="en-US" sz="3200" b="1" dirty="0">
                <a:solidFill>
                  <a:srgbClr val="980000"/>
                </a:solidFill>
                <a:latin typeface="Times New Roman"/>
                <a:ea typeface="Times New Roman"/>
                <a:cs typeface="Times New Roman"/>
                <a:sym typeface="Times New Roman"/>
              </a:rPr>
              <a:t>CSE302: Computer Networks Project</a:t>
            </a:r>
            <a:endParaRPr dirty="0">
              <a:solidFill>
                <a:srgbClr val="98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4A2DE-B672-655A-83FC-149998901705}"/>
              </a:ext>
            </a:extLst>
          </p:cNvPr>
          <p:cNvSpPr>
            <a:spLocks noGrp="1"/>
          </p:cNvSpPr>
          <p:nvPr>
            <p:ph type="title"/>
          </p:nvPr>
        </p:nvSpPr>
        <p:spPr/>
        <p:txBody>
          <a:bodyPr/>
          <a:lstStyle/>
          <a:p>
            <a:r>
              <a:rPr lang="en-GB" sz="3200" dirty="0">
                <a:latin typeface="Engravers MT" panose="02090707080505020304" pitchFamily="18" charset="0"/>
              </a:rPr>
              <a:t>Need for Security</a:t>
            </a:r>
            <a:endParaRPr lang="en-IN" sz="3200" dirty="0">
              <a:latin typeface="Engravers MT" panose="02090707080505020304" pitchFamily="18" charset="0"/>
            </a:endParaRPr>
          </a:p>
        </p:txBody>
      </p:sp>
      <p:sp>
        <p:nvSpPr>
          <p:cNvPr id="3" name="Text Placeholder 2">
            <a:extLst>
              <a:ext uri="{FF2B5EF4-FFF2-40B4-BE49-F238E27FC236}">
                <a16:creationId xmlns:a16="http://schemas.microsoft.com/office/drawing/2014/main" id="{E5307393-E2EA-4FAA-09B0-C73DB8474A43}"/>
              </a:ext>
            </a:extLst>
          </p:cNvPr>
          <p:cNvSpPr>
            <a:spLocks noGrp="1"/>
          </p:cNvSpPr>
          <p:nvPr>
            <p:ph type="body" idx="1"/>
          </p:nvPr>
        </p:nvSpPr>
        <p:spPr/>
        <p:txBody>
          <a:bodyPr/>
          <a:lstStyle/>
          <a:p>
            <a:pPr>
              <a:lnSpc>
                <a:spcPct val="100000"/>
              </a:lnSpc>
            </a:pPr>
            <a:r>
              <a:rPr lang="en-GB" sz="2200" dirty="0">
                <a:latin typeface="Times New Roman" panose="02020603050405020304" pitchFamily="18" charset="0"/>
                <a:cs typeface="Times New Roman" panose="02020603050405020304" pitchFamily="18" charset="0"/>
              </a:rPr>
              <a:t>Initially, FTP was not designed to be secure. The main goal of FTP is to share files located in a network server among multiple clients.</a:t>
            </a:r>
          </a:p>
          <a:p>
            <a:pPr marL="114300" indent="0">
              <a:lnSpc>
                <a:spcPct val="100000"/>
              </a:lnSpc>
              <a:buNone/>
            </a:pPr>
            <a:r>
              <a:rPr lang="en-GB" sz="2200" dirty="0">
                <a:latin typeface="Times New Roman" panose="02020603050405020304" pitchFamily="18" charset="0"/>
                <a:cs typeface="Times New Roman" panose="02020603050405020304" pitchFamily="18" charset="0"/>
              </a:rPr>
              <a:t> </a:t>
            </a:r>
          </a:p>
          <a:p>
            <a:pPr>
              <a:lnSpc>
                <a:spcPct val="100000"/>
              </a:lnSpc>
            </a:pPr>
            <a:r>
              <a:rPr lang="en-GB" sz="2200" dirty="0">
                <a:latin typeface="Times New Roman" panose="02020603050405020304" pitchFamily="18" charset="0"/>
                <a:cs typeface="Times New Roman" panose="02020603050405020304" pitchFamily="18" charset="0"/>
              </a:rPr>
              <a:t>The only security to files was the authentication of users(built-in authentication method that requires users to provide a valid Windows user name and password to gain access to content), </a:t>
            </a:r>
            <a:r>
              <a:rPr lang="en-GB" sz="2200" dirty="0" err="1">
                <a:latin typeface="Times New Roman" panose="02020603050405020304" pitchFamily="18" charset="0"/>
                <a:cs typeface="Times New Roman" panose="02020603050405020304" pitchFamily="18" charset="0"/>
              </a:rPr>
              <a:t>whatever,This</a:t>
            </a:r>
            <a:r>
              <a:rPr lang="en-GB" sz="2200" dirty="0">
                <a:latin typeface="Times New Roman" panose="02020603050405020304" pitchFamily="18" charset="0"/>
                <a:cs typeface="Times New Roman" panose="02020603050405020304" pitchFamily="18" charset="0"/>
              </a:rPr>
              <a:t> can be easily forged which when makes data insecure. </a:t>
            </a:r>
          </a:p>
          <a:p>
            <a:pPr marL="114300" indent="0">
              <a:lnSpc>
                <a:spcPct val="100000"/>
              </a:lnSpc>
              <a:buNone/>
            </a:pPr>
            <a:endParaRPr lang="en-GB" sz="2200" dirty="0">
              <a:latin typeface="Times New Roman" panose="02020603050405020304" pitchFamily="18" charset="0"/>
              <a:cs typeface="Times New Roman" panose="02020603050405020304" pitchFamily="18" charset="0"/>
            </a:endParaRPr>
          </a:p>
          <a:p>
            <a:pPr>
              <a:lnSpc>
                <a:spcPct val="100000"/>
              </a:lnSpc>
            </a:pPr>
            <a:r>
              <a:rPr lang="en-GB" sz="2200" dirty="0">
                <a:latin typeface="Times New Roman" panose="02020603050405020304" pitchFamily="18" charset="0"/>
                <a:cs typeface="Times New Roman" panose="02020603050405020304" pitchFamily="18" charset="0"/>
              </a:rPr>
              <a:t>So, for transferring files that contain some crucial information we need some form of security. </a:t>
            </a:r>
          </a:p>
          <a:p>
            <a:pPr marL="114300" indent="0" algn="l">
              <a:buNone/>
            </a:pPr>
            <a:endParaRPr lang="en-GB" sz="2200" b="1" i="0" dirty="0">
              <a:solidFill>
                <a:schemeClr val="tx1"/>
              </a:solidFill>
              <a:effectLst/>
              <a:latin typeface="Times New Roman" panose="02020603050405020304" pitchFamily="18" charset="0"/>
              <a:cs typeface="Times New Roman" panose="02020603050405020304" pitchFamily="18" charset="0"/>
            </a:endParaRPr>
          </a:p>
          <a:p>
            <a:pPr marL="114300" indent="0">
              <a:lnSpc>
                <a:spcPct val="100000"/>
              </a:lnSpc>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2641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a:spLocks noGrp="1"/>
          </p:cNvSpPr>
          <p:nvPr>
            <p:ph type="title"/>
          </p:nvPr>
        </p:nvSpPr>
        <p:spPr>
          <a:xfrm>
            <a:off x="2023350" y="1172268"/>
            <a:ext cx="7248747" cy="747000"/>
          </a:xfrm>
          <a:prstGeom prst="rect">
            <a:avLst/>
          </a:prstGeom>
        </p:spPr>
        <p:txBody>
          <a:bodyPr spcFirstLastPara="1" wrap="square" lIns="104400" tIns="52200" rIns="104400" bIns="52200" anchor="t" anchorCtr="0">
            <a:noAutofit/>
          </a:bodyPr>
          <a:lstStyle/>
          <a:p>
            <a:pPr marL="12700" lvl="0" indent="0" algn="l" rtl="0">
              <a:lnSpc>
                <a:spcPct val="100000"/>
              </a:lnSpc>
              <a:spcBef>
                <a:spcPts val="0"/>
              </a:spcBef>
              <a:spcAft>
                <a:spcPts val="0"/>
              </a:spcAft>
              <a:buClr>
                <a:schemeClr val="dk1"/>
              </a:buClr>
              <a:buSzPts val="3600"/>
              <a:buFont typeface="Times New Roman"/>
              <a:buNone/>
            </a:pPr>
            <a:r>
              <a:rPr lang="en-US" sz="3600" dirty="0">
                <a:solidFill>
                  <a:srgbClr val="980000"/>
                </a:solidFill>
                <a:latin typeface="Times New Roman"/>
                <a:ea typeface="Times New Roman"/>
                <a:cs typeface="Times New Roman"/>
                <a:sym typeface="Times New Roman"/>
              </a:rPr>
              <a:t>    Network Architecture: C</a:t>
            </a:r>
            <a:r>
              <a:rPr lang="en-US" sz="2800" dirty="0">
                <a:solidFill>
                  <a:srgbClr val="980000"/>
                </a:solidFill>
                <a:latin typeface="Times New Roman"/>
                <a:ea typeface="Times New Roman"/>
                <a:cs typeface="Times New Roman"/>
                <a:sym typeface="Times New Roman"/>
              </a:rPr>
              <a:t>lient - Server</a:t>
            </a:r>
            <a:endParaRPr sz="2800" dirty="0">
              <a:solidFill>
                <a:srgbClr val="980000"/>
              </a:solidFill>
            </a:endParaRPr>
          </a:p>
        </p:txBody>
      </p:sp>
      <p:pic>
        <p:nvPicPr>
          <p:cNvPr id="9" name="Picture 8">
            <a:extLst>
              <a:ext uri="{FF2B5EF4-FFF2-40B4-BE49-F238E27FC236}">
                <a16:creationId xmlns:a16="http://schemas.microsoft.com/office/drawing/2014/main" id="{9E485E9B-AA42-C84B-8BC4-AC399E7BA188}"/>
              </a:ext>
            </a:extLst>
          </p:cNvPr>
          <p:cNvPicPr>
            <a:picLocks noChangeAspect="1"/>
          </p:cNvPicPr>
          <p:nvPr/>
        </p:nvPicPr>
        <p:blipFill>
          <a:blip r:embed="rId3"/>
          <a:stretch>
            <a:fillRect/>
          </a:stretch>
        </p:blipFill>
        <p:spPr>
          <a:xfrm>
            <a:off x="1419716" y="1692113"/>
            <a:ext cx="6759535" cy="2708878"/>
          </a:xfrm>
          <a:prstGeom prst="rect">
            <a:avLst/>
          </a:prstGeom>
        </p:spPr>
      </p:pic>
      <p:pic>
        <p:nvPicPr>
          <p:cNvPr id="1026" name="Picture 2" descr="Tìm hiểu FTPS là gì? SFTP là gì? Chúng có ưu điểm và nhược điểm gì? -  TOTOLINK Việt Nam">
            <a:extLst>
              <a:ext uri="{FF2B5EF4-FFF2-40B4-BE49-F238E27FC236}">
                <a16:creationId xmlns:a16="http://schemas.microsoft.com/office/drawing/2014/main" id="{E7ABDF33-7BE7-90D9-5447-331F1E646A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048" y="4547336"/>
            <a:ext cx="5884872" cy="245353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F3B72AE-8C08-25A5-D764-7C8F434D0BCA}"/>
              </a:ext>
            </a:extLst>
          </p:cNvPr>
          <p:cNvSpPr txBox="1"/>
          <p:nvPr/>
        </p:nvSpPr>
        <p:spPr>
          <a:xfrm>
            <a:off x="3840480" y="221933"/>
            <a:ext cx="5059680" cy="584775"/>
          </a:xfrm>
          <a:prstGeom prst="rect">
            <a:avLst/>
          </a:prstGeom>
          <a:noFill/>
        </p:spPr>
        <p:txBody>
          <a:bodyPr wrap="square" rtlCol="0">
            <a:spAutoFit/>
          </a:bodyPr>
          <a:lstStyle/>
          <a:p>
            <a:r>
              <a:rPr lang="en-GB" sz="3200" dirty="0">
                <a:solidFill>
                  <a:srgbClr val="C00000"/>
                </a:solidFill>
              </a:rPr>
              <a:t>Work Flow Diagram</a:t>
            </a:r>
            <a:endParaRPr lang="en-IN" sz="3200" dirty="0">
              <a:solidFill>
                <a:srgbClr val="C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C8E1D-10A4-8F5F-2A99-64EAAB614B71}"/>
              </a:ext>
            </a:extLst>
          </p:cNvPr>
          <p:cNvSpPr>
            <a:spLocks noGrp="1"/>
          </p:cNvSpPr>
          <p:nvPr>
            <p:ph type="title"/>
          </p:nvPr>
        </p:nvSpPr>
        <p:spPr>
          <a:xfrm>
            <a:off x="2786063" y="174625"/>
            <a:ext cx="7905750" cy="648335"/>
          </a:xfrm>
        </p:spPr>
        <p:txBody>
          <a:bodyPr/>
          <a:lstStyle/>
          <a:p>
            <a:r>
              <a:rPr lang="en-GB" sz="3200" dirty="0">
                <a:latin typeface="Engravers MT" panose="02090707080505020304" pitchFamily="18" charset="0"/>
              </a:rPr>
              <a:t>How SECURITY is given?</a:t>
            </a:r>
            <a:endParaRPr lang="en-IN" sz="3200" dirty="0">
              <a:latin typeface="Engravers MT" panose="02090707080505020304" pitchFamily="18" charset="0"/>
            </a:endParaRPr>
          </a:p>
        </p:txBody>
      </p:sp>
      <p:sp>
        <p:nvSpPr>
          <p:cNvPr id="3" name="Text Placeholder 2">
            <a:extLst>
              <a:ext uri="{FF2B5EF4-FFF2-40B4-BE49-F238E27FC236}">
                <a16:creationId xmlns:a16="http://schemas.microsoft.com/office/drawing/2014/main" id="{9C098202-B4F9-3BF3-B2B7-F854132A751F}"/>
              </a:ext>
            </a:extLst>
          </p:cNvPr>
          <p:cNvSpPr>
            <a:spLocks noGrp="1"/>
          </p:cNvSpPr>
          <p:nvPr>
            <p:ph type="body" idx="1"/>
          </p:nvPr>
        </p:nvSpPr>
        <p:spPr/>
        <p:txBody>
          <a:bodyPr/>
          <a:lstStyle/>
          <a:p>
            <a:pPr>
              <a:lnSpc>
                <a:spcPct val="100000"/>
              </a:lnSpc>
            </a:pPr>
            <a:r>
              <a:rPr lang="en-GB" sz="2000" dirty="0">
                <a:latin typeface="Times New Roman" panose="02020603050405020304" pitchFamily="18" charset="0"/>
                <a:cs typeface="Times New Roman" panose="02020603050405020304" pitchFamily="18" charset="0"/>
              </a:rPr>
              <a:t>There are many ciphering algorithms like AES, DES, SHA, and RSA  which produce security.</a:t>
            </a:r>
          </a:p>
          <a:p>
            <a:pPr>
              <a:lnSpc>
                <a:spcPct val="100000"/>
              </a:lnSpc>
            </a:pPr>
            <a:r>
              <a:rPr lang="en-GB" sz="2000" dirty="0">
                <a:latin typeface="Times New Roman" panose="02020603050405020304" pitchFamily="18" charset="0"/>
                <a:cs typeface="Times New Roman" panose="02020603050405020304" pitchFamily="18" charset="0"/>
              </a:rPr>
              <a:t>AES is the improvement of DES. It has a fixed block size of 128,192,256 bits. This project uses 128 bits of block size.</a:t>
            </a:r>
          </a:p>
          <a:p>
            <a:pPr>
              <a:lnSpc>
                <a:spcPct val="100000"/>
              </a:lnSpc>
            </a:pPr>
            <a:r>
              <a:rPr lang="en-GB" sz="2000" dirty="0">
                <a:latin typeface="Times New Roman" panose="02020603050405020304" pitchFamily="18" charset="0"/>
                <a:cs typeface="Times New Roman" panose="02020603050405020304" pitchFamily="18" charset="0"/>
              </a:rPr>
              <a:t>AES is a symmetric key algorithm (both client and server should have the same key).</a:t>
            </a:r>
          </a:p>
          <a:p>
            <a:pPr>
              <a:lnSpc>
                <a:spcPct val="100000"/>
              </a:lnSpc>
            </a:pPr>
            <a:r>
              <a:rPr lang="en-GB" sz="2000" dirty="0">
                <a:latin typeface="Times New Roman" panose="02020603050405020304" pitchFamily="18" charset="0"/>
                <a:cs typeface="Times New Roman" panose="02020603050405020304" pitchFamily="18" charset="0"/>
              </a:rPr>
              <a:t>AES is used for many real-time applications in messaging apps like </a:t>
            </a:r>
            <a:r>
              <a:rPr lang="en-GB" sz="2000" dirty="0" err="1">
                <a:latin typeface="Times New Roman" panose="02020603050405020304" pitchFamily="18" charset="0"/>
                <a:cs typeface="Times New Roman" panose="02020603050405020304" pitchFamily="18" charset="0"/>
              </a:rPr>
              <a:t>Whatsapp</a:t>
            </a:r>
            <a:r>
              <a:rPr lang="en-GB" sz="2000" dirty="0">
                <a:latin typeface="Times New Roman" panose="02020603050405020304" pitchFamily="18" charset="0"/>
                <a:cs typeface="Times New Roman" panose="02020603050405020304" pitchFamily="18" charset="0"/>
              </a:rPr>
              <a:t>, signal…etc.</a:t>
            </a:r>
          </a:p>
          <a:p>
            <a:pPr>
              <a:lnSpc>
                <a:spcPct val="100000"/>
              </a:lnSpc>
            </a:pPr>
            <a:r>
              <a:rPr lang="en-GB" sz="2000" dirty="0">
                <a:latin typeface="Times New Roman" panose="02020603050405020304" pitchFamily="18" charset="0"/>
                <a:cs typeface="Times New Roman" panose="02020603050405020304" pitchFamily="18" charset="0"/>
              </a:rPr>
              <a:t>Many programming languages like C++, java, and python supports AES by using simple function calls in the library.</a:t>
            </a:r>
          </a:p>
          <a:p>
            <a:pPr>
              <a:lnSpc>
                <a:spcPct val="100000"/>
              </a:lnSpc>
            </a:pPr>
            <a:r>
              <a:rPr lang="en-GB" sz="2000" dirty="0">
                <a:latin typeface="Times New Roman" panose="02020603050405020304" pitchFamily="18" charset="0"/>
                <a:cs typeface="Times New Roman" panose="02020603050405020304" pitchFamily="18" charset="0"/>
              </a:rPr>
              <a:t>In this project security is given using the AES Cyphering algorithm and written in java using a cryptography library.</a:t>
            </a:r>
          </a:p>
          <a:p>
            <a:endParaRPr lang="en-GB" sz="2000" dirty="0">
              <a:latin typeface="Times New Roman" panose="02020603050405020304" pitchFamily="18" charset="0"/>
              <a:cs typeface="Times New Roman" panose="02020603050405020304" pitchFamily="18" charset="0"/>
            </a:endParaRPr>
          </a:p>
          <a:p>
            <a:endParaRPr lang="en-GB"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24392DE-5DD8-34F0-4D49-F331D83FDDF8}"/>
              </a:ext>
            </a:extLst>
          </p:cNvPr>
          <p:cNvPicPr>
            <a:picLocks noChangeAspect="1"/>
          </p:cNvPicPr>
          <p:nvPr/>
        </p:nvPicPr>
        <p:blipFill>
          <a:blip r:embed="rId2"/>
          <a:stretch>
            <a:fillRect/>
          </a:stretch>
        </p:blipFill>
        <p:spPr>
          <a:xfrm>
            <a:off x="1043523" y="4496481"/>
            <a:ext cx="7868748" cy="2581635"/>
          </a:xfrm>
          <a:prstGeom prst="rect">
            <a:avLst/>
          </a:prstGeom>
        </p:spPr>
      </p:pic>
      <p:sp>
        <p:nvSpPr>
          <p:cNvPr id="6" name="Arrow: Left 5">
            <a:extLst>
              <a:ext uri="{FF2B5EF4-FFF2-40B4-BE49-F238E27FC236}">
                <a16:creationId xmlns:a16="http://schemas.microsoft.com/office/drawing/2014/main" id="{D71D23D6-6453-52C7-9664-4C98D9700889}"/>
              </a:ext>
            </a:extLst>
          </p:cNvPr>
          <p:cNvSpPr/>
          <p:nvPr/>
        </p:nvSpPr>
        <p:spPr>
          <a:xfrm>
            <a:off x="5517489" y="5274081"/>
            <a:ext cx="1356360" cy="228600"/>
          </a:xfrm>
          <a:prstGeom prst="left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6496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19D53-E9FA-F72E-4F3D-352EA93C9B09}"/>
              </a:ext>
            </a:extLst>
          </p:cNvPr>
          <p:cNvSpPr>
            <a:spLocks noGrp="1"/>
          </p:cNvSpPr>
          <p:nvPr>
            <p:ph type="title"/>
          </p:nvPr>
        </p:nvSpPr>
        <p:spPr>
          <a:xfrm>
            <a:off x="2786063" y="174625"/>
            <a:ext cx="7905750" cy="739775"/>
          </a:xfrm>
        </p:spPr>
        <p:txBody>
          <a:bodyPr/>
          <a:lstStyle/>
          <a:p>
            <a:r>
              <a:rPr lang="en-GB" sz="2400" b="1" dirty="0">
                <a:solidFill>
                  <a:schemeClr val="tx1"/>
                </a:solidFill>
                <a:latin typeface="Engravers MT" panose="02090707080505020304" pitchFamily="18" charset="0"/>
              </a:rPr>
              <a:t>PROBLEM DUE TO REQUIREMENT OF SYMMETRIC KEY.</a:t>
            </a:r>
            <a:endParaRPr lang="en-IN" sz="2400" dirty="0">
              <a:latin typeface="Engravers MT" panose="02090707080505020304" pitchFamily="18" charset="0"/>
            </a:endParaRPr>
          </a:p>
        </p:txBody>
      </p:sp>
      <p:sp>
        <p:nvSpPr>
          <p:cNvPr id="3" name="Text Placeholder 2">
            <a:extLst>
              <a:ext uri="{FF2B5EF4-FFF2-40B4-BE49-F238E27FC236}">
                <a16:creationId xmlns:a16="http://schemas.microsoft.com/office/drawing/2014/main" id="{6726AE3E-CF5B-95AA-AE28-DA68A2822950}"/>
              </a:ext>
            </a:extLst>
          </p:cNvPr>
          <p:cNvSpPr>
            <a:spLocks noGrp="1"/>
          </p:cNvSpPr>
          <p:nvPr>
            <p:ph type="body" idx="1"/>
          </p:nvPr>
        </p:nvSpPr>
        <p:spPr/>
        <p:txBody>
          <a:bodyPr/>
          <a:lstStyle/>
          <a:p>
            <a:endParaRPr lang="en-IN" dirty="0"/>
          </a:p>
        </p:txBody>
      </p:sp>
      <p:pic>
        <p:nvPicPr>
          <p:cNvPr id="4" name="Picture 3">
            <a:extLst>
              <a:ext uri="{FF2B5EF4-FFF2-40B4-BE49-F238E27FC236}">
                <a16:creationId xmlns:a16="http://schemas.microsoft.com/office/drawing/2014/main" id="{15517863-9D78-A0D2-1E1D-3B5A51D343EE}"/>
              </a:ext>
            </a:extLst>
          </p:cNvPr>
          <p:cNvPicPr>
            <a:picLocks noChangeAspect="1"/>
          </p:cNvPicPr>
          <p:nvPr/>
        </p:nvPicPr>
        <p:blipFill>
          <a:blip r:embed="rId2"/>
          <a:stretch>
            <a:fillRect/>
          </a:stretch>
        </p:blipFill>
        <p:spPr>
          <a:xfrm>
            <a:off x="1585396" y="1320908"/>
            <a:ext cx="7068177" cy="4917858"/>
          </a:xfrm>
          <a:prstGeom prst="rect">
            <a:avLst/>
          </a:prstGeom>
        </p:spPr>
      </p:pic>
    </p:spTree>
    <p:extLst>
      <p:ext uri="{BB962C8B-B14F-4D97-AF65-F5344CB8AC3E}">
        <p14:creationId xmlns:p14="http://schemas.microsoft.com/office/powerpoint/2010/main" val="313779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01CE8F-6424-4A8A-E1EE-4417C6507FF6}"/>
              </a:ext>
            </a:extLst>
          </p:cNvPr>
          <p:cNvSpPr>
            <a:spLocks noGrp="1"/>
          </p:cNvSpPr>
          <p:nvPr>
            <p:ph type="title"/>
          </p:nvPr>
        </p:nvSpPr>
        <p:spPr>
          <a:xfrm>
            <a:off x="-30670" y="1101558"/>
            <a:ext cx="7729537" cy="587375"/>
          </a:xfrm>
        </p:spPr>
        <p:txBody>
          <a:bodyPr/>
          <a:lstStyle/>
          <a:p>
            <a:pPr algn="ctr"/>
            <a:r>
              <a:rPr lang="en-IN" sz="2000" b="1" dirty="0">
                <a:solidFill>
                  <a:schemeClr val="tx1"/>
                </a:solidFill>
                <a:latin typeface="Bahnschrift SemiBold" panose="020B0502040204020203" pitchFamily="34" charset="0"/>
              </a:rPr>
              <a:t>FLOWCHART : Working of Key Exchange</a:t>
            </a:r>
          </a:p>
        </p:txBody>
      </p:sp>
      <p:pic>
        <p:nvPicPr>
          <p:cNvPr id="12" name="Picture 11">
            <a:extLst>
              <a:ext uri="{FF2B5EF4-FFF2-40B4-BE49-F238E27FC236}">
                <a16:creationId xmlns:a16="http://schemas.microsoft.com/office/drawing/2014/main" id="{E91E84FB-815A-30AA-5CB7-C40B0DDC75B4}"/>
              </a:ext>
            </a:extLst>
          </p:cNvPr>
          <p:cNvPicPr>
            <a:picLocks noChangeAspect="1"/>
          </p:cNvPicPr>
          <p:nvPr/>
        </p:nvPicPr>
        <p:blipFill>
          <a:blip r:embed="rId2"/>
          <a:stretch>
            <a:fillRect/>
          </a:stretch>
        </p:blipFill>
        <p:spPr>
          <a:xfrm>
            <a:off x="6617016" y="6387921"/>
            <a:ext cx="571580" cy="247685"/>
          </a:xfrm>
          <a:prstGeom prst="rect">
            <a:avLst/>
          </a:prstGeom>
        </p:spPr>
      </p:pic>
      <p:pic>
        <p:nvPicPr>
          <p:cNvPr id="16" name="Picture 15">
            <a:extLst>
              <a:ext uri="{FF2B5EF4-FFF2-40B4-BE49-F238E27FC236}">
                <a16:creationId xmlns:a16="http://schemas.microsoft.com/office/drawing/2014/main" id="{FE96B3B0-D24F-350E-D240-2DF14FA2D7C9}"/>
              </a:ext>
            </a:extLst>
          </p:cNvPr>
          <p:cNvPicPr>
            <a:picLocks noChangeAspect="1"/>
          </p:cNvPicPr>
          <p:nvPr/>
        </p:nvPicPr>
        <p:blipFill>
          <a:blip r:embed="rId2"/>
          <a:stretch>
            <a:fillRect/>
          </a:stretch>
        </p:blipFill>
        <p:spPr>
          <a:xfrm>
            <a:off x="1463476" y="6346343"/>
            <a:ext cx="571580" cy="247685"/>
          </a:xfrm>
          <a:prstGeom prst="rect">
            <a:avLst/>
          </a:prstGeom>
        </p:spPr>
      </p:pic>
      <p:pic>
        <p:nvPicPr>
          <p:cNvPr id="5" name="Picture 4">
            <a:extLst>
              <a:ext uri="{FF2B5EF4-FFF2-40B4-BE49-F238E27FC236}">
                <a16:creationId xmlns:a16="http://schemas.microsoft.com/office/drawing/2014/main" id="{93F5D39E-2E6B-0A14-6AD0-ABBB8367FDBE}"/>
              </a:ext>
            </a:extLst>
          </p:cNvPr>
          <p:cNvPicPr>
            <a:picLocks noChangeAspect="1"/>
          </p:cNvPicPr>
          <p:nvPr/>
        </p:nvPicPr>
        <p:blipFill>
          <a:blip r:embed="rId3"/>
          <a:stretch>
            <a:fillRect/>
          </a:stretch>
        </p:blipFill>
        <p:spPr>
          <a:xfrm>
            <a:off x="33169" y="1585234"/>
            <a:ext cx="6693553" cy="5375517"/>
          </a:xfrm>
          <a:prstGeom prst="rect">
            <a:avLst/>
          </a:prstGeom>
        </p:spPr>
      </p:pic>
      <p:pic>
        <p:nvPicPr>
          <p:cNvPr id="7" name="Picture 6">
            <a:extLst>
              <a:ext uri="{FF2B5EF4-FFF2-40B4-BE49-F238E27FC236}">
                <a16:creationId xmlns:a16="http://schemas.microsoft.com/office/drawing/2014/main" id="{BEC71F30-0173-AAA8-2284-8BED2E27DA0A}"/>
              </a:ext>
            </a:extLst>
          </p:cNvPr>
          <p:cNvPicPr>
            <a:picLocks noChangeAspect="1"/>
          </p:cNvPicPr>
          <p:nvPr/>
        </p:nvPicPr>
        <p:blipFill>
          <a:blip r:embed="rId4"/>
          <a:stretch>
            <a:fillRect/>
          </a:stretch>
        </p:blipFill>
        <p:spPr>
          <a:xfrm>
            <a:off x="3117972" y="6511763"/>
            <a:ext cx="523948" cy="247685"/>
          </a:xfrm>
          <a:prstGeom prst="rect">
            <a:avLst/>
          </a:prstGeom>
        </p:spPr>
      </p:pic>
      <p:pic>
        <p:nvPicPr>
          <p:cNvPr id="3" name="Picture 2">
            <a:extLst>
              <a:ext uri="{FF2B5EF4-FFF2-40B4-BE49-F238E27FC236}">
                <a16:creationId xmlns:a16="http://schemas.microsoft.com/office/drawing/2014/main" id="{7893EE36-E8D3-92EF-5B56-8E0D337332BF}"/>
              </a:ext>
            </a:extLst>
          </p:cNvPr>
          <p:cNvPicPr>
            <a:picLocks noChangeAspect="1"/>
          </p:cNvPicPr>
          <p:nvPr/>
        </p:nvPicPr>
        <p:blipFill>
          <a:blip r:embed="rId5"/>
          <a:stretch>
            <a:fillRect/>
          </a:stretch>
        </p:blipFill>
        <p:spPr>
          <a:xfrm>
            <a:off x="3053943" y="6868367"/>
            <a:ext cx="571580" cy="181000"/>
          </a:xfrm>
          <a:prstGeom prst="rect">
            <a:avLst/>
          </a:prstGeom>
        </p:spPr>
      </p:pic>
      <p:sp>
        <p:nvSpPr>
          <p:cNvPr id="2" name="TextBox 1">
            <a:extLst>
              <a:ext uri="{FF2B5EF4-FFF2-40B4-BE49-F238E27FC236}">
                <a16:creationId xmlns:a16="http://schemas.microsoft.com/office/drawing/2014/main" id="{CF0FA29F-E68D-E86D-A108-12D2D9495A5C}"/>
              </a:ext>
            </a:extLst>
          </p:cNvPr>
          <p:cNvSpPr txBox="1"/>
          <p:nvPr/>
        </p:nvSpPr>
        <p:spPr>
          <a:xfrm>
            <a:off x="2765486" y="93072"/>
            <a:ext cx="7729536" cy="830997"/>
          </a:xfrm>
          <a:prstGeom prst="rect">
            <a:avLst/>
          </a:prstGeom>
          <a:noFill/>
        </p:spPr>
        <p:txBody>
          <a:bodyPr wrap="square" rtlCol="0">
            <a:spAutoFit/>
          </a:bodyPr>
          <a:lstStyle/>
          <a:p>
            <a:r>
              <a:rPr lang="en-GB" sz="2400" dirty="0">
                <a:latin typeface="Engravers MT" panose="02090707080505020304" pitchFamily="18" charset="0"/>
              </a:rPr>
              <a:t>SOLUTION: DIFFIEE HELLMAN KEY 					EXCHANGE</a:t>
            </a:r>
            <a:endParaRPr lang="en-IN" sz="2400" dirty="0">
              <a:latin typeface="Engravers MT" panose="02090707080505020304" pitchFamily="18" charset="0"/>
            </a:endParaRPr>
          </a:p>
        </p:txBody>
      </p:sp>
      <p:sp>
        <p:nvSpPr>
          <p:cNvPr id="6" name="TextBox 5">
            <a:extLst>
              <a:ext uri="{FF2B5EF4-FFF2-40B4-BE49-F238E27FC236}">
                <a16:creationId xmlns:a16="http://schemas.microsoft.com/office/drawing/2014/main" id="{1D380972-5954-9DE5-48EE-294690422C9E}"/>
              </a:ext>
            </a:extLst>
          </p:cNvPr>
          <p:cNvSpPr txBox="1"/>
          <p:nvPr/>
        </p:nvSpPr>
        <p:spPr>
          <a:xfrm>
            <a:off x="7188596" y="3041173"/>
            <a:ext cx="2974735" cy="1323439"/>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Here the attacker only knows the S, G,N,C  but not the algorithm used to find the key.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1355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E1C9C-8323-1F21-FF36-375DD2E8E5E4}"/>
              </a:ext>
            </a:extLst>
          </p:cNvPr>
          <p:cNvSpPr>
            <a:spLocks noGrp="1"/>
          </p:cNvSpPr>
          <p:nvPr>
            <p:ph type="title"/>
          </p:nvPr>
        </p:nvSpPr>
        <p:spPr>
          <a:xfrm>
            <a:off x="2786062" y="174625"/>
            <a:ext cx="7150417" cy="587375"/>
          </a:xfrm>
        </p:spPr>
        <p:txBody>
          <a:bodyPr/>
          <a:lstStyle/>
          <a:p>
            <a:r>
              <a:rPr lang="en-GB" sz="1800" dirty="0">
                <a:latin typeface="Engravers MT" panose="02090707080505020304" pitchFamily="18" charset="0"/>
              </a:rPr>
              <a:t>How is the connection established b/w 		client-server</a:t>
            </a:r>
            <a:endParaRPr lang="en-IN" sz="1800" dirty="0">
              <a:latin typeface="Engravers MT" panose="02090707080505020304" pitchFamily="18" charset="0"/>
            </a:endParaRPr>
          </a:p>
        </p:txBody>
      </p:sp>
      <p:sp>
        <p:nvSpPr>
          <p:cNvPr id="3" name="Text Placeholder 2">
            <a:extLst>
              <a:ext uri="{FF2B5EF4-FFF2-40B4-BE49-F238E27FC236}">
                <a16:creationId xmlns:a16="http://schemas.microsoft.com/office/drawing/2014/main" id="{E024ACF4-BD3D-1D1C-B112-4AD614ED593D}"/>
              </a:ext>
            </a:extLst>
          </p:cNvPr>
          <p:cNvSpPr>
            <a:spLocks noGrp="1"/>
          </p:cNvSpPr>
          <p:nvPr>
            <p:ph type="body" idx="1"/>
          </p:nvPr>
        </p:nvSpPr>
        <p:spPr/>
        <p:txBody>
          <a:bodyPr/>
          <a:lstStyle/>
          <a:p>
            <a:pPr>
              <a:lnSpc>
                <a:spcPct val="100000"/>
              </a:lnSpc>
            </a:pPr>
            <a:r>
              <a:rPr lang="en-GB" sz="1800" dirty="0">
                <a:latin typeface="Times New Roman" panose="02020603050405020304" pitchFamily="18" charset="0"/>
                <a:cs typeface="Times New Roman" panose="02020603050405020304" pitchFamily="18" charset="0"/>
              </a:rPr>
              <a:t>Sockets allow communication of two processes that are running on the same or different machines.</a:t>
            </a:r>
          </a:p>
          <a:p>
            <a:pPr>
              <a:lnSpc>
                <a:spcPct val="100000"/>
              </a:lnSpc>
            </a:pPr>
            <a:r>
              <a:rPr lang="en-GB" sz="1800" dirty="0">
                <a:latin typeface="Times New Roman" panose="02020603050405020304" pitchFamily="18" charset="0"/>
                <a:cs typeface="Times New Roman" panose="02020603050405020304" pitchFamily="18" charset="0"/>
              </a:rPr>
              <a:t>Sockets are mostly used in client-server architecture for communication between multiple applications.</a:t>
            </a:r>
          </a:p>
          <a:p>
            <a:pPr>
              <a:lnSpc>
                <a:spcPct val="100000"/>
              </a:lnSpc>
            </a:pPr>
            <a:r>
              <a:rPr lang="en-GB" sz="1800" dirty="0">
                <a:latin typeface="Times New Roman" panose="02020603050405020304" pitchFamily="18" charset="0"/>
                <a:cs typeface="Times New Roman" panose="02020603050405020304" pitchFamily="18" charset="0"/>
              </a:rPr>
              <a:t>Socket programming tells us how we can use socket API for creating communication between local and remote processes.</a:t>
            </a:r>
          </a:p>
          <a:p>
            <a:pPr>
              <a:lnSpc>
                <a:spcPct val="100000"/>
              </a:lnSpc>
            </a:pPr>
            <a:r>
              <a:rPr lang="en-GB" sz="1800" dirty="0">
                <a:latin typeface="Times New Roman" panose="02020603050405020304" pitchFamily="18" charset="0"/>
                <a:cs typeface="Times New Roman" panose="02020603050405020304" pitchFamily="18" charset="0"/>
              </a:rPr>
              <a:t>socket API is a collection of socket calls that enable you to perform communication functions between application programs like Setting up and establishing connections to other users on the network., Send and receive data to and from other users.</a:t>
            </a:r>
          </a:p>
          <a:p>
            <a:pPr>
              <a:lnSpc>
                <a:spcPct val="100000"/>
              </a:lnSpc>
            </a:pPr>
            <a:r>
              <a:rPr lang="en-GB" sz="1800" dirty="0">
                <a:latin typeface="Times New Roman" panose="02020603050405020304" pitchFamily="18" charset="0"/>
                <a:cs typeface="Times New Roman" panose="02020603050405020304" pitchFamily="18" charset="0"/>
              </a:rPr>
              <a:t>The socket is created by the combination of the IP address and port number of the software. With this combination, the process knows the system address and the address of the application where data is to be sent.</a:t>
            </a:r>
          </a:p>
          <a:p>
            <a:pPr>
              <a:lnSpc>
                <a:spcPct val="100000"/>
              </a:lnSpc>
            </a:pP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C83DF0E-36C0-FAA9-956E-89345E4767E5}"/>
              </a:ext>
            </a:extLst>
          </p:cNvPr>
          <p:cNvPicPr>
            <a:picLocks noChangeAspect="1"/>
          </p:cNvPicPr>
          <p:nvPr/>
        </p:nvPicPr>
        <p:blipFill>
          <a:blip r:embed="rId2"/>
          <a:stretch>
            <a:fillRect/>
          </a:stretch>
        </p:blipFill>
        <p:spPr>
          <a:xfrm>
            <a:off x="2342208" y="4118512"/>
            <a:ext cx="6086689" cy="1703803"/>
          </a:xfrm>
          <a:prstGeom prst="rect">
            <a:avLst/>
          </a:prstGeom>
        </p:spPr>
      </p:pic>
      <p:pic>
        <p:nvPicPr>
          <p:cNvPr id="7" name="Picture 6">
            <a:extLst>
              <a:ext uri="{FF2B5EF4-FFF2-40B4-BE49-F238E27FC236}">
                <a16:creationId xmlns:a16="http://schemas.microsoft.com/office/drawing/2014/main" id="{88FE5415-B263-6859-D2F1-75741EDE3B0A}"/>
              </a:ext>
            </a:extLst>
          </p:cNvPr>
          <p:cNvPicPr>
            <a:picLocks noChangeAspect="1"/>
          </p:cNvPicPr>
          <p:nvPr/>
        </p:nvPicPr>
        <p:blipFill>
          <a:blip r:embed="rId3"/>
          <a:stretch>
            <a:fillRect/>
          </a:stretch>
        </p:blipFill>
        <p:spPr>
          <a:xfrm>
            <a:off x="2342208" y="5987415"/>
            <a:ext cx="7909712" cy="733425"/>
          </a:xfrm>
          <a:prstGeom prst="rect">
            <a:avLst/>
          </a:prstGeom>
        </p:spPr>
      </p:pic>
      <p:sp>
        <p:nvSpPr>
          <p:cNvPr id="8" name="TextBox 7">
            <a:extLst>
              <a:ext uri="{FF2B5EF4-FFF2-40B4-BE49-F238E27FC236}">
                <a16:creationId xmlns:a16="http://schemas.microsoft.com/office/drawing/2014/main" id="{5CC21DC0-495A-71BA-4E6D-2FCDA335FC06}"/>
              </a:ext>
            </a:extLst>
          </p:cNvPr>
          <p:cNvSpPr txBox="1"/>
          <p:nvPr/>
        </p:nvSpPr>
        <p:spPr>
          <a:xfrm>
            <a:off x="268205" y="4358640"/>
            <a:ext cx="1994711" cy="307777"/>
          </a:xfrm>
          <a:prstGeom prst="rect">
            <a:avLst/>
          </a:prstGeom>
          <a:noFill/>
        </p:spPr>
        <p:txBody>
          <a:bodyPr wrap="square" rtlCol="0">
            <a:spAutoFit/>
          </a:bodyPr>
          <a:lstStyle/>
          <a:p>
            <a:r>
              <a:rPr lang="en-GB" dirty="0"/>
              <a:t>Socket in server side:</a:t>
            </a:r>
            <a:endParaRPr lang="en-IN" dirty="0"/>
          </a:p>
        </p:txBody>
      </p:sp>
      <p:sp>
        <p:nvSpPr>
          <p:cNvPr id="9" name="TextBox 8">
            <a:extLst>
              <a:ext uri="{FF2B5EF4-FFF2-40B4-BE49-F238E27FC236}">
                <a16:creationId xmlns:a16="http://schemas.microsoft.com/office/drawing/2014/main" id="{8125AB89-57AA-BBD8-18E1-AF93187A1FE8}"/>
              </a:ext>
            </a:extLst>
          </p:cNvPr>
          <p:cNvSpPr txBox="1"/>
          <p:nvPr/>
        </p:nvSpPr>
        <p:spPr>
          <a:xfrm>
            <a:off x="262649" y="6159698"/>
            <a:ext cx="1994711" cy="307777"/>
          </a:xfrm>
          <a:prstGeom prst="rect">
            <a:avLst/>
          </a:prstGeom>
          <a:noFill/>
        </p:spPr>
        <p:txBody>
          <a:bodyPr wrap="square" rtlCol="0">
            <a:spAutoFit/>
          </a:bodyPr>
          <a:lstStyle/>
          <a:p>
            <a:r>
              <a:rPr lang="en-GB" dirty="0"/>
              <a:t>Socket in client side:</a:t>
            </a:r>
            <a:endParaRPr lang="en-IN" dirty="0"/>
          </a:p>
        </p:txBody>
      </p:sp>
    </p:spTree>
    <p:extLst>
      <p:ext uri="{BB962C8B-B14F-4D97-AF65-F5344CB8AC3E}">
        <p14:creationId xmlns:p14="http://schemas.microsoft.com/office/powerpoint/2010/main" val="1938566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01CE8F-6424-4A8A-E1EE-4417C6507FF6}"/>
              </a:ext>
            </a:extLst>
          </p:cNvPr>
          <p:cNvSpPr>
            <a:spLocks noGrp="1"/>
          </p:cNvSpPr>
          <p:nvPr>
            <p:ph type="title"/>
          </p:nvPr>
        </p:nvSpPr>
        <p:spPr>
          <a:xfrm>
            <a:off x="1749266" y="1269064"/>
            <a:ext cx="7729537" cy="587375"/>
          </a:xfrm>
        </p:spPr>
        <p:txBody>
          <a:bodyPr/>
          <a:lstStyle/>
          <a:p>
            <a:pPr algn="ctr"/>
            <a:r>
              <a:rPr lang="en-IN" sz="2000" b="1" dirty="0">
                <a:solidFill>
                  <a:schemeClr val="tx1"/>
                </a:solidFill>
                <a:latin typeface="Bahnschrift SemiBold" panose="020B0502040204020203" pitchFamily="34" charset="0"/>
              </a:rPr>
              <a:t>FLOWCHART : IMPLEMENTING ENCRYPTION IN CLIENT SIDE AND SERVER SIDE</a:t>
            </a:r>
          </a:p>
        </p:txBody>
      </p:sp>
      <p:pic>
        <p:nvPicPr>
          <p:cNvPr id="3" name="Picture 2">
            <a:extLst>
              <a:ext uri="{FF2B5EF4-FFF2-40B4-BE49-F238E27FC236}">
                <a16:creationId xmlns:a16="http://schemas.microsoft.com/office/drawing/2014/main" id="{1BC72001-215D-40DA-D085-6FB8FCB0DD55}"/>
              </a:ext>
            </a:extLst>
          </p:cNvPr>
          <p:cNvPicPr>
            <a:picLocks noChangeAspect="1"/>
          </p:cNvPicPr>
          <p:nvPr/>
        </p:nvPicPr>
        <p:blipFill>
          <a:blip r:embed="rId2"/>
          <a:stretch>
            <a:fillRect/>
          </a:stretch>
        </p:blipFill>
        <p:spPr>
          <a:xfrm>
            <a:off x="5330812" y="2092732"/>
            <a:ext cx="4717869" cy="4922526"/>
          </a:xfrm>
          <a:prstGeom prst="rect">
            <a:avLst/>
          </a:prstGeom>
        </p:spPr>
      </p:pic>
      <p:pic>
        <p:nvPicPr>
          <p:cNvPr id="8" name="Picture 7">
            <a:extLst>
              <a:ext uri="{FF2B5EF4-FFF2-40B4-BE49-F238E27FC236}">
                <a16:creationId xmlns:a16="http://schemas.microsoft.com/office/drawing/2014/main" id="{A7ABD13F-7713-8E72-2D33-061B3E2FC2A7}"/>
              </a:ext>
            </a:extLst>
          </p:cNvPr>
          <p:cNvPicPr>
            <a:picLocks noChangeAspect="1"/>
          </p:cNvPicPr>
          <p:nvPr/>
        </p:nvPicPr>
        <p:blipFill>
          <a:blip r:embed="rId3"/>
          <a:stretch>
            <a:fillRect/>
          </a:stretch>
        </p:blipFill>
        <p:spPr>
          <a:xfrm>
            <a:off x="232305" y="2236091"/>
            <a:ext cx="5113601" cy="4779167"/>
          </a:xfrm>
          <a:prstGeom prst="rect">
            <a:avLst/>
          </a:prstGeom>
        </p:spPr>
      </p:pic>
      <p:pic>
        <p:nvPicPr>
          <p:cNvPr id="12" name="Picture 11">
            <a:extLst>
              <a:ext uri="{FF2B5EF4-FFF2-40B4-BE49-F238E27FC236}">
                <a16:creationId xmlns:a16="http://schemas.microsoft.com/office/drawing/2014/main" id="{E91E84FB-815A-30AA-5CB7-C40B0DDC75B4}"/>
              </a:ext>
            </a:extLst>
          </p:cNvPr>
          <p:cNvPicPr>
            <a:picLocks noChangeAspect="1"/>
          </p:cNvPicPr>
          <p:nvPr/>
        </p:nvPicPr>
        <p:blipFill>
          <a:blip r:embed="rId4"/>
          <a:stretch>
            <a:fillRect/>
          </a:stretch>
        </p:blipFill>
        <p:spPr>
          <a:xfrm>
            <a:off x="6617016" y="6387921"/>
            <a:ext cx="571580" cy="247685"/>
          </a:xfrm>
          <a:prstGeom prst="rect">
            <a:avLst/>
          </a:prstGeom>
        </p:spPr>
      </p:pic>
      <p:pic>
        <p:nvPicPr>
          <p:cNvPr id="16" name="Picture 15">
            <a:extLst>
              <a:ext uri="{FF2B5EF4-FFF2-40B4-BE49-F238E27FC236}">
                <a16:creationId xmlns:a16="http://schemas.microsoft.com/office/drawing/2014/main" id="{FE96B3B0-D24F-350E-D240-2DF14FA2D7C9}"/>
              </a:ext>
            </a:extLst>
          </p:cNvPr>
          <p:cNvPicPr>
            <a:picLocks noChangeAspect="1"/>
          </p:cNvPicPr>
          <p:nvPr/>
        </p:nvPicPr>
        <p:blipFill>
          <a:blip r:embed="rId4"/>
          <a:stretch>
            <a:fillRect/>
          </a:stretch>
        </p:blipFill>
        <p:spPr>
          <a:xfrm>
            <a:off x="1463476" y="6346343"/>
            <a:ext cx="571580" cy="247685"/>
          </a:xfrm>
          <a:prstGeom prst="rect">
            <a:avLst/>
          </a:prstGeom>
        </p:spPr>
      </p:pic>
    </p:spTree>
    <p:extLst>
      <p:ext uri="{BB962C8B-B14F-4D97-AF65-F5344CB8AC3E}">
        <p14:creationId xmlns:p14="http://schemas.microsoft.com/office/powerpoint/2010/main" val="437690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31" name="Picture 30">
            <a:extLst>
              <a:ext uri="{FF2B5EF4-FFF2-40B4-BE49-F238E27FC236}">
                <a16:creationId xmlns:a16="http://schemas.microsoft.com/office/drawing/2014/main" id="{E6363FAE-0F8A-0FEA-611D-AA3A13BBF58E}"/>
              </a:ext>
            </a:extLst>
          </p:cNvPr>
          <p:cNvPicPr>
            <a:picLocks noChangeAspect="1"/>
          </p:cNvPicPr>
          <p:nvPr/>
        </p:nvPicPr>
        <p:blipFill>
          <a:blip r:embed="rId3"/>
          <a:stretch>
            <a:fillRect/>
          </a:stretch>
        </p:blipFill>
        <p:spPr>
          <a:xfrm>
            <a:off x="0" y="2030489"/>
            <a:ext cx="4646277" cy="3881699"/>
          </a:xfrm>
          <a:prstGeom prst="rect">
            <a:avLst/>
          </a:prstGeom>
        </p:spPr>
      </p:pic>
      <p:sp>
        <p:nvSpPr>
          <p:cNvPr id="206" name="Google Shape;206;p30"/>
          <p:cNvSpPr txBox="1">
            <a:spLocks noGrp="1"/>
          </p:cNvSpPr>
          <p:nvPr>
            <p:ph type="title"/>
          </p:nvPr>
        </p:nvSpPr>
        <p:spPr>
          <a:xfrm>
            <a:off x="2786063" y="174625"/>
            <a:ext cx="6361200" cy="587400"/>
          </a:xfrm>
          <a:prstGeom prst="rect">
            <a:avLst/>
          </a:prstGeom>
          <a:noFill/>
          <a:ln>
            <a:noFill/>
          </a:ln>
        </p:spPr>
        <p:txBody>
          <a:bodyPr spcFirstLastPara="1" wrap="square" lIns="0" tIns="19425" rIns="0" bIns="0" anchor="ctr" anchorCtr="0">
            <a:noAutofit/>
          </a:bodyPr>
          <a:lstStyle/>
          <a:p>
            <a:pPr marL="0" lvl="0" indent="0" algn="ctr" rtl="0">
              <a:lnSpc>
                <a:spcPct val="93000"/>
              </a:lnSpc>
              <a:spcBef>
                <a:spcPts val="0"/>
              </a:spcBef>
              <a:spcAft>
                <a:spcPts val="0"/>
              </a:spcAft>
              <a:buSzPts val="1400"/>
              <a:buNone/>
            </a:pPr>
            <a:r>
              <a:rPr lang="en-US" sz="3200" b="1" dirty="0">
                <a:solidFill>
                  <a:srgbClr val="980000"/>
                </a:solidFill>
                <a:latin typeface="Times New Roman"/>
                <a:ea typeface="Times New Roman"/>
                <a:cs typeface="Times New Roman"/>
                <a:sym typeface="Times New Roman"/>
              </a:rPr>
              <a:t>Work done so far</a:t>
            </a:r>
            <a:endParaRPr sz="3200" b="1" dirty="0">
              <a:solidFill>
                <a:srgbClr val="980000"/>
              </a:solidFill>
              <a:latin typeface="Times New Roman"/>
              <a:ea typeface="Times New Roman"/>
              <a:cs typeface="Times New Roman"/>
              <a:sym typeface="Times New Roman"/>
            </a:endParaRPr>
          </a:p>
        </p:txBody>
      </p:sp>
      <p:cxnSp>
        <p:nvCxnSpPr>
          <p:cNvPr id="5" name="Straight Arrow Connector 4">
            <a:extLst>
              <a:ext uri="{FF2B5EF4-FFF2-40B4-BE49-F238E27FC236}">
                <a16:creationId xmlns:a16="http://schemas.microsoft.com/office/drawing/2014/main" id="{BFB06765-F008-D80F-6102-4F51C9A33254}"/>
              </a:ext>
            </a:extLst>
          </p:cNvPr>
          <p:cNvCxnSpPr/>
          <p:nvPr/>
        </p:nvCxnSpPr>
        <p:spPr>
          <a:xfrm>
            <a:off x="1643384" y="2348449"/>
            <a:ext cx="3916680" cy="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6" name="Straight Arrow Connector 5">
            <a:extLst>
              <a:ext uri="{FF2B5EF4-FFF2-40B4-BE49-F238E27FC236}">
                <a16:creationId xmlns:a16="http://schemas.microsoft.com/office/drawing/2014/main" id="{E3B36222-5E39-2546-1291-0FF2552BC09F}"/>
              </a:ext>
            </a:extLst>
          </p:cNvPr>
          <p:cNvCxnSpPr>
            <a:cxnSpLocks/>
          </p:cNvCxnSpPr>
          <p:nvPr/>
        </p:nvCxnSpPr>
        <p:spPr>
          <a:xfrm>
            <a:off x="2393317" y="2746178"/>
            <a:ext cx="3208020" cy="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a:extLst>
              <a:ext uri="{FF2B5EF4-FFF2-40B4-BE49-F238E27FC236}">
                <a16:creationId xmlns:a16="http://schemas.microsoft.com/office/drawing/2014/main" id="{16A721E0-4606-AC61-A645-AF9ECB2115AB}"/>
              </a:ext>
            </a:extLst>
          </p:cNvPr>
          <p:cNvCxnSpPr>
            <a:cxnSpLocks/>
          </p:cNvCxnSpPr>
          <p:nvPr/>
        </p:nvCxnSpPr>
        <p:spPr>
          <a:xfrm>
            <a:off x="2079830" y="3124517"/>
            <a:ext cx="3521507" cy="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a:extLst>
              <a:ext uri="{FF2B5EF4-FFF2-40B4-BE49-F238E27FC236}">
                <a16:creationId xmlns:a16="http://schemas.microsoft.com/office/drawing/2014/main" id="{064C32C9-AB15-85FD-6DEC-746788ABBEA9}"/>
              </a:ext>
            </a:extLst>
          </p:cNvPr>
          <p:cNvCxnSpPr>
            <a:cxnSpLocks/>
          </p:cNvCxnSpPr>
          <p:nvPr/>
        </p:nvCxnSpPr>
        <p:spPr>
          <a:xfrm>
            <a:off x="3427572" y="3971339"/>
            <a:ext cx="2132492" cy="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20" name="Right Brace 19">
            <a:extLst>
              <a:ext uri="{FF2B5EF4-FFF2-40B4-BE49-F238E27FC236}">
                <a16:creationId xmlns:a16="http://schemas.microsoft.com/office/drawing/2014/main" id="{5873B035-FEF3-EAC8-A4E2-1E1502FA801F}"/>
              </a:ext>
            </a:extLst>
          </p:cNvPr>
          <p:cNvSpPr/>
          <p:nvPr/>
        </p:nvSpPr>
        <p:spPr>
          <a:xfrm>
            <a:off x="3894538" y="4227662"/>
            <a:ext cx="853337" cy="153305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21" name="Straight Arrow Connector 20">
            <a:extLst>
              <a:ext uri="{FF2B5EF4-FFF2-40B4-BE49-F238E27FC236}">
                <a16:creationId xmlns:a16="http://schemas.microsoft.com/office/drawing/2014/main" id="{AE384F0E-D93E-D30D-4DB8-328D4E812B47}"/>
              </a:ext>
            </a:extLst>
          </p:cNvPr>
          <p:cNvCxnSpPr>
            <a:cxnSpLocks/>
          </p:cNvCxnSpPr>
          <p:nvPr/>
        </p:nvCxnSpPr>
        <p:spPr>
          <a:xfrm>
            <a:off x="4553668" y="4991212"/>
            <a:ext cx="1036320" cy="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23" name="TextBox 22">
            <a:extLst>
              <a:ext uri="{FF2B5EF4-FFF2-40B4-BE49-F238E27FC236}">
                <a16:creationId xmlns:a16="http://schemas.microsoft.com/office/drawing/2014/main" id="{A8E97DD9-7229-0E32-5C85-485EA348813B}"/>
              </a:ext>
            </a:extLst>
          </p:cNvPr>
          <p:cNvSpPr txBox="1"/>
          <p:nvPr/>
        </p:nvSpPr>
        <p:spPr>
          <a:xfrm>
            <a:off x="5601337" y="2207977"/>
            <a:ext cx="1885453" cy="307777"/>
          </a:xfrm>
          <a:prstGeom prst="rect">
            <a:avLst/>
          </a:prstGeom>
          <a:noFill/>
        </p:spPr>
        <p:txBody>
          <a:bodyPr wrap="none" rtlCol="0">
            <a:spAutoFit/>
          </a:bodyPr>
          <a:lstStyle/>
          <a:p>
            <a:r>
              <a:rPr lang="en-GB" b="1" dirty="0"/>
              <a:t>Jar files for headers</a:t>
            </a:r>
            <a:endParaRPr lang="en-IN" b="1" dirty="0"/>
          </a:p>
        </p:txBody>
      </p:sp>
      <p:sp>
        <p:nvSpPr>
          <p:cNvPr id="24" name="TextBox 23">
            <a:extLst>
              <a:ext uri="{FF2B5EF4-FFF2-40B4-BE49-F238E27FC236}">
                <a16:creationId xmlns:a16="http://schemas.microsoft.com/office/drawing/2014/main" id="{B6F664AF-D879-71A1-F460-FB53A1DD8D78}"/>
              </a:ext>
            </a:extLst>
          </p:cNvPr>
          <p:cNvSpPr txBox="1"/>
          <p:nvPr/>
        </p:nvSpPr>
        <p:spPr>
          <a:xfrm>
            <a:off x="5589988" y="2612306"/>
            <a:ext cx="3642360" cy="307777"/>
          </a:xfrm>
          <a:prstGeom prst="rect">
            <a:avLst/>
          </a:prstGeom>
          <a:noFill/>
        </p:spPr>
        <p:txBody>
          <a:bodyPr wrap="square" rtlCol="0">
            <a:spAutoFit/>
          </a:bodyPr>
          <a:lstStyle/>
          <a:p>
            <a:r>
              <a:rPr lang="en-GB" b="1" dirty="0"/>
              <a:t>Output Folder  for downloaded files</a:t>
            </a:r>
            <a:endParaRPr lang="en-IN" b="1" dirty="0"/>
          </a:p>
        </p:txBody>
      </p:sp>
      <p:sp>
        <p:nvSpPr>
          <p:cNvPr id="32" name="TextBox 31">
            <a:extLst>
              <a:ext uri="{FF2B5EF4-FFF2-40B4-BE49-F238E27FC236}">
                <a16:creationId xmlns:a16="http://schemas.microsoft.com/office/drawing/2014/main" id="{2EDA5356-67D6-3584-6BCC-4C382E301267}"/>
              </a:ext>
            </a:extLst>
          </p:cNvPr>
          <p:cNvSpPr txBox="1"/>
          <p:nvPr/>
        </p:nvSpPr>
        <p:spPr>
          <a:xfrm>
            <a:off x="5601337" y="2970628"/>
            <a:ext cx="2855269" cy="307777"/>
          </a:xfrm>
          <a:prstGeom prst="rect">
            <a:avLst/>
          </a:prstGeom>
          <a:noFill/>
        </p:spPr>
        <p:txBody>
          <a:bodyPr wrap="none" rtlCol="0">
            <a:spAutoFit/>
          </a:bodyPr>
          <a:lstStyle/>
          <a:p>
            <a:r>
              <a:rPr lang="en-GB" b="1" dirty="0"/>
              <a:t>Output folder for uploaded files</a:t>
            </a:r>
            <a:endParaRPr lang="en-IN" b="1" dirty="0"/>
          </a:p>
        </p:txBody>
      </p:sp>
      <p:sp>
        <p:nvSpPr>
          <p:cNvPr id="33" name="TextBox 32">
            <a:extLst>
              <a:ext uri="{FF2B5EF4-FFF2-40B4-BE49-F238E27FC236}">
                <a16:creationId xmlns:a16="http://schemas.microsoft.com/office/drawing/2014/main" id="{36E690BB-50B0-4DF2-C019-DC4A6F53D0DF}"/>
              </a:ext>
            </a:extLst>
          </p:cNvPr>
          <p:cNvSpPr txBox="1"/>
          <p:nvPr/>
        </p:nvSpPr>
        <p:spPr>
          <a:xfrm flipH="1">
            <a:off x="5593938" y="3432294"/>
            <a:ext cx="2575560" cy="307777"/>
          </a:xfrm>
          <a:prstGeom prst="rect">
            <a:avLst/>
          </a:prstGeom>
          <a:noFill/>
        </p:spPr>
        <p:txBody>
          <a:bodyPr wrap="square" rtlCol="0">
            <a:spAutoFit/>
          </a:bodyPr>
          <a:lstStyle/>
          <a:p>
            <a:r>
              <a:rPr lang="en-GB" b="1" dirty="0"/>
              <a:t>File to be transferred</a:t>
            </a:r>
            <a:endParaRPr lang="en-IN" b="1" dirty="0"/>
          </a:p>
        </p:txBody>
      </p:sp>
      <p:sp>
        <p:nvSpPr>
          <p:cNvPr id="34" name="TextBox 33">
            <a:extLst>
              <a:ext uri="{FF2B5EF4-FFF2-40B4-BE49-F238E27FC236}">
                <a16:creationId xmlns:a16="http://schemas.microsoft.com/office/drawing/2014/main" id="{9FF54209-F6AB-1779-77C7-404F820047F3}"/>
              </a:ext>
            </a:extLst>
          </p:cNvPr>
          <p:cNvSpPr txBox="1"/>
          <p:nvPr/>
        </p:nvSpPr>
        <p:spPr>
          <a:xfrm>
            <a:off x="5560064" y="3835391"/>
            <a:ext cx="1191352" cy="307777"/>
          </a:xfrm>
          <a:prstGeom prst="rect">
            <a:avLst/>
          </a:prstGeom>
          <a:noFill/>
        </p:spPr>
        <p:txBody>
          <a:bodyPr wrap="none" rtlCol="0">
            <a:spAutoFit/>
          </a:bodyPr>
          <a:lstStyle/>
          <a:p>
            <a:r>
              <a:rPr lang="en-GB" b="1" dirty="0"/>
              <a:t>Project PPT</a:t>
            </a:r>
            <a:endParaRPr lang="en-IN" b="1" dirty="0"/>
          </a:p>
        </p:txBody>
      </p:sp>
      <p:sp>
        <p:nvSpPr>
          <p:cNvPr id="35" name="TextBox 34">
            <a:extLst>
              <a:ext uri="{FF2B5EF4-FFF2-40B4-BE49-F238E27FC236}">
                <a16:creationId xmlns:a16="http://schemas.microsoft.com/office/drawing/2014/main" id="{003BA701-88D7-4B31-65CF-50BBC3F4494B}"/>
              </a:ext>
            </a:extLst>
          </p:cNvPr>
          <p:cNvSpPr txBox="1"/>
          <p:nvPr/>
        </p:nvSpPr>
        <p:spPr>
          <a:xfrm>
            <a:off x="5582101" y="4854041"/>
            <a:ext cx="1358064" cy="307777"/>
          </a:xfrm>
          <a:prstGeom prst="rect">
            <a:avLst/>
          </a:prstGeom>
          <a:noFill/>
        </p:spPr>
        <p:txBody>
          <a:bodyPr wrap="none" rtlCol="0">
            <a:spAutoFit/>
          </a:bodyPr>
          <a:lstStyle/>
          <a:p>
            <a:r>
              <a:rPr lang="en-GB" b="1" dirty="0"/>
              <a:t>Code of FTPS</a:t>
            </a:r>
            <a:endParaRPr lang="en-IN" b="1" dirty="0"/>
          </a:p>
        </p:txBody>
      </p:sp>
      <p:pic>
        <p:nvPicPr>
          <p:cNvPr id="7" name="Picture 6">
            <a:extLst>
              <a:ext uri="{FF2B5EF4-FFF2-40B4-BE49-F238E27FC236}">
                <a16:creationId xmlns:a16="http://schemas.microsoft.com/office/drawing/2014/main" id="{32892B0E-4473-1F86-ABAD-51E72E4F731D}"/>
              </a:ext>
            </a:extLst>
          </p:cNvPr>
          <p:cNvPicPr>
            <a:picLocks noChangeAspect="1"/>
          </p:cNvPicPr>
          <p:nvPr/>
        </p:nvPicPr>
        <p:blipFill>
          <a:blip r:embed="rId4"/>
          <a:stretch>
            <a:fillRect/>
          </a:stretch>
        </p:blipFill>
        <p:spPr>
          <a:xfrm>
            <a:off x="88073" y="3356206"/>
            <a:ext cx="2316399" cy="383861"/>
          </a:xfrm>
          <a:prstGeom prst="rect">
            <a:avLst/>
          </a:prstGeom>
        </p:spPr>
      </p:pic>
      <p:cxnSp>
        <p:nvCxnSpPr>
          <p:cNvPr id="16" name="Straight Arrow Connector 15">
            <a:extLst>
              <a:ext uri="{FF2B5EF4-FFF2-40B4-BE49-F238E27FC236}">
                <a16:creationId xmlns:a16="http://schemas.microsoft.com/office/drawing/2014/main" id="{64D006BB-B163-40EE-6B7E-C468494A79B5}"/>
              </a:ext>
            </a:extLst>
          </p:cNvPr>
          <p:cNvCxnSpPr>
            <a:cxnSpLocks/>
          </p:cNvCxnSpPr>
          <p:nvPr/>
        </p:nvCxnSpPr>
        <p:spPr>
          <a:xfrm>
            <a:off x="2229012" y="3567110"/>
            <a:ext cx="3331052" cy="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E7A4AEF4-E18C-4603-2A92-C7333D6E90E9}"/>
              </a:ext>
            </a:extLst>
          </p:cNvPr>
          <p:cNvSpPr txBox="1"/>
          <p:nvPr/>
        </p:nvSpPr>
        <p:spPr>
          <a:xfrm>
            <a:off x="2079830" y="6508398"/>
            <a:ext cx="8210388" cy="307777"/>
          </a:xfrm>
          <a:prstGeom prst="rect">
            <a:avLst/>
          </a:prstGeom>
          <a:noFill/>
        </p:spPr>
        <p:txBody>
          <a:bodyPr wrap="square">
            <a:spAutoFit/>
          </a:bodyPr>
          <a:lstStyle/>
          <a:p>
            <a:r>
              <a:rPr lang="en-IN" dirty="0">
                <a:solidFill>
                  <a:schemeClr val="accent6"/>
                </a:solidFill>
                <a:hlinkClick r:id="rId5">
                  <a:extLst>
                    <a:ext uri="{A12FA001-AC4F-418D-AE19-62706E023703}">
                      <ahyp:hlinkClr xmlns:ahyp="http://schemas.microsoft.com/office/drawing/2018/hyperlinkcolor" val="tx"/>
                    </a:ext>
                  </a:extLst>
                </a:hlinkClick>
              </a:rPr>
              <a:t>https://drive.google.com/drive/folders/12U5tF3mw9lne-yGFb8ZM745FOUg_OWPE?usp=share_link</a:t>
            </a:r>
            <a:endParaRPr lang="en-IN" dirty="0">
              <a:solidFill>
                <a:schemeClr val="accent6"/>
              </a:solidFill>
            </a:endParaRPr>
          </a:p>
        </p:txBody>
      </p:sp>
      <p:sp>
        <p:nvSpPr>
          <p:cNvPr id="4" name="TextBox 3">
            <a:extLst>
              <a:ext uri="{FF2B5EF4-FFF2-40B4-BE49-F238E27FC236}">
                <a16:creationId xmlns:a16="http://schemas.microsoft.com/office/drawing/2014/main" id="{8DCD2076-6845-CA6C-6AA5-053E74DA3CD9}"/>
              </a:ext>
            </a:extLst>
          </p:cNvPr>
          <p:cNvSpPr txBox="1"/>
          <p:nvPr/>
        </p:nvSpPr>
        <p:spPr>
          <a:xfrm>
            <a:off x="71782" y="6108288"/>
            <a:ext cx="4180178" cy="400110"/>
          </a:xfrm>
          <a:prstGeom prst="rect">
            <a:avLst/>
          </a:prstGeom>
          <a:noFill/>
        </p:spPr>
        <p:txBody>
          <a:bodyPr wrap="square" rtlCol="0">
            <a:spAutoFit/>
          </a:bodyPr>
          <a:lstStyle/>
          <a:p>
            <a:r>
              <a:rPr lang="en-GB" sz="2000" b="1" dirty="0"/>
              <a:t>Link for implemented code:</a:t>
            </a:r>
            <a:endParaRPr lang="en-IN" sz="20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CEA2298-9A21-4980-BB9B-762A94A9BD4C}"/>
              </a:ext>
            </a:extLst>
          </p:cNvPr>
          <p:cNvPicPr>
            <a:picLocks noChangeAspect="1"/>
          </p:cNvPicPr>
          <p:nvPr/>
        </p:nvPicPr>
        <p:blipFill>
          <a:blip r:embed="rId2"/>
          <a:stretch>
            <a:fillRect/>
          </a:stretch>
        </p:blipFill>
        <p:spPr>
          <a:xfrm>
            <a:off x="762000" y="1322156"/>
            <a:ext cx="9627321" cy="4834804"/>
          </a:xfrm>
          <a:prstGeom prst="rect">
            <a:avLst/>
          </a:prstGeom>
        </p:spPr>
      </p:pic>
      <p:sp>
        <p:nvSpPr>
          <p:cNvPr id="11" name="Arrow: Right 10">
            <a:extLst>
              <a:ext uri="{FF2B5EF4-FFF2-40B4-BE49-F238E27FC236}">
                <a16:creationId xmlns:a16="http://schemas.microsoft.com/office/drawing/2014/main" id="{65B3124D-E8C8-59AA-B0A1-D67C9D468B22}"/>
              </a:ext>
            </a:extLst>
          </p:cNvPr>
          <p:cNvSpPr/>
          <p:nvPr/>
        </p:nvSpPr>
        <p:spPr>
          <a:xfrm>
            <a:off x="-136928" y="1798320"/>
            <a:ext cx="1122680" cy="4876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8973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492B90-0553-EAC7-F165-32832D4BC04E}"/>
              </a:ext>
            </a:extLst>
          </p:cNvPr>
          <p:cNvPicPr>
            <a:picLocks noChangeAspect="1"/>
          </p:cNvPicPr>
          <p:nvPr/>
        </p:nvPicPr>
        <p:blipFill>
          <a:blip r:embed="rId2"/>
          <a:stretch>
            <a:fillRect/>
          </a:stretch>
        </p:blipFill>
        <p:spPr>
          <a:xfrm>
            <a:off x="58670" y="1004143"/>
            <a:ext cx="5092504" cy="1494155"/>
          </a:xfrm>
          <a:prstGeom prst="rect">
            <a:avLst/>
          </a:prstGeom>
        </p:spPr>
      </p:pic>
      <p:pic>
        <p:nvPicPr>
          <p:cNvPr id="2" name="Picture 1">
            <a:extLst>
              <a:ext uri="{FF2B5EF4-FFF2-40B4-BE49-F238E27FC236}">
                <a16:creationId xmlns:a16="http://schemas.microsoft.com/office/drawing/2014/main" id="{8EDE754C-F9D7-AF82-45E8-ED80DCFC586B}"/>
              </a:ext>
            </a:extLst>
          </p:cNvPr>
          <p:cNvPicPr>
            <a:picLocks noChangeAspect="1"/>
          </p:cNvPicPr>
          <p:nvPr/>
        </p:nvPicPr>
        <p:blipFill>
          <a:blip r:embed="rId3"/>
          <a:stretch>
            <a:fillRect/>
          </a:stretch>
        </p:blipFill>
        <p:spPr>
          <a:xfrm>
            <a:off x="4204040" y="2101710"/>
            <a:ext cx="6268481" cy="4847730"/>
          </a:xfrm>
          <a:prstGeom prst="rect">
            <a:avLst/>
          </a:prstGeom>
        </p:spPr>
      </p:pic>
      <p:sp>
        <p:nvSpPr>
          <p:cNvPr id="8" name="Arrow: Right 7">
            <a:extLst>
              <a:ext uri="{FF2B5EF4-FFF2-40B4-BE49-F238E27FC236}">
                <a16:creationId xmlns:a16="http://schemas.microsoft.com/office/drawing/2014/main" id="{5838D91E-7353-FDF2-0E52-F782E39D8380}"/>
              </a:ext>
            </a:extLst>
          </p:cNvPr>
          <p:cNvSpPr/>
          <p:nvPr/>
        </p:nvSpPr>
        <p:spPr>
          <a:xfrm>
            <a:off x="3429000" y="3429317"/>
            <a:ext cx="914400" cy="1813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35A1AD96-284A-4086-21DD-BE0C18079E0B}"/>
              </a:ext>
            </a:extLst>
          </p:cNvPr>
          <p:cNvSpPr/>
          <p:nvPr/>
        </p:nvSpPr>
        <p:spPr>
          <a:xfrm>
            <a:off x="3792524" y="3779837"/>
            <a:ext cx="550876" cy="1691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E53E1836-B02F-204D-F4A1-1A9D8333EADC}"/>
              </a:ext>
            </a:extLst>
          </p:cNvPr>
          <p:cNvSpPr txBox="1"/>
          <p:nvPr/>
        </p:nvSpPr>
        <p:spPr>
          <a:xfrm>
            <a:off x="1859280" y="3365380"/>
            <a:ext cx="1706880" cy="307777"/>
          </a:xfrm>
          <a:prstGeom prst="rect">
            <a:avLst/>
          </a:prstGeom>
          <a:noFill/>
        </p:spPr>
        <p:txBody>
          <a:bodyPr wrap="square" rtlCol="0">
            <a:spAutoFit/>
          </a:bodyPr>
          <a:lstStyle/>
          <a:p>
            <a:r>
              <a:rPr lang="en-GB" dirty="0"/>
              <a:t>1</a:t>
            </a:r>
            <a:r>
              <a:rPr lang="en-GB" baseline="30000" dirty="0"/>
              <a:t>st</a:t>
            </a:r>
            <a:r>
              <a:rPr lang="en-GB" dirty="0"/>
              <a:t> choose a folder</a:t>
            </a:r>
            <a:endParaRPr lang="en-IN" dirty="0"/>
          </a:p>
        </p:txBody>
      </p:sp>
      <p:sp>
        <p:nvSpPr>
          <p:cNvPr id="11" name="TextBox 10">
            <a:extLst>
              <a:ext uri="{FF2B5EF4-FFF2-40B4-BE49-F238E27FC236}">
                <a16:creationId xmlns:a16="http://schemas.microsoft.com/office/drawing/2014/main" id="{8A6B2D1B-6410-BF2A-C75D-6F9626983E9E}"/>
              </a:ext>
            </a:extLst>
          </p:cNvPr>
          <p:cNvSpPr txBox="1"/>
          <p:nvPr/>
        </p:nvSpPr>
        <p:spPr>
          <a:xfrm>
            <a:off x="1463040" y="3747868"/>
            <a:ext cx="2329484" cy="307777"/>
          </a:xfrm>
          <a:prstGeom prst="rect">
            <a:avLst/>
          </a:prstGeom>
          <a:noFill/>
        </p:spPr>
        <p:txBody>
          <a:bodyPr wrap="none" rtlCol="0">
            <a:spAutoFit/>
          </a:bodyPr>
          <a:lstStyle/>
          <a:p>
            <a:r>
              <a:rPr lang="en-GB" dirty="0"/>
              <a:t>And then </a:t>
            </a:r>
            <a:r>
              <a:rPr lang="en-GB" dirty="0">
                <a:solidFill>
                  <a:srgbClr val="FF0000"/>
                </a:solidFill>
              </a:rPr>
              <a:t>START SERVER</a:t>
            </a:r>
            <a:endParaRPr lang="en-IN" dirty="0">
              <a:solidFill>
                <a:srgbClr val="FF0000"/>
              </a:solidFill>
            </a:endParaRPr>
          </a:p>
        </p:txBody>
      </p:sp>
      <p:sp>
        <p:nvSpPr>
          <p:cNvPr id="7" name="Rectangle 6">
            <a:extLst>
              <a:ext uri="{FF2B5EF4-FFF2-40B4-BE49-F238E27FC236}">
                <a16:creationId xmlns:a16="http://schemas.microsoft.com/office/drawing/2014/main" id="{009A9F9A-269F-4828-0A68-106403757820}"/>
              </a:ext>
            </a:extLst>
          </p:cNvPr>
          <p:cNvSpPr/>
          <p:nvPr/>
        </p:nvSpPr>
        <p:spPr>
          <a:xfrm>
            <a:off x="2790825" y="1971675"/>
            <a:ext cx="917575" cy="165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94365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2"/>
        <p:cNvGrpSpPr/>
        <p:nvPr/>
      </p:nvGrpSpPr>
      <p:grpSpPr>
        <a:xfrm>
          <a:off x="0" y="0"/>
          <a:ext cx="0" cy="0"/>
          <a:chOff x="0" y="0"/>
          <a:chExt cx="0" cy="0"/>
        </a:xfrm>
      </p:grpSpPr>
      <p:sp>
        <p:nvSpPr>
          <p:cNvPr id="84" name="Google Shape;84;p14"/>
          <p:cNvSpPr txBox="1">
            <a:spLocks noGrp="1"/>
          </p:cNvSpPr>
          <p:nvPr>
            <p:ph type="title"/>
          </p:nvPr>
        </p:nvSpPr>
        <p:spPr>
          <a:xfrm>
            <a:off x="2591563" y="226475"/>
            <a:ext cx="6370500" cy="597000"/>
          </a:xfrm>
          <a:prstGeom prst="rect">
            <a:avLst/>
          </a:prstGeom>
          <a:noFill/>
          <a:ln>
            <a:noFill/>
          </a:ln>
        </p:spPr>
        <p:txBody>
          <a:bodyPr spcFirstLastPara="1" wrap="square" lIns="0" tIns="19425" rIns="0" bIns="0" anchor="ctr" anchorCtr="0">
            <a:noAutofit/>
          </a:bodyPr>
          <a:lstStyle/>
          <a:p>
            <a:pPr marL="0" lvl="0" indent="0" algn="ctr" rtl="0">
              <a:lnSpc>
                <a:spcPct val="93000"/>
              </a:lnSpc>
              <a:spcBef>
                <a:spcPts val="0"/>
              </a:spcBef>
              <a:spcAft>
                <a:spcPts val="0"/>
              </a:spcAft>
              <a:buSzPts val="1400"/>
              <a:buNone/>
            </a:pPr>
            <a:r>
              <a:rPr lang="en-US" sz="3200" b="1" dirty="0">
                <a:solidFill>
                  <a:srgbClr val="980000"/>
                </a:solidFill>
                <a:latin typeface="Times New Roman"/>
                <a:ea typeface="Times New Roman"/>
                <a:cs typeface="Times New Roman"/>
                <a:sym typeface="Times New Roman"/>
              </a:rPr>
              <a:t>Points to be discussed</a:t>
            </a:r>
            <a:endParaRPr dirty="0">
              <a:solidFill>
                <a:srgbClr val="980000"/>
              </a:solidFill>
              <a:latin typeface="Times New Roman"/>
              <a:ea typeface="Times New Roman"/>
              <a:cs typeface="Times New Roman"/>
              <a:sym typeface="Times New Roman"/>
            </a:endParaRPr>
          </a:p>
        </p:txBody>
      </p:sp>
      <p:sp>
        <p:nvSpPr>
          <p:cNvPr id="85" name="Google Shape;85;p14"/>
          <p:cNvSpPr txBox="1"/>
          <p:nvPr/>
        </p:nvSpPr>
        <p:spPr>
          <a:xfrm>
            <a:off x="454193" y="1319512"/>
            <a:ext cx="9080400" cy="5625298"/>
          </a:xfrm>
          <a:prstGeom prst="rect">
            <a:avLst/>
          </a:prstGeom>
          <a:noFill/>
          <a:ln>
            <a:noFill/>
          </a:ln>
        </p:spPr>
        <p:txBody>
          <a:bodyPr spcFirstLastPara="1" wrap="square" lIns="0" tIns="19425" rIns="0" bIns="0" anchor="ctr" anchorCtr="0">
            <a:noAutofit/>
          </a:bodyPr>
          <a:lstStyle/>
          <a:p>
            <a:pPr marL="457200" marR="0" lvl="0" indent="-368300" algn="l" rtl="0">
              <a:lnSpc>
                <a:spcPct val="115000"/>
              </a:lnSpc>
              <a:spcBef>
                <a:spcPts val="0"/>
              </a:spcBef>
              <a:spcAft>
                <a:spcPts val="0"/>
              </a:spcAft>
              <a:buSzPts val="2200"/>
              <a:buFont typeface="Times New Roman"/>
              <a:buAutoNum type="arabicPeriod"/>
            </a:pPr>
            <a:r>
              <a:rPr lang="en-US" sz="2200" dirty="0">
                <a:latin typeface="Berlin Sans FB" panose="020E0602020502020306" pitchFamily="34" charset="0"/>
                <a:ea typeface="Times New Roman"/>
                <a:cs typeface="Times New Roman"/>
                <a:sym typeface="Times New Roman"/>
              </a:rPr>
              <a:t>Aim &amp; Objective.</a:t>
            </a:r>
          </a:p>
          <a:p>
            <a:pPr marL="457200" marR="0" lvl="0" indent="-368300" algn="l" rtl="0">
              <a:lnSpc>
                <a:spcPct val="115000"/>
              </a:lnSpc>
              <a:spcBef>
                <a:spcPts val="0"/>
              </a:spcBef>
              <a:spcAft>
                <a:spcPts val="0"/>
              </a:spcAft>
              <a:buSzPts val="2200"/>
              <a:buFont typeface="Times New Roman"/>
              <a:buAutoNum type="arabicPeriod"/>
            </a:pPr>
            <a:r>
              <a:rPr lang="en-US" sz="2200" dirty="0">
                <a:latin typeface="Berlin Sans FB" panose="020E0602020502020306" pitchFamily="34" charset="0"/>
                <a:ea typeface="Times New Roman"/>
                <a:cs typeface="Times New Roman"/>
                <a:sym typeface="Times New Roman"/>
              </a:rPr>
              <a:t>Problem Statement &amp; Solution.</a:t>
            </a:r>
          </a:p>
          <a:p>
            <a:pPr marL="457200" indent="-368300">
              <a:lnSpc>
                <a:spcPct val="115000"/>
              </a:lnSpc>
              <a:buSzPts val="2200"/>
              <a:buFont typeface="Times New Roman"/>
              <a:buAutoNum type="arabicPeriod"/>
            </a:pPr>
            <a:r>
              <a:rPr lang="en-US" sz="2200" dirty="0">
                <a:latin typeface="Berlin Sans FB" panose="020E0602020502020306" pitchFamily="34" charset="0"/>
                <a:ea typeface="Times New Roman"/>
                <a:cs typeface="Times New Roman"/>
                <a:sym typeface="Times New Roman"/>
              </a:rPr>
              <a:t>System Configuration: Platform, Software, Network type, Protocols used.</a:t>
            </a:r>
          </a:p>
          <a:p>
            <a:pPr marL="457200" indent="-368300">
              <a:lnSpc>
                <a:spcPct val="115000"/>
              </a:lnSpc>
              <a:buSzPts val="2200"/>
              <a:buFont typeface="Times New Roman"/>
              <a:buAutoNum type="arabicPeriod"/>
            </a:pPr>
            <a:r>
              <a:rPr lang="en-US" sz="2200" dirty="0">
                <a:latin typeface="Berlin Sans FB" panose="020E0602020502020306" pitchFamily="34" charset="0"/>
                <a:ea typeface="Times New Roman"/>
                <a:cs typeface="Times New Roman"/>
                <a:sym typeface="Times New Roman"/>
              </a:rPr>
              <a:t>Proposed Protocol Description.</a:t>
            </a:r>
          </a:p>
          <a:p>
            <a:pPr marL="457200" indent="-368300">
              <a:lnSpc>
                <a:spcPct val="115000"/>
              </a:lnSpc>
              <a:buSzPts val="2200"/>
              <a:buFont typeface="Times New Roman"/>
              <a:buAutoNum type="arabicPeriod"/>
            </a:pPr>
            <a:r>
              <a:rPr lang="en-GB" sz="2200" dirty="0">
                <a:latin typeface="Berlin Sans FB" panose="020E0602020502020306" pitchFamily="34" charset="0"/>
                <a:ea typeface="Times New Roman"/>
                <a:cs typeface="Times New Roman"/>
                <a:sym typeface="Times New Roman"/>
              </a:rPr>
              <a:t>Need for Security.</a:t>
            </a:r>
          </a:p>
          <a:p>
            <a:pPr marL="457200" indent="-368300">
              <a:lnSpc>
                <a:spcPct val="115000"/>
              </a:lnSpc>
              <a:buSzPts val="2200"/>
              <a:buFont typeface="Times New Roman"/>
              <a:buAutoNum type="arabicPeriod"/>
            </a:pPr>
            <a:r>
              <a:rPr lang="en-US" sz="2200" dirty="0">
                <a:latin typeface="Berlin Sans FB" panose="020E0602020502020306" pitchFamily="34" charset="0"/>
                <a:ea typeface="Times New Roman"/>
                <a:cs typeface="Times New Roman"/>
                <a:sym typeface="Times New Roman"/>
              </a:rPr>
              <a:t>Work Flow Diagram.</a:t>
            </a:r>
          </a:p>
          <a:p>
            <a:pPr marL="457200" indent="-368300">
              <a:lnSpc>
                <a:spcPct val="115000"/>
              </a:lnSpc>
              <a:buSzPts val="2200"/>
              <a:buFont typeface="Times New Roman"/>
              <a:buAutoNum type="arabicPeriod"/>
            </a:pPr>
            <a:r>
              <a:rPr lang="en-US" sz="2200" dirty="0">
                <a:latin typeface="Berlin Sans FB" panose="020E0602020502020306" pitchFamily="34" charset="0"/>
                <a:ea typeface="Times New Roman"/>
                <a:cs typeface="Times New Roman"/>
                <a:sym typeface="Times New Roman"/>
              </a:rPr>
              <a:t>How the security is given?</a:t>
            </a:r>
          </a:p>
          <a:p>
            <a:pPr marL="457200" indent="-368300">
              <a:lnSpc>
                <a:spcPct val="115000"/>
              </a:lnSpc>
              <a:buSzPts val="2200"/>
              <a:buFont typeface="Times New Roman"/>
              <a:buAutoNum type="arabicPeriod"/>
            </a:pPr>
            <a:r>
              <a:rPr lang="en-GB" sz="2200" dirty="0">
                <a:latin typeface="Berlin Sans FB" panose="020E0602020502020306" pitchFamily="34" charset="0"/>
                <a:ea typeface="Times New Roman"/>
                <a:cs typeface="Times New Roman"/>
                <a:sym typeface="Times New Roman"/>
              </a:rPr>
              <a:t>Problem &amp; Solution of the requirement of Symmetric key.</a:t>
            </a:r>
          </a:p>
          <a:p>
            <a:pPr marL="457200" indent="-368300">
              <a:lnSpc>
                <a:spcPct val="115000"/>
              </a:lnSpc>
              <a:buSzPts val="2200"/>
              <a:buFont typeface="Times New Roman"/>
              <a:buAutoNum type="arabicPeriod"/>
            </a:pPr>
            <a:r>
              <a:rPr lang="en-GB" sz="2200" dirty="0">
                <a:latin typeface="Berlin Sans FB" panose="020E0602020502020306" pitchFamily="34" charset="0"/>
                <a:ea typeface="Times New Roman"/>
                <a:cs typeface="Times New Roman"/>
                <a:sym typeface="Times New Roman"/>
              </a:rPr>
              <a:t>How is the connection established b/w client-server?</a:t>
            </a:r>
            <a:endParaRPr sz="2200" dirty="0">
              <a:latin typeface="Berlin Sans FB" panose="020E0602020502020306" pitchFamily="34" charset="0"/>
              <a:ea typeface="Times New Roman"/>
              <a:cs typeface="Times New Roman"/>
              <a:sym typeface="Times New Roman"/>
            </a:endParaRPr>
          </a:p>
          <a:p>
            <a:pPr marL="457200" marR="0" lvl="0" indent="-368300" algn="l" rtl="0">
              <a:lnSpc>
                <a:spcPct val="115000"/>
              </a:lnSpc>
              <a:spcBef>
                <a:spcPts val="0"/>
              </a:spcBef>
              <a:spcAft>
                <a:spcPts val="0"/>
              </a:spcAft>
              <a:buSzPts val="2200"/>
              <a:buFont typeface="Times New Roman"/>
              <a:buAutoNum type="arabicPeriod"/>
            </a:pPr>
            <a:r>
              <a:rPr lang="en-IN" sz="2200" dirty="0">
                <a:latin typeface="Berlin Sans FB" panose="020E0602020502020306" pitchFamily="34" charset="0"/>
                <a:ea typeface="Times New Roman"/>
                <a:cs typeface="Times New Roman"/>
                <a:sym typeface="Times New Roman"/>
              </a:rPr>
              <a:t>Work Done (Implementation code link).</a:t>
            </a:r>
            <a:endParaRPr sz="2200" dirty="0">
              <a:latin typeface="Berlin Sans FB" panose="020E0602020502020306" pitchFamily="34" charset="0"/>
              <a:ea typeface="Times New Roman"/>
              <a:cs typeface="Times New Roman"/>
              <a:sym typeface="Times New Roman"/>
            </a:endParaRPr>
          </a:p>
          <a:p>
            <a:pPr marL="457200" marR="0" lvl="0" indent="-368300" algn="l" rtl="0">
              <a:lnSpc>
                <a:spcPct val="115000"/>
              </a:lnSpc>
              <a:spcBef>
                <a:spcPts val="0"/>
              </a:spcBef>
              <a:spcAft>
                <a:spcPts val="0"/>
              </a:spcAft>
              <a:buSzPts val="2200"/>
              <a:buFont typeface="Times New Roman"/>
              <a:buAutoNum type="arabicPeriod"/>
            </a:pPr>
            <a:r>
              <a:rPr lang="en-US" sz="2200" dirty="0">
                <a:latin typeface="Berlin Sans FB" panose="020E0602020502020306" pitchFamily="34" charset="0"/>
                <a:ea typeface="Times New Roman"/>
                <a:cs typeface="Times New Roman"/>
                <a:sym typeface="Times New Roman"/>
              </a:rPr>
              <a:t>Sample I/O (screenshot).</a:t>
            </a:r>
          </a:p>
          <a:p>
            <a:pPr marL="457200" lvl="0" indent="-368300">
              <a:lnSpc>
                <a:spcPct val="115000"/>
              </a:lnSpc>
              <a:buSzPts val="2200"/>
              <a:buFont typeface="Times New Roman"/>
              <a:buAutoNum type="arabicPeriod"/>
            </a:pPr>
            <a:r>
              <a:rPr lang="en-GB" sz="2400" dirty="0">
                <a:latin typeface="Berlin Sans FB" panose="020E0602020502020306" pitchFamily="34" charset="0"/>
              </a:rPr>
              <a:t>Merits &amp; demerits of this project</a:t>
            </a:r>
            <a:endParaRPr lang="en-US" sz="2200" dirty="0">
              <a:latin typeface="Berlin Sans FB" panose="020E0602020502020306" pitchFamily="34" charset="0"/>
              <a:ea typeface="Times New Roman"/>
              <a:cs typeface="Times New Roman"/>
              <a:sym typeface="Times New Roman"/>
            </a:endParaRPr>
          </a:p>
          <a:p>
            <a:pPr marL="457200" marR="0" lvl="0" indent="-368300" algn="l" rtl="0">
              <a:lnSpc>
                <a:spcPct val="115000"/>
              </a:lnSpc>
              <a:spcBef>
                <a:spcPts val="0"/>
              </a:spcBef>
              <a:spcAft>
                <a:spcPts val="0"/>
              </a:spcAft>
              <a:buSzPts val="2200"/>
              <a:buFont typeface="Times New Roman"/>
              <a:buAutoNum type="arabicPeriod"/>
            </a:pPr>
            <a:r>
              <a:rPr lang="en-US" sz="2200" dirty="0">
                <a:latin typeface="Berlin Sans FB" panose="020E0602020502020306" pitchFamily="34" charset="0"/>
                <a:ea typeface="Times New Roman"/>
                <a:cs typeface="Times New Roman"/>
                <a:sym typeface="Times New Roman"/>
              </a:rPr>
              <a:t>References.</a:t>
            </a:r>
            <a:endParaRPr sz="2200" dirty="0">
              <a:latin typeface="Berlin Sans FB" panose="020E0602020502020306" pitchFamily="34" charset="0"/>
              <a:ea typeface="Times New Roman"/>
              <a:cs typeface="Times New Roman"/>
              <a:sym typeface="Times New Roman"/>
            </a:endParaRPr>
          </a:p>
          <a:p>
            <a:pPr marL="0" marR="0" lvl="0" indent="0" algn="l" rtl="0">
              <a:lnSpc>
                <a:spcPct val="93000"/>
              </a:lnSpc>
              <a:spcBef>
                <a:spcPts val="0"/>
              </a:spcBef>
              <a:spcAft>
                <a:spcPts val="0"/>
              </a:spcAft>
              <a:buClr>
                <a:schemeClr val="lt1"/>
              </a:buClr>
              <a:buSzPts val="2200"/>
              <a:buFont typeface="Times New Roman"/>
              <a:buNone/>
            </a:pPr>
            <a:endParaRPr sz="2200" b="0" i="0" u="none" strike="noStrike" cap="none" dirty="0">
              <a:solidFill>
                <a:srgbClr val="000000"/>
              </a:solidFill>
              <a:latin typeface="Berlin Sans FB" panose="020E0602020502020306" pitchFamily="34" charset="0"/>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5">
                                            <p:txEl>
                                              <p:pRg st="0" end="0"/>
                                            </p:txEl>
                                          </p:spTgt>
                                        </p:tgtEl>
                                        <p:attrNameLst>
                                          <p:attrName>style.visibility</p:attrName>
                                        </p:attrNameLst>
                                      </p:cBhvr>
                                      <p:to>
                                        <p:strVal val="visible"/>
                                      </p:to>
                                    </p:set>
                                    <p:anim calcmode="lin" valueType="num">
                                      <p:cBhvr additive="base">
                                        <p:cTn id="7" dur="500" fill="hold"/>
                                        <p:tgtEl>
                                          <p:spTgt spid="8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5">
                                            <p:txEl>
                                              <p:pRg st="1" end="1"/>
                                            </p:txEl>
                                          </p:spTgt>
                                        </p:tgtEl>
                                        <p:attrNameLst>
                                          <p:attrName>style.visibility</p:attrName>
                                        </p:attrNameLst>
                                      </p:cBhvr>
                                      <p:to>
                                        <p:strVal val="visible"/>
                                      </p:to>
                                    </p:set>
                                    <p:anim calcmode="lin" valueType="num">
                                      <p:cBhvr additive="base">
                                        <p:cTn id="11" dur="500" fill="hold"/>
                                        <p:tgtEl>
                                          <p:spTgt spid="8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5">
                                            <p:txEl>
                                              <p:pRg st="2" end="2"/>
                                            </p:txEl>
                                          </p:spTgt>
                                        </p:tgtEl>
                                        <p:attrNameLst>
                                          <p:attrName>style.visibility</p:attrName>
                                        </p:attrNameLst>
                                      </p:cBhvr>
                                      <p:to>
                                        <p:strVal val="visible"/>
                                      </p:to>
                                    </p:set>
                                    <p:anim calcmode="lin" valueType="num">
                                      <p:cBhvr additive="base">
                                        <p:cTn id="15" dur="500" fill="hold"/>
                                        <p:tgtEl>
                                          <p:spTgt spid="8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5">
                                            <p:txEl>
                                              <p:pRg st="3" end="3"/>
                                            </p:txEl>
                                          </p:spTgt>
                                        </p:tgtEl>
                                        <p:attrNameLst>
                                          <p:attrName>style.visibility</p:attrName>
                                        </p:attrNameLst>
                                      </p:cBhvr>
                                      <p:to>
                                        <p:strVal val="visible"/>
                                      </p:to>
                                    </p:set>
                                    <p:anim calcmode="lin" valueType="num">
                                      <p:cBhvr additive="base">
                                        <p:cTn id="19" dur="500" fill="hold"/>
                                        <p:tgtEl>
                                          <p:spTgt spid="8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5">
                                            <p:txEl>
                                              <p:pRg st="4" end="4"/>
                                            </p:txEl>
                                          </p:spTgt>
                                        </p:tgtEl>
                                        <p:attrNameLst>
                                          <p:attrName>style.visibility</p:attrName>
                                        </p:attrNameLst>
                                      </p:cBhvr>
                                      <p:to>
                                        <p:strVal val="visible"/>
                                      </p:to>
                                    </p:set>
                                    <p:anim calcmode="lin" valueType="num">
                                      <p:cBhvr additive="base">
                                        <p:cTn id="23" dur="500" fill="hold"/>
                                        <p:tgtEl>
                                          <p:spTgt spid="8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5">
                                            <p:txEl>
                                              <p:pRg st="5" end="5"/>
                                            </p:txEl>
                                          </p:spTgt>
                                        </p:tgtEl>
                                        <p:attrNameLst>
                                          <p:attrName>style.visibility</p:attrName>
                                        </p:attrNameLst>
                                      </p:cBhvr>
                                      <p:to>
                                        <p:strVal val="visible"/>
                                      </p:to>
                                    </p:set>
                                    <p:anim calcmode="lin" valueType="num">
                                      <p:cBhvr additive="base">
                                        <p:cTn id="27" dur="500" fill="hold"/>
                                        <p:tgtEl>
                                          <p:spTgt spid="8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5">
                                            <p:txEl>
                                              <p:pRg st="6" end="6"/>
                                            </p:txEl>
                                          </p:spTgt>
                                        </p:tgtEl>
                                        <p:attrNameLst>
                                          <p:attrName>style.visibility</p:attrName>
                                        </p:attrNameLst>
                                      </p:cBhvr>
                                      <p:to>
                                        <p:strVal val="visible"/>
                                      </p:to>
                                    </p:set>
                                    <p:anim calcmode="lin" valueType="num">
                                      <p:cBhvr additive="base">
                                        <p:cTn id="31" dur="500" fill="hold"/>
                                        <p:tgtEl>
                                          <p:spTgt spid="8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5">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85">
                                            <p:txEl>
                                              <p:pRg st="7" end="7"/>
                                            </p:txEl>
                                          </p:spTgt>
                                        </p:tgtEl>
                                        <p:attrNameLst>
                                          <p:attrName>style.visibility</p:attrName>
                                        </p:attrNameLst>
                                      </p:cBhvr>
                                      <p:to>
                                        <p:strVal val="visible"/>
                                      </p:to>
                                    </p:set>
                                    <p:anim calcmode="lin" valueType="num">
                                      <p:cBhvr additive="base">
                                        <p:cTn id="35" dur="500" fill="hold"/>
                                        <p:tgtEl>
                                          <p:spTgt spid="8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5">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85">
                                            <p:txEl>
                                              <p:pRg st="8" end="8"/>
                                            </p:txEl>
                                          </p:spTgt>
                                        </p:tgtEl>
                                        <p:attrNameLst>
                                          <p:attrName>style.visibility</p:attrName>
                                        </p:attrNameLst>
                                      </p:cBhvr>
                                      <p:to>
                                        <p:strVal val="visible"/>
                                      </p:to>
                                    </p:set>
                                    <p:anim calcmode="lin" valueType="num">
                                      <p:cBhvr additive="base">
                                        <p:cTn id="39" dur="500" fill="hold"/>
                                        <p:tgtEl>
                                          <p:spTgt spid="8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85">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85">
                                            <p:txEl>
                                              <p:pRg st="9" end="9"/>
                                            </p:txEl>
                                          </p:spTgt>
                                        </p:tgtEl>
                                        <p:attrNameLst>
                                          <p:attrName>style.visibility</p:attrName>
                                        </p:attrNameLst>
                                      </p:cBhvr>
                                      <p:to>
                                        <p:strVal val="visible"/>
                                      </p:to>
                                    </p:set>
                                    <p:anim calcmode="lin" valueType="num">
                                      <p:cBhvr additive="base">
                                        <p:cTn id="43" dur="500" fill="hold"/>
                                        <p:tgtEl>
                                          <p:spTgt spid="85">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5">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85">
                                            <p:txEl>
                                              <p:pRg st="10" end="10"/>
                                            </p:txEl>
                                          </p:spTgt>
                                        </p:tgtEl>
                                        <p:attrNameLst>
                                          <p:attrName>style.visibility</p:attrName>
                                        </p:attrNameLst>
                                      </p:cBhvr>
                                      <p:to>
                                        <p:strVal val="visible"/>
                                      </p:to>
                                    </p:set>
                                    <p:anim calcmode="lin" valueType="num">
                                      <p:cBhvr additive="base">
                                        <p:cTn id="47" dur="500" fill="hold"/>
                                        <p:tgtEl>
                                          <p:spTgt spid="85">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85">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85">
                                            <p:txEl>
                                              <p:pRg st="11" end="11"/>
                                            </p:txEl>
                                          </p:spTgt>
                                        </p:tgtEl>
                                        <p:attrNameLst>
                                          <p:attrName>style.visibility</p:attrName>
                                        </p:attrNameLst>
                                      </p:cBhvr>
                                      <p:to>
                                        <p:strVal val="visible"/>
                                      </p:to>
                                    </p:set>
                                    <p:anim calcmode="lin" valueType="num">
                                      <p:cBhvr additive="base">
                                        <p:cTn id="51" dur="500" fill="hold"/>
                                        <p:tgtEl>
                                          <p:spTgt spid="85">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85">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85">
                                            <p:txEl>
                                              <p:pRg st="12" end="12"/>
                                            </p:txEl>
                                          </p:spTgt>
                                        </p:tgtEl>
                                        <p:attrNameLst>
                                          <p:attrName>style.visibility</p:attrName>
                                        </p:attrNameLst>
                                      </p:cBhvr>
                                      <p:to>
                                        <p:strVal val="visible"/>
                                      </p:to>
                                    </p:set>
                                    <p:anim calcmode="lin" valueType="num">
                                      <p:cBhvr additive="base">
                                        <p:cTn id="55" dur="500" fill="hold"/>
                                        <p:tgtEl>
                                          <p:spTgt spid="85">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2398F5-377E-B7BD-B519-6EF0A6711337}"/>
              </a:ext>
            </a:extLst>
          </p:cNvPr>
          <p:cNvPicPr>
            <a:picLocks noChangeAspect="1"/>
          </p:cNvPicPr>
          <p:nvPr/>
        </p:nvPicPr>
        <p:blipFill>
          <a:blip r:embed="rId2"/>
          <a:stretch>
            <a:fillRect/>
          </a:stretch>
        </p:blipFill>
        <p:spPr>
          <a:xfrm>
            <a:off x="0" y="1095143"/>
            <a:ext cx="10691813" cy="5369388"/>
          </a:xfrm>
          <a:prstGeom prst="rect">
            <a:avLst/>
          </a:prstGeom>
        </p:spPr>
      </p:pic>
      <p:sp>
        <p:nvSpPr>
          <p:cNvPr id="6" name="Arrow: Down 5">
            <a:extLst>
              <a:ext uri="{FF2B5EF4-FFF2-40B4-BE49-F238E27FC236}">
                <a16:creationId xmlns:a16="http://schemas.microsoft.com/office/drawing/2014/main" id="{D67B589A-C368-D02E-8975-3A6EEC2F8B24}"/>
              </a:ext>
            </a:extLst>
          </p:cNvPr>
          <p:cNvSpPr/>
          <p:nvPr/>
        </p:nvSpPr>
        <p:spPr>
          <a:xfrm>
            <a:off x="1082040" y="762000"/>
            <a:ext cx="685800" cy="9296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86058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8439DCD-630B-DC2F-1B2C-E4CB670FD7F9}"/>
              </a:ext>
            </a:extLst>
          </p:cNvPr>
          <p:cNvPicPr>
            <a:picLocks noChangeAspect="1"/>
          </p:cNvPicPr>
          <p:nvPr/>
        </p:nvPicPr>
        <p:blipFill>
          <a:blip r:embed="rId2"/>
          <a:stretch>
            <a:fillRect/>
          </a:stretch>
        </p:blipFill>
        <p:spPr>
          <a:xfrm>
            <a:off x="1371600" y="1220622"/>
            <a:ext cx="7668695" cy="5801535"/>
          </a:xfrm>
          <a:prstGeom prst="rect">
            <a:avLst/>
          </a:prstGeom>
        </p:spPr>
      </p:pic>
      <p:sp>
        <p:nvSpPr>
          <p:cNvPr id="6" name="Arrow: Right 5">
            <a:extLst>
              <a:ext uri="{FF2B5EF4-FFF2-40B4-BE49-F238E27FC236}">
                <a16:creationId xmlns:a16="http://schemas.microsoft.com/office/drawing/2014/main" id="{FE1E4E03-8836-2F6B-08FA-AC9468AB6F41}"/>
              </a:ext>
            </a:extLst>
          </p:cNvPr>
          <p:cNvSpPr/>
          <p:nvPr/>
        </p:nvSpPr>
        <p:spPr>
          <a:xfrm>
            <a:off x="1280160" y="2377440"/>
            <a:ext cx="365760" cy="18288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C8DD432E-A946-AF87-0605-8EF4275CC69A}"/>
              </a:ext>
            </a:extLst>
          </p:cNvPr>
          <p:cNvSpPr txBox="1"/>
          <p:nvPr/>
        </p:nvSpPr>
        <p:spPr>
          <a:xfrm>
            <a:off x="121920" y="2115830"/>
            <a:ext cx="1341120" cy="523220"/>
          </a:xfrm>
          <a:prstGeom prst="rect">
            <a:avLst/>
          </a:prstGeom>
          <a:noFill/>
        </p:spPr>
        <p:txBody>
          <a:bodyPr wrap="square" rtlCol="0">
            <a:spAutoFit/>
          </a:bodyPr>
          <a:lstStyle/>
          <a:p>
            <a:r>
              <a:rPr lang="en-GB" dirty="0"/>
              <a:t>Give SERVER  IP address</a:t>
            </a:r>
            <a:endParaRPr lang="en-IN" dirty="0"/>
          </a:p>
        </p:txBody>
      </p:sp>
      <p:sp>
        <p:nvSpPr>
          <p:cNvPr id="8" name="Arrow: Bent 7">
            <a:extLst>
              <a:ext uri="{FF2B5EF4-FFF2-40B4-BE49-F238E27FC236}">
                <a16:creationId xmlns:a16="http://schemas.microsoft.com/office/drawing/2014/main" id="{1474F2EC-E851-E4A0-40CD-A196E62C00A0}"/>
              </a:ext>
            </a:extLst>
          </p:cNvPr>
          <p:cNvSpPr/>
          <p:nvPr/>
        </p:nvSpPr>
        <p:spPr>
          <a:xfrm>
            <a:off x="792480" y="2639050"/>
            <a:ext cx="785814" cy="378470"/>
          </a:xfrm>
          <a:prstGeom prst="ben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9" name="TextBox 8">
            <a:extLst>
              <a:ext uri="{FF2B5EF4-FFF2-40B4-BE49-F238E27FC236}">
                <a16:creationId xmlns:a16="http://schemas.microsoft.com/office/drawing/2014/main" id="{8DD00C63-15CB-7A1F-7581-A51FB177E594}"/>
              </a:ext>
            </a:extLst>
          </p:cNvPr>
          <p:cNvSpPr txBox="1"/>
          <p:nvPr/>
        </p:nvSpPr>
        <p:spPr>
          <a:xfrm>
            <a:off x="15240" y="2989181"/>
            <a:ext cx="1630680" cy="738664"/>
          </a:xfrm>
          <a:prstGeom prst="rect">
            <a:avLst/>
          </a:prstGeom>
          <a:noFill/>
        </p:spPr>
        <p:txBody>
          <a:bodyPr wrap="square" rtlCol="0">
            <a:spAutoFit/>
          </a:bodyPr>
          <a:lstStyle/>
          <a:p>
            <a:r>
              <a:rPr lang="en-GB" dirty="0"/>
              <a:t>And then </a:t>
            </a:r>
            <a:r>
              <a:rPr lang="en-GB" dirty="0">
                <a:solidFill>
                  <a:srgbClr val="FF0000"/>
                </a:solidFill>
              </a:rPr>
              <a:t>CONNECT</a:t>
            </a:r>
            <a:r>
              <a:rPr lang="en-GB" dirty="0"/>
              <a:t> to the server</a:t>
            </a:r>
            <a:endParaRPr lang="en-IN" dirty="0"/>
          </a:p>
        </p:txBody>
      </p:sp>
      <p:cxnSp>
        <p:nvCxnSpPr>
          <p:cNvPr id="18" name="Straight Arrow Connector 17">
            <a:extLst>
              <a:ext uri="{FF2B5EF4-FFF2-40B4-BE49-F238E27FC236}">
                <a16:creationId xmlns:a16="http://schemas.microsoft.com/office/drawing/2014/main" id="{AD393530-6E7C-429E-9E2E-4B897D294D0E}"/>
              </a:ext>
            </a:extLst>
          </p:cNvPr>
          <p:cNvCxnSpPr>
            <a:cxnSpLocks/>
          </p:cNvCxnSpPr>
          <p:nvPr/>
        </p:nvCxnSpPr>
        <p:spPr>
          <a:xfrm>
            <a:off x="7452360" y="5318760"/>
            <a:ext cx="871656"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pic>
        <p:nvPicPr>
          <p:cNvPr id="3" name="Picture 2">
            <a:extLst>
              <a:ext uri="{FF2B5EF4-FFF2-40B4-BE49-F238E27FC236}">
                <a16:creationId xmlns:a16="http://schemas.microsoft.com/office/drawing/2014/main" id="{4349AA02-F491-00C9-7F70-6C4E37985E2E}"/>
              </a:ext>
            </a:extLst>
          </p:cNvPr>
          <p:cNvPicPr>
            <a:picLocks noChangeAspect="1"/>
          </p:cNvPicPr>
          <p:nvPr/>
        </p:nvPicPr>
        <p:blipFill>
          <a:blip r:embed="rId3"/>
          <a:stretch>
            <a:fillRect/>
          </a:stretch>
        </p:blipFill>
        <p:spPr>
          <a:xfrm>
            <a:off x="8324016" y="5086583"/>
            <a:ext cx="2062285" cy="555794"/>
          </a:xfrm>
          <a:prstGeom prst="rect">
            <a:avLst/>
          </a:prstGeom>
        </p:spPr>
      </p:pic>
    </p:spTree>
    <p:extLst>
      <p:ext uri="{BB962C8B-B14F-4D97-AF65-F5344CB8AC3E}">
        <p14:creationId xmlns:p14="http://schemas.microsoft.com/office/powerpoint/2010/main" val="1684214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rgbClr val="980000"/>
                </a:solidFill>
                <a:latin typeface="Times New Roman"/>
                <a:ea typeface="Times New Roman"/>
                <a:cs typeface="Times New Roman"/>
                <a:sym typeface="Times New Roman"/>
              </a:rPr>
              <a:t>Sample I/O screen shots</a:t>
            </a:r>
            <a:endParaRPr lang="en-US" sz="4000" dirty="0"/>
          </a:p>
        </p:txBody>
      </p:sp>
      <p:pic>
        <p:nvPicPr>
          <p:cNvPr id="5" name="Picture 4">
            <a:extLst>
              <a:ext uri="{FF2B5EF4-FFF2-40B4-BE49-F238E27FC236}">
                <a16:creationId xmlns:a16="http://schemas.microsoft.com/office/drawing/2014/main" id="{ED6EAC5D-D8C7-F728-1A4A-50437B96C5FC}"/>
              </a:ext>
            </a:extLst>
          </p:cNvPr>
          <p:cNvPicPr>
            <a:picLocks noChangeAspect="1"/>
          </p:cNvPicPr>
          <p:nvPr/>
        </p:nvPicPr>
        <p:blipFill>
          <a:blip r:embed="rId2"/>
          <a:stretch>
            <a:fillRect/>
          </a:stretch>
        </p:blipFill>
        <p:spPr>
          <a:xfrm>
            <a:off x="461747" y="1569938"/>
            <a:ext cx="8001000" cy="5400675"/>
          </a:xfrm>
          <a:prstGeom prst="rect">
            <a:avLst/>
          </a:prstGeom>
        </p:spPr>
      </p:pic>
      <p:sp>
        <p:nvSpPr>
          <p:cNvPr id="6" name="TextBox 5">
            <a:extLst>
              <a:ext uri="{FF2B5EF4-FFF2-40B4-BE49-F238E27FC236}">
                <a16:creationId xmlns:a16="http://schemas.microsoft.com/office/drawing/2014/main" id="{B05B75F7-ED09-BDBB-25E6-69527ECF3249}"/>
              </a:ext>
            </a:extLst>
          </p:cNvPr>
          <p:cNvSpPr txBox="1"/>
          <p:nvPr/>
        </p:nvSpPr>
        <p:spPr>
          <a:xfrm>
            <a:off x="2964120" y="1021081"/>
            <a:ext cx="4808279" cy="1015663"/>
          </a:xfrm>
          <a:prstGeom prst="rect">
            <a:avLst/>
          </a:prstGeom>
          <a:noFill/>
        </p:spPr>
        <p:txBody>
          <a:bodyPr wrap="square" rtlCol="0">
            <a:spAutoFit/>
          </a:bodyPr>
          <a:lstStyle/>
          <a:p>
            <a:pPr marL="342900" indent="-342900">
              <a:buFont typeface="Wingdings" panose="05000000000000000000" pitchFamily="2" charset="2"/>
              <a:buChar char="v"/>
            </a:pPr>
            <a:r>
              <a:rPr lang="en-GB" sz="2000" dirty="0"/>
              <a:t>DOWNLOAD a file from </a:t>
            </a:r>
            <a:r>
              <a:rPr lang="en-GB" sz="2000" dirty="0">
                <a:solidFill>
                  <a:srgbClr val="FF0000"/>
                </a:solidFill>
              </a:rPr>
              <a:t>SERVER</a:t>
            </a:r>
          </a:p>
          <a:p>
            <a:pPr marL="342900" indent="-342900">
              <a:buFont typeface="Arial" panose="020B0604020202020204" pitchFamily="34" charset="0"/>
              <a:buChar char="•"/>
            </a:pPr>
            <a:endParaRPr lang="en-GB" sz="2000" dirty="0">
              <a:solidFill>
                <a:srgbClr val="FF0000"/>
              </a:solidFill>
            </a:endParaRPr>
          </a:p>
          <a:p>
            <a:pPr marL="342900" indent="-342900">
              <a:buFont typeface="Arial" panose="020B0604020202020204" pitchFamily="34" charset="0"/>
              <a:buChar char="•"/>
            </a:pPr>
            <a:endParaRPr lang="en-IN" sz="2000" dirty="0">
              <a:solidFill>
                <a:srgbClr val="FF0000"/>
              </a:solidFill>
            </a:endParaRPr>
          </a:p>
        </p:txBody>
      </p:sp>
      <p:pic>
        <p:nvPicPr>
          <p:cNvPr id="12" name="Picture 11">
            <a:extLst>
              <a:ext uri="{FF2B5EF4-FFF2-40B4-BE49-F238E27FC236}">
                <a16:creationId xmlns:a16="http://schemas.microsoft.com/office/drawing/2014/main" id="{68483940-E3FB-E29B-60DB-2C88CF6B4D54}"/>
              </a:ext>
            </a:extLst>
          </p:cNvPr>
          <p:cNvPicPr>
            <a:picLocks noChangeAspect="1"/>
          </p:cNvPicPr>
          <p:nvPr/>
        </p:nvPicPr>
        <p:blipFill>
          <a:blip r:embed="rId3"/>
          <a:stretch>
            <a:fillRect/>
          </a:stretch>
        </p:blipFill>
        <p:spPr>
          <a:xfrm>
            <a:off x="2336590" y="3751090"/>
            <a:ext cx="5887022" cy="115619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B45B54-E924-5A17-5032-F219D336D675}"/>
              </a:ext>
            </a:extLst>
          </p:cNvPr>
          <p:cNvPicPr>
            <a:picLocks noChangeAspect="1"/>
          </p:cNvPicPr>
          <p:nvPr/>
        </p:nvPicPr>
        <p:blipFill>
          <a:blip r:embed="rId2"/>
          <a:stretch>
            <a:fillRect/>
          </a:stretch>
        </p:blipFill>
        <p:spPr>
          <a:xfrm>
            <a:off x="1046363" y="1582419"/>
            <a:ext cx="8001000" cy="5400675"/>
          </a:xfrm>
          <a:prstGeom prst="rect">
            <a:avLst/>
          </a:prstGeom>
        </p:spPr>
      </p:pic>
      <p:sp>
        <p:nvSpPr>
          <p:cNvPr id="2" name="Title 1">
            <a:extLst>
              <a:ext uri="{FF2B5EF4-FFF2-40B4-BE49-F238E27FC236}">
                <a16:creationId xmlns:a16="http://schemas.microsoft.com/office/drawing/2014/main" id="{96112AEC-468F-872C-0CCD-C9C9463F56EE}"/>
              </a:ext>
            </a:extLst>
          </p:cNvPr>
          <p:cNvSpPr>
            <a:spLocks noGrp="1"/>
          </p:cNvSpPr>
          <p:nvPr>
            <p:ph type="title"/>
          </p:nvPr>
        </p:nvSpPr>
        <p:spPr>
          <a:xfrm>
            <a:off x="2801302" y="174625"/>
            <a:ext cx="7729537" cy="369333"/>
          </a:xfrm>
        </p:spPr>
        <p:txBody>
          <a:bodyPr/>
          <a:lstStyle/>
          <a:p>
            <a:r>
              <a:rPr lang="en-GB" sz="2000" dirty="0"/>
              <a:t>Similarly we can </a:t>
            </a:r>
            <a:r>
              <a:rPr lang="en-GB" sz="2000" dirty="0">
                <a:solidFill>
                  <a:srgbClr val="FF0000"/>
                </a:solidFill>
              </a:rPr>
              <a:t>UPLOAD</a:t>
            </a:r>
            <a:r>
              <a:rPr lang="en-GB" sz="2000" dirty="0"/>
              <a:t> a file to </a:t>
            </a:r>
            <a:r>
              <a:rPr lang="en-GB" sz="2000" dirty="0">
                <a:solidFill>
                  <a:srgbClr val="FF0000"/>
                </a:solidFill>
              </a:rPr>
              <a:t>SERVER</a:t>
            </a:r>
            <a:r>
              <a:rPr lang="en-GB" sz="2000" dirty="0"/>
              <a:t> from </a:t>
            </a:r>
            <a:r>
              <a:rPr lang="en-GB" sz="2000" dirty="0">
                <a:solidFill>
                  <a:srgbClr val="FF0000"/>
                </a:solidFill>
              </a:rPr>
              <a:t>CLIENT.</a:t>
            </a:r>
            <a:endParaRPr lang="en-IN" sz="2000" dirty="0">
              <a:solidFill>
                <a:srgbClr val="FF0000"/>
              </a:solidFill>
            </a:endParaRPr>
          </a:p>
        </p:txBody>
      </p:sp>
      <p:sp>
        <p:nvSpPr>
          <p:cNvPr id="8" name="TextBox 7">
            <a:extLst>
              <a:ext uri="{FF2B5EF4-FFF2-40B4-BE49-F238E27FC236}">
                <a16:creationId xmlns:a16="http://schemas.microsoft.com/office/drawing/2014/main" id="{9D5FE021-3076-9EE7-9E78-B76F197ED924}"/>
              </a:ext>
            </a:extLst>
          </p:cNvPr>
          <p:cNvSpPr txBox="1"/>
          <p:nvPr/>
        </p:nvSpPr>
        <p:spPr>
          <a:xfrm>
            <a:off x="2786063" y="1139269"/>
            <a:ext cx="5356860" cy="369332"/>
          </a:xfrm>
          <a:prstGeom prst="rect">
            <a:avLst/>
          </a:prstGeom>
          <a:noFill/>
        </p:spPr>
        <p:txBody>
          <a:bodyPr wrap="square">
            <a:spAutoFit/>
          </a:bodyPr>
          <a:lstStyle/>
          <a:p>
            <a:pPr marL="342900" indent="-342900">
              <a:buFont typeface="Wingdings" panose="05000000000000000000" pitchFamily="2" charset="2"/>
              <a:buChar char="v"/>
            </a:pPr>
            <a:r>
              <a:rPr lang="en-GB" sz="1800" dirty="0"/>
              <a:t>UPLOAD a file to  </a:t>
            </a:r>
            <a:r>
              <a:rPr lang="en-GB" sz="1800" dirty="0">
                <a:solidFill>
                  <a:srgbClr val="FF0000"/>
                </a:solidFill>
              </a:rPr>
              <a:t>SERVER</a:t>
            </a:r>
            <a:r>
              <a:rPr lang="en-GB" sz="1400" dirty="0">
                <a:solidFill>
                  <a:srgbClr val="FF0000"/>
                </a:solidFill>
              </a:rPr>
              <a:t>.</a:t>
            </a:r>
          </a:p>
        </p:txBody>
      </p:sp>
      <p:pic>
        <p:nvPicPr>
          <p:cNvPr id="10" name="Picture 9">
            <a:extLst>
              <a:ext uri="{FF2B5EF4-FFF2-40B4-BE49-F238E27FC236}">
                <a16:creationId xmlns:a16="http://schemas.microsoft.com/office/drawing/2014/main" id="{F1779AF4-FB71-EDE4-CF11-598FB2787293}"/>
              </a:ext>
            </a:extLst>
          </p:cNvPr>
          <p:cNvPicPr>
            <a:picLocks noChangeAspect="1"/>
          </p:cNvPicPr>
          <p:nvPr/>
        </p:nvPicPr>
        <p:blipFill>
          <a:blip r:embed="rId3"/>
          <a:stretch>
            <a:fillRect/>
          </a:stretch>
        </p:blipFill>
        <p:spPr>
          <a:xfrm>
            <a:off x="3160653" y="3703954"/>
            <a:ext cx="5765978" cy="1157606"/>
          </a:xfrm>
          <a:prstGeom prst="rect">
            <a:avLst/>
          </a:prstGeom>
        </p:spPr>
      </p:pic>
    </p:spTree>
    <p:extLst>
      <p:ext uri="{BB962C8B-B14F-4D97-AF65-F5344CB8AC3E}">
        <p14:creationId xmlns:p14="http://schemas.microsoft.com/office/powerpoint/2010/main" val="1740546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57833-858A-1D05-F8D6-DA047C1D3699}"/>
              </a:ext>
            </a:extLst>
          </p:cNvPr>
          <p:cNvSpPr>
            <a:spLocks noGrp="1"/>
          </p:cNvSpPr>
          <p:nvPr>
            <p:ph type="title"/>
          </p:nvPr>
        </p:nvSpPr>
        <p:spPr>
          <a:xfrm>
            <a:off x="2995926" y="174625"/>
            <a:ext cx="7092455" cy="679814"/>
          </a:xfrm>
        </p:spPr>
        <p:txBody>
          <a:bodyPr/>
          <a:lstStyle/>
          <a:p>
            <a:r>
              <a:rPr lang="en-GB" sz="2000" dirty="0">
                <a:latin typeface="Engravers MT" panose="02090707080505020304" pitchFamily="18" charset="0"/>
              </a:rPr>
              <a:t>Merits &amp; demerits of this project</a:t>
            </a:r>
            <a:endParaRPr lang="en-IN" sz="2000" dirty="0">
              <a:latin typeface="Engravers MT" panose="02090707080505020304" pitchFamily="18" charset="0"/>
            </a:endParaRPr>
          </a:p>
        </p:txBody>
      </p:sp>
      <p:sp>
        <p:nvSpPr>
          <p:cNvPr id="3" name="Text Placeholder 2">
            <a:extLst>
              <a:ext uri="{FF2B5EF4-FFF2-40B4-BE49-F238E27FC236}">
                <a16:creationId xmlns:a16="http://schemas.microsoft.com/office/drawing/2014/main" id="{A5032B1B-4358-AA3A-E7E5-7B461D194E89}"/>
              </a:ext>
            </a:extLst>
          </p:cNvPr>
          <p:cNvSpPr>
            <a:spLocks noGrp="1"/>
          </p:cNvSpPr>
          <p:nvPr>
            <p:ph type="body" idx="1"/>
          </p:nvPr>
        </p:nvSpPr>
        <p:spPr/>
        <p:txBody>
          <a:bodyPr/>
          <a:lstStyle/>
          <a:p>
            <a:pPr marL="114300" indent="0">
              <a:lnSpc>
                <a:spcPct val="100000"/>
              </a:lnSpc>
              <a:buNone/>
            </a:pPr>
            <a:r>
              <a:rPr lang="en-GB" sz="2200" b="1" dirty="0">
                <a:latin typeface="Times New Roman" panose="02020603050405020304" pitchFamily="18" charset="0"/>
                <a:cs typeface="Times New Roman" panose="02020603050405020304" pitchFamily="18" charset="0"/>
              </a:rPr>
              <a:t>MERITS</a:t>
            </a:r>
          </a:p>
          <a:p>
            <a:pPr marL="114300" indent="0">
              <a:lnSpc>
                <a:spcPct val="100000"/>
              </a:lnSpc>
              <a:buNone/>
            </a:pPr>
            <a:r>
              <a:rPr lang="en-GB" sz="2200" dirty="0">
                <a:latin typeface="Times New Roman" panose="02020603050405020304" pitchFamily="18" charset="0"/>
                <a:cs typeface="Times New Roman" panose="02020603050405020304" pitchFamily="18" charset="0"/>
              </a:rPr>
              <a:t>The following benefits are associated with this project:</a:t>
            </a:r>
          </a:p>
          <a:p>
            <a:pPr>
              <a:lnSpc>
                <a:spcPct val="100000"/>
              </a:lnSpc>
            </a:pPr>
            <a:r>
              <a:rPr lang="en-GB" sz="2200" dirty="0">
                <a:latin typeface="Times New Roman" panose="02020603050405020304" pitchFamily="18" charset="0"/>
                <a:cs typeface="Times New Roman" panose="02020603050405020304" pitchFamily="18" charset="0"/>
              </a:rPr>
              <a:t>A safe method of transferring files over an insecure public channel.</a:t>
            </a:r>
          </a:p>
          <a:p>
            <a:pPr>
              <a:lnSpc>
                <a:spcPct val="100000"/>
              </a:lnSpc>
            </a:pPr>
            <a:r>
              <a:rPr lang="en-GB" sz="2200" dirty="0">
                <a:latin typeface="Times New Roman" panose="02020603050405020304" pitchFamily="18" charset="0"/>
                <a:cs typeface="Times New Roman" panose="02020603050405020304" pitchFamily="18" charset="0"/>
              </a:rPr>
              <a:t>Strong encryption is provided by using the AES algorithm.</a:t>
            </a:r>
          </a:p>
          <a:p>
            <a:pPr>
              <a:lnSpc>
                <a:spcPct val="100000"/>
              </a:lnSpc>
            </a:pPr>
            <a:r>
              <a:rPr lang="en-GB" sz="2200" dirty="0">
                <a:latin typeface="Times New Roman" panose="02020603050405020304" pitchFamily="18" charset="0"/>
                <a:cs typeface="Times New Roman" panose="02020603050405020304" pitchFamily="18" charset="0"/>
              </a:rPr>
              <a:t>Because the Diffie-Hellman Key Exchange generates new symmetric keys for each session, there is no need to manage encryption keys.</a:t>
            </a:r>
          </a:p>
          <a:p>
            <a:pPr>
              <a:lnSpc>
                <a:spcPct val="100000"/>
              </a:lnSpc>
            </a:pPr>
            <a:r>
              <a:rPr lang="en-GB" sz="2200" dirty="0">
                <a:latin typeface="Times New Roman" panose="02020603050405020304" pitchFamily="18" charset="0"/>
                <a:cs typeface="Times New Roman" panose="02020603050405020304" pitchFamily="18" charset="0"/>
              </a:rPr>
              <a:t>The underlying FTP running on TCP ensures reliable data transfer. </a:t>
            </a:r>
          </a:p>
          <a:p>
            <a:pPr marL="114300" indent="0">
              <a:lnSpc>
                <a:spcPct val="100000"/>
              </a:lnSpc>
              <a:buNone/>
            </a:pPr>
            <a:endParaRPr lang="en-GB" sz="2200" dirty="0">
              <a:latin typeface="Times New Roman" panose="02020603050405020304" pitchFamily="18" charset="0"/>
              <a:cs typeface="Times New Roman" panose="02020603050405020304" pitchFamily="18" charset="0"/>
            </a:endParaRPr>
          </a:p>
          <a:p>
            <a:pPr marL="114300" indent="0">
              <a:lnSpc>
                <a:spcPct val="100000"/>
              </a:lnSpc>
              <a:buNone/>
            </a:pPr>
            <a:r>
              <a:rPr lang="en-GB" sz="2200" b="1" dirty="0">
                <a:latin typeface="Times New Roman" panose="02020603050405020304" pitchFamily="18" charset="0"/>
                <a:cs typeface="Times New Roman" panose="02020603050405020304" pitchFamily="18" charset="0"/>
              </a:rPr>
              <a:t>DEMERITS </a:t>
            </a:r>
          </a:p>
          <a:p>
            <a:pPr marL="114300" indent="0">
              <a:lnSpc>
                <a:spcPct val="100000"/>
              </a:lnSpc>
              <a:buNone/>
            </a:pPr>
            <a:r>
              <a:rPr lang="en-GB" sz="2200" dirty="0">
                <a:latin typeface="Times New Roman" panose="02020603050405020304" pitchFamily="18" charset="0"/>
                <a:cs typeface="Times New Roman" panose="02020603050405020304" pitchFamily="18" charset="0"/>
              </a:rPr>
              <a:t>Some of the drawbacks of this implementation include:</a:t>
            </a:r>
          </a:p>
          <a:p>
            <a:pPr>
              <a:lnSpc>
                <a:spcPct val="100000"/>
              </a:lnSpc>
            </a:pPr>
            <a:r>
              <a:rPr lang="en-GB" sz="2200" dirty="0">
                <a:latin typeface="Times New Roman" panose="02020603050405020304" pitchFamily="18" charset="0"/>
                <a:cs typeface="Times New Roman" panose="02020603050405020304" pitchFamily="18" charset="0"/>
              </a:rPr>
              <a:t> The client's hardware should have enough processing power to encrypt and decrypt large files. On low-end hardware, files larger than 100 MB take a noticeable amount of time to encrypt or decrypt.</a:t>
            </a:r>
          </a:p>
          <a:p>
            <a:pPr>
              <a:lnSpc>
                <a:spcPct val="100000"/>
              </a:lnSpc>
            </a:pPr>
            <a:r>
              <a:rPr lang="en-GB" sz="2200" dirty="0">
                <a:latin typeface="Times New Roman" panose="02020603050405020304" pitchFamily="18" charset="0"/>
                <a:cs typeface="Times New Roman" panose="02020603050405020304" pitchFamily="18" charset="0"/>
              </a:rPr>
              <a:t>When dealing with multiple clients, the server must also deal with the processing power required to encrypt and decrypt large files.</a:t>
            </a:r>
          </a:p>
          <a:p>
            <a:pPr>
              <a:lnSpc>
                <a:spcPct val="100000"/>
              </a:lnSpc>
            </a:pPr>
            <a:r>
              <a:rPr lang="en-GB" sz="2200" dirty="0">
                <a:latin typeface="Times New Roman" panose="02020603050405020304" pitchFamily="18" charset="0"/>
                <a:cs typeface="Times New Roman" panose="02020603050405020304" pitchFamily="18" charset="0"/>
              </a:rPr>
              <a:t> The client's requests and the server's responses are not encrypted</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886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3"/>
          <p:cNvSpPr txBox="1">
            <a:spLocks noGrp="1"/>
          </p:cNvSpPr>
          <p:nvPr>
            <p:ph type="title"/>
          </p:nvPr>
        </p:nvSpPr>
        <p:spPr>
          <a:xfrm>
            <a:off x="2786063" y="174625"/>
            <a:ext cx="6361200" cy="587400"/>
          </a:xfrm>
          <a:prstGeom prst="rect">
            <a:avLst/>
          </a:prstGeom>
        </p:spPr>
        <p:txBody>
          <a:bodyPr spcFirstLastPara="1" wrap="square" lIns="104400" tIns="52200" rIns="104400" bIns="52200" anchor="t" anchorCtr="0">
            <a:noAutofit/>
          </a:bodyPr>
          <a:lstStyle/>
          <a:p>
            <a:pPr marL="0" lvl="0" indent="0" algn="ctr" rtl="0">
              <a:spcBef>
                <a:spcPts val="0"/>
              </a:spcBef>
              <a:spcAft>
                <a:spcPts val="0"/>
              </a:spcAft>
              <a:buNone/>
            </a:pPr>
            <a:r>
              <a:rPr lang="en-US" sz="3200" b="1" dirty="0">
                <a:solidFill>
                  <a:srgbClr val="980000"/>
                </a:solidFill>
                <a:latin typeface="Times New Roman"/>
                <a:ea typeface="Times New Roman"/>
                <a:cs typeface="Times New Roman"/>
                <a:sym typeface="Times New Roman"/>
              </a:rPr>
              <a:t>References</a:t>
            </a:r>
            <a:endParaRPr sz="3200" b="1">
              <a:solidFill>
                <a:srgbClr val="980000"/>
              </a:solidFill>
              <a:latin typeface="Times New Roman"/>
              <a:ea typeface="Times New Roman"/>
              <a:cs typeface="Times New Roman"/>
              <a:sym typeface="Times New Roman"/>
            </a:endParaRPr>
          </a:p>
        </p:txBody>
      </p:sp>
      <p:sp>
        <p:nvSpPr>
          <p:cNvPr id="228" name="Google Shape;228;p33"/>
          <p:cNvSpPr txBox="1">
            <a:spLocks noGrp="1"/>
          </p:cNvSpPr>
          <p:nvPr>
            <p:ph type="body" idx="1"/>
          </p:nvPr>
        </p:nvSpPr>
        <p:spPr>
          <a:xfrm>
            <a:off x="177800" y="1092200"/>
            <a:ext cx="10325100" cy="5829300"/>
          </a:xfrm>
          <a:prstGeom prst="rect">
            <a:avLst/>
          </a:prstGeom>
        </p:spPr>
        <p:txBody>
          <a:bodyPr spcFirstLastPara="1" wrap="square" lIns="104400" tIns="52200" rIns="104400" bIns="52200" anchor="t" anchorCtr="0">
            <a:noAutofit/>
          </a:bodyPr>
          <a:lstStyle/>
          <a:p>
            <a:pPr marL="1200150" lvl="1" indent="-285750">
              <a:spcBef>
                <a:spcPts val="0"/>
              </a:spcBef>
              <a:buFont typeface="Wingdings" panose="05000000000000000000" pitchFamily="2" charset="2"/>
              <a:buChar char="q"/>
            </a:pPr>
            <a:endParaRPr lang="en-IN" sz="1800" dirty="0">
              <a:solidFill>
                <a:schemeClr val="tx1"/>
              </a:solidFill>
              <a:latin typeface="Times New Roman"/>
              <a:ea typeface="Times New Roman"/>
              <a:cs typeface="Times New Roman"/>
              <a:sym typeface="Times New Roman"/>
            </a:endParaRPr>
          </a:p>
          <a:p>
            <a:pPr marL="1200150" lvl="1" indent="-285750">
              <a:spcBef>
                <a:spcPts val="0"/>
              </a:spcBef>
              <a:buFont typeface="Wingdings" panose="05000000000000000000" pitchFamily="2" charset="2"/>
              <a:buChar char="q"/>
            </a:pPr>
            <a:endParaRPr sz="1800" dirty="0">
              <a:solidFill>
                <a:schemeClr val="tx1"/>
              </a:solidFill>
              <a:latin typeface="Times New Roman"/>
              <a:ea typeface="Times New Roman"/>
              <a:cs typeface="Times New Roman"/>
              <a:sym typeface="Times New Roman"/>
            </a:endParaRPr>
          </a:p>
          <a:p>
            <a:pPr marL="800100">
              <a:buFont typeface="Wingdings" panose="05000000000000000000" pitchFamily="2" charset="2"/>
              <a:buChar char="q"/>
            </a:pPr>
            <a:r>
              <a:rPr lang="en-GB" sz="2000" dirty="0"/>
              <a:t>James F. Kurose, Keith W. Ross “Computer networking A top-down approach” 7th edition</a:t>
            </a:r>
            <a:r>
              <a:rPr lang="en-GB" sz="3200" dirty="0"/>
              <a:t>. </a:t>
            </a:r>
            <a:endParaRPr lang="en-IN" sz="2400" dirty="0">
              <a:solidFill>
                <a:schemeClr val="tx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endParaRPr>
          </a:p>
          <a:p>
            <a:pPr marL="800100">
              <a:buFont typeface="Wingdings" panose="05000000000000000000" pitchFamily="2" charset="2"/>
              <a:buChar char="q"/>
            </a:pPr>
            <a:r>
              <a:rPr lang="en-IN" sz="2000" dirty="0"/>
              <a:t>Apache</a:t>
            </a:r>
            <a:r>
              <a:rPr lang="en-IN" sz="3200" dirty="0"/>
              <a:t> </a:t>
            </a:r>
            <a:r>
              <a:rPr lang="en-IN" sz="2000" dirty="0"/>
              <a:t>FTP Server Documentation </a:t>
            </a:r>
            <a:r>
              <a:rPr lang="en-IN" sz="2000" dirty="0">
                <a:solidFill>
                  <a:schemeClr val="accent2"/>
                </a:solidFill>
                <a:hlinkClick r:id="rId4">
                  <a:extLst>
                    <a:ext uri="{A12FA001-AC4F-418D-AE19-62706E023703}">
                      <ahyp:hlinkClr xmlns:ahyp="http://schemas.microsoft.com/office/drawing/2018/hyperlinkcolor" val="tx"/>
                    </a:ext>
                  </a:extLst>
                </a:hlinkClick>
              </a:rPr>
              <a:t>- </a:t>
            </a:r>
            <a:r>
              <a:rPr lang="en-IN" sz="2000" dirty="0" err="1">
                <a:solidFill>
                  <a:schemeClr val="accent2"/>
                </a:solidFill>
                <a:hlinkClick r:id="rId4">
                  <a:extLst>
                    <a:ext uri="{A12FA001-AC4F-418D-AE19-62706E023703}">
                      <ahyp:hlinkClr xmlns:ahyp="http://schemas.microsoft.com/office/drawing/2018/hyperlinkcolor" val="tx"/>
                    </a:ext>
                  </a:extLst>
                </a:hlinkClick>
              </a:rPr>
              <a:t>FtpServer</a:t>
            </a:r>
            <a:r>
              <a:rPr lang="en-IN" sz="2000" dirty="0">
                <a:solidFill>
                  <a:schemeClr val="accent2"/>
                </a:solidFill>
                <a:hlinkClick r:id="rId4">
                  <a:extLst>
                    <a:ext uri="{A12FA001-AC4F-418D-AE19-62706E023703}">
                      <ahyp:hlinkClr xmlns:ahyp="http://schemas.microsoft.com/office/drawing/2018/hyperlinkcolor" val="tx"/>
                    </a:ext>
                  </a:extLst>
                </a:hlinkClick>
              </a:rPr>
              <a:t> Documentation — Apache MINA</a:t>
            </a:r>
            <a:endParaRPr lang="en-IN" sz="2000" dirty="0">
              <a:solidFill>
                <a:schemeClr val="accent2"/>
              </a:solidFill>
              <a:sym typeface="Times New Roman"/>
            </a:endParaRPr>
          </a:p>
          <a:p>
            <a:pPr marL="800100" lvl="0" algn="l" rtl="0">
              <a:spcBef>
                <a:spcPts val="0"/>
              </a:spcBef>
              <a:spcAft>
                <a:spcPts val="0"/>
              </a:spcAft>
              <a:buFont typeface="Wingdings" panose="05000000000000000000" pitchFamily="2" charset="2"/>
              <a:buChar char="q"/>
            </a:pPr>
            <a:endParaRPr lang="en-IN" sz="2200" dirty="0">
              <a:solidFill>
                <a:schemeClr val="tx1"/>
              </a:solidFill>
            </a:endParaRPr>
          </a:p>
          <a:p>
            <a:pPr marL="800100" lvl="0" algn="l" rtl="0">
              <a:spcBef>
                <a:spcPts val="0"/>
              </a:spcBef>
              <a:spcAft>
                <a:spcPts val="0"/>
              </a:spcAft>
              <a:buFont typeface="Wingdings" panose="05000000000000000000" pitchFamily="2" charset="2"/>
              <a:buChar char="q"/>
            </a:pPr>
            <a:r>
              <a:rPr lang="en-IN" sz="2000" dirty="0"/>
              <a:t>Apache Commons Net FTP Client </a:t>
            </a:r>
            <a:r>
              <a:rPr lang="en-IN" sz="2000" dirty="0">
                <a:solidFill>
                  <a:schemeClr val="accent2"/>
                </a:solidFill>
                <a:hlinkClick r:id="rId5">
                  <a:extLst>
                    <a:ext uri="{A12FA001-AC4F-418D-AE19-62706E023703}">
                      <ahyp:hlinkClr xmlns:ahyp="http://schemas.microsoft.com/office/drawing/2018/hyperlinkcolor" val="tx"/>
                    </a:ext>
                  </a:extLst>
                </a:hlinkClick>
              </a:rPr>
              <a:t>- </a:t>
            </a:r>
            <a:r>
              <a:rPr lang="en-IN" sz="2000" dirty="0" err="1">
                <a:solidFill>
                  <a:schemeClr val="accent2"/>
                </a:solidFill>
                <a:hlinkClick r:id="rId5">
                  <a:extLst>
                    <a:ext uri="{A12FA001-AC4F-418D-AE19-62706E023703}">
                      <ahyp:hlinkClr xmlns:ahyp="http://schemas.microsoft.com/office/drawing/2018/hyperlinkcolor" val="tx"/>
                    </a:ext>
                  </a:extLst>
                </a:hlinkClick>
              </a:rPr>
              <a:t>FTPClient</a:t>
            </a:r>
            <a:r>
              <a:rPr lang="en-IN" sz="2000" dirty="0">
                <a:solidFill>
                  <a:schemeClr val="accent2"/>
                </a:solidFill>
                <a:hlinkClick r:id="rId5">
                  <a:extLst>
                    <a:ext uri="{A12FA001-AC4F-418D-AE19-62706E023703}">
                      <ahyp:hlinkClr xmlns:ahyp="http://schemas.microsoft.com/office/drawing/2018/hyperlinkcolor" val="tx"/>
                    </a:ext>
                  </a:extLst>
                </a:hlinkClick>
              </a:rPr>
              <a:t> (Commons Net 1.4.1 API) (apache.org)</a:t>
            </a:r>
            <a:endParaRPr lang="en-IN" sz="2000" dirty="0">
              <a:solidFill>
                <a:schemeClr val="accent2"/>
              </a:solidFill>
            </a:endParaRPr>
          </a:p>
          <a:p>
            <a:pPr lvl="0" indent="0" algn="l" rtl="0">
              <a:spcBef>
                <a:spcPts val="0"/>
              </a:spcBef>
              <a:spcAft>
                <a:spcPts val="0"/>
              </a:spcAft>
              <a:buNone/>
            </a:pPr>
            <a:endParaRPr lang="en-IN" sz="2000" dirty="0"/>
          </a:p>
          <a:p>
            <a:pPr marL="800100" lvl="0" algn="l" rtl="0">
              <a:spcBef>
                <a:spcPts val="0"/>
              </a:spcBef>
              <a:spcAft>
                <a:spcPts val="0"/>
              </a:spcAft>
              <a:buFont typeface="Wingdings" panose="05000000000000000000" pitchFamily="2" charset="2"/>
              <a:buChar char="q"/>
            </a:pPr>
            <a:r>
              <a:rPr lang="en-GB" sz="2000" dirty="0"/>
              <a:t>AES - </a:t>
            </a:r>
            <a:r>
              <a:rPr lang="en-GB" sz="2000" dirty="0">
                <a:solidFill>
                  <a:schemeClr val="accent2"/>
                </a:solidFill>
                <a:hlinkClick r:id="rId6">
                  <a:extLst>
                    <a:ext uri="{A12FA001-AC4F-418D-AE19-62706E023703}">
                      <ahyp:hlinkClr xmlns:ahyp="http://schemas.microsoft.com/office/drawing/2018/hyperlinkcolor" val="tx"/>
                    </a:ext>
                  </a:extLst>
                </a:hlinkClick>
              </a:rPr>
              <a:t>Advanced Encryption Standard – Wikipedia.</a:t>
            </a:r>
            <a:endParaRPr lang="en-GB" sz="2000" dirty="0">
              <a:solidFill>
                <a:schemeClr val="accent2"/>
              </a:solidFill>
            </a:endParaRPr>
          </a:p>
          <a:p>
            <a:pPr lvl="0" indent="0" algn="l" rtl="0">
              <a:spcBef>
                <a:spcPts val="0"/>
              </a:spcBef>
              <a:spcAft>
                <a:spcPts val="0"/>
              </a:spcAft>
              <a:buNone/>
            </a:pPr>
            <a:endParaRPr lang="en-IN" sz="2000" dirty="0"/>
          </a:p>
          <a:p>
            <a:pPr marL="800100" lvl="0" algn="l" rtl="0">
              <a:spcBef>
                <a:spcPts val="0"/>
              </a:spcBef>
              <a:spcAft>
                <a:spcPts val="0"/>
              </a:spcAft>
              <a:buFont typeface="Wingdings" panose="05000000000000000000" pitchFamily="2" charset="2"/>
              <a:buChar char="q"/>
            </a:pPr>
            <a:r>
              <a:rPr lang="en-GB" sz="2000" dirty="0"/>
              <a:t>AES Key Schedule </a:t>
            </a:r>
            <a:r>
              <a:rPr lang="en-GB" sz="2000" dirty="0">
                <a:solidFill>
                  <a:schemeClr val="accent2"/>
                </a:solidFill>
                <a:hlinkClick r:id="rId7">
                  <a:extLst>
                    <a:ext uri="{A12FA001-AC4F-418D-AE19-62706E023703}">
                      <ahyp:hlinkClr xmlns:ahyp="http://schemas.microsoft.com/office/drawing/2018/hyperlinkcolor" val="tx"/>
                    </a:ext>
                  </a:extLst>
                </a:hlinkClick>
              </a:rPr>
              <a:t>- AES key schedule – Wikipedia</a:t>
            </a:r>
            <a:r>
              <a:rPr lang="en-IN" sz="2000" dirty="0"/>
              <a:t>.</a:t>
            </a:r>
          </a:p>
          <a:p>
            <a:pPr lvl="0" indent="0" algn="l" rtl="0">
              <a:spcBef>
                <a:spcPts val="0"/>
              </a:spcBef>
              <a:spcAft>
                <a:spcPts val="0"/>
              </a:spcAft>
              <a:buNone/>
            </a:pPr>
            <a:endParaRPr lang="en-IN" sz="2000" dirty="0"/>
          </a:p>
          <a:p>
            <a:pPr marL="800100" lvl="0" algn="l" rtl="0">
              <a:spcBef>
                <a:spcPts val="0"/>
              </a:spcBef>
              <a:spcAft>
                <a:spcPts val="0"/>
              </a:spcAft>
              <a:buFont typeface="Wingdings" panose="05000000000000000000" pitchFamily="2" charset="2"/>
              <a:buChar char="q"/>
            </a:pPr>
            <a:r>
              <a:rPr lang="en-GB" sz="2000" dirty="0"/>
              <a:t>Diffie Hellman Key Exchange”- </a:t>
            </a:r>
            <a:r>
              <a:rPr lang="en-GB" sz="2000" dirty="0">
                <a:solidFill>
                  <a:schemeClr val="accent2"/>
                </a:solidFill>
                <a:hlinkClick r:id="rId8">
                  <a:extLst>
                    <a:ext uri="{A12FA001-AC4F-418D-AE19-62706E023703}">
                      <ahyp:hlinkClr xmlns:ahyp="http://schemas.microsoft.com/office/drawing/2018/hyperlinkcolor" val="tx"/>
                    </a:ext>
                  </a:extLst>
                </a:hlinkClick>
              </a:rPr>
              <a:t>cryptography - "Diffie-Hellman Key Exchange" in plain English - Information Security Stack Exchange</a:t>
            </a:r>
            <a:endParaRPr sz="2000" dirty="0">
              <a:solidFill>
                <a:schemeClr val="accent2"/>
              </a:solidFill>
            </a:endParaRPr>
          </a:p>
        </p:txBody>
      </p:sp>
      <p:sp>
        <p:nvSpPr>
          <p:cNvPr id="229" name="Google Shape;229;p33"/>
          <p:cNvSpPr txBox="1"/>
          <p:nvPr/>
        </p:nvSpPr>
        <p:spPr>
          <a:xfrm>
            <a:off x="9918125" y="126350"/>
            <a:ext cx="5847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t>15</a:t>
            </a: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5"/>
          <p:cNvSpPr txBox="1">
            <a:spLocks noGrp="1"/>
          </p:cNvSpPr>
          <p:nvPr>
            <p:ph type="body" idx="1"/>
          </p:nvPr>
        </p:nvSpPr>
        <p:spPr>
          <a:xfrm>
            <a:off x="177800" y="1092200"/>
            <a:ext cx="10325100" cy="5829300"/>
          </a:xfrm>
          <a:prstGeom prst="rect">
            <a:avLst/>
          </a:prstGeom>
          <a:noFill/>
          <a:ln>
            <a:noFill/>
          </a:ln>
        </p:spPr>
        <p:txBody>
          <a:bodyPr spcFirstLastPara="1" wrap="square" lIns="104400" tIns="52200" rIns="104400" bIns="52200" anchor="t" anchorCtr="0">
            <a:noAutofit/>
          </a:bodyPr>
          <a:lstStyle/>
          <a:p>
            <a:pPr marL="342900" lvl="0" indent="-139700" algn="l" rtl="0">
              <a:lnSpc>
                <a:spcPct val="93000"/>
              </a:lnSpc>
              <a:spcBef>
                <a:spcPts val="0"/>
              </a:spcBef>
              <a:spcAft>
                <a:spcPts val="0"/>
              </a:spcAft>
              <a:buClr>
                <a:srgbClr val="000000"/>
              </a:buClr>
              <a:buSzPts val="3200"/>
              <a:buNone/>
            </a:pPr>
            <a:endParaRPr sz="4000" b="1" i="1" dirty="0">
              <a:latin typeface="Arial Black"/>
              <a:ea typeface="Arial Black"/>
              <a:cs typeface="Arial Black"/>
              <a:sym typeface="Arial Black"/>
            </a:endParaRPr>
          </a:p>
          <a:p>
            <a:pPr marL="342900" lvl="0" indent="-139700" algn="l" rtl="0">
              <a:lnSpc>
                <a:spcPct val="93000"/>
              </a:lnSpc>
              <a:spcBef>
                <a:spcPts val="1425"/>
              </a:spcBef>
              <a:spcAft>
                <a:spcPts val="0"/>
              </a:spcAft>
              <a:buClr>
                <a:srgbClr val="000000"/>
              </a:buClr>
              <a:buSzPts val="3200"/>
              <a:buNone/>
            </a:pPr>
            <a:endParaRPr sz="4000" b="1" i="1" dirty="0">
              <a:latin typeface="Arial Black"/>
              <a:ea typeface="Arial Black"/>
              <a:cs typeface="Arial Black"/>
              <a:sym typeface="Arial Black"/>
            </a:endParaRPr>
          </a:p>
          <a:p>
            <a:pPr marL="0" lvl="0" indent="0" algn="l" rtl="0">
              <a:lnSpc>
                <a:spcPct val="93000"/>
              </a:lnSpc>
              <a:spcBef>
                <a:spcPts val="1425"/>
              </a:spcBef>
              <a:spcAft>
                <a:spcPts val="0"/>
              </a:spcAft>
              <a:buNone/>
            </a:pPr>
            <a:endParaRPr sz="4000" b="1" i="1" dirty="0">
              <a:latin typeface="Arial Black"/>
              <a:ea typeface="Arial Black"/>
              <a:cs typeface="Arial Black"/>
              <a:sym typeface="Arial Black"/>
            </a:endParaRPr>
          </a:p>
          <a:p>
            <a:pPr marL="457200" lvl="0" indent="0" algn="ctr" rtl="0">
              <a:spcBef>
                <a:spcPts val="1425"/>
              </a:spcBef>
              <a:spcAft>
                <a:spcPts val="0"/>
              </a:spcAft>
              <a:buNone/>
            </a:pPr>
            <a:r>
              <a:rPr lang="en-US" sz="4000" b="1" dirty="0">
                <a:solidFill>
                  <a:schemeClr val="dk1"/>
                </a:solidFill>
              </a:rPr>
              <a:t>Thank You</a:t>
            </a:r>
            <a:endParaRPr sz="4000" b="1" i="1" dirty="0"/>
          </a:p>
        </p:txBody>
      </p:sp>
      <p:sp>
        <p:nvSpPr>
          <p:cNvPr id="242" name="Google Shape;242;p35"/>
          <p:cNvSpPr txBox="1"/>
          <p:nvPr/>
        </p:nvSpPr>
        <p:spPr>
          <a:xfrm>
            <a:off x="10033325" y="231175"/>
            <a:ext cx="469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t>17</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2836427" y="191300"/>
            <a:ext cx="6006631" cy="587400"/>
          </a:xfrm>
          <a:prstGeom prst="rect">
            <a:avLst/>
          </a:prstGeom>
          <a:noFill/>
          <a:ln>
            <a:noFill/>
          </a:ln>
        </p:spPr>
        <p:txBody>
          <a:bodyPr spcFirstLastPara="1" wrap="square" lIns="104400" tIns="52200" rIns="104400" bIns="52200" anchor="t" anchorCtr="0">
            <a:noAutofit/>
          </a:bodyPr>
          <a:lstStyle/>
          <a:p>
            <a:pPr marL="0" lvl="0" indent="0" algn="ctr" rtl="0">
              <a:lnSpc>
                <a:spcPct val="93000"/>
              </a:lnSpc>
              <a:spcBef>
                <a:spcPts val="0"/>
              </a:spcBef>
              <a:spcAft>
                <a:spcPts val="0"/>
              </a:spcAft>
              <a:buSzPts val="1400"/>
              <a:buNone/>
            </a:pPr>
            <a:r>
              <a:rPr lang="en-US" sz="3200" b="1" dirty="0">
                <a:solidFill>
                  <a:srgbClr val="980000"/>
                </a:solidFill>
                <a:latin typeface="Times New Roman"/>
                <a:ea typeface="Times New Roman"/>
                <a:cs typeface="Times New Roman"/>
                <a:sym typeface="Times New Roman"/>
              </a:rPr>
              <a:t>AIM &amp; OBJECTIVES</a:t>
            </a:r>
            <a:endParaRPr>
              <a:solidFill>
                <a:srgbClr val="980000"/>
              </a:solidFill>
              <a:latin typeface="Times New Roman"/>
              <a:ea typeface="Times New Roman"/>
              <a:cs typeface="Times New Roman"/>
              <a:sym typeface="Times New Roman"/>
            </a:endParaRPr>
          </a:p>
        </p:txBody>
      </p:sp>
      <p:sp>
        <p:nvSpPr>
          <p:cNvPr id="115" name="Google Shape;115;p18"/>
          <p:cNvSpPr txBox="1">
            <a:spLocks noGrp="1"/>
          </p:cNvSpPr>
          <p:nvPr>
            <p:ph type="body" idx="1"/>
          </p:nvPr>
        </p:nvSpPr>
        <p:spPr>
          <a:xfrm>
            <a:off x="298675" y="2198938"/>
            <a:ext cx="10325100" cy="4167138"/>
          </a:xfrm>
          <a:prstGeom prst="rect">
            <a:avLst/>
          </a:prstGeom>
          <a:noFill/>
          <a:ln>
            <a:noFill/>
          </a:ln>
        </p:spPr>
        <p:txBody>
          <a:bodyPr spcFirstLastPara="1" wrap="square" lIns="104400" tIns="52200" rIns="104400" bIns="52200" anchor="t" anchorCtr="0">
            <a:noAutofit/>
          </a:bodyPr>
          <a:lstStyle/>
          <a:p>
            <a:pPr marL="457200" lvl="0" indent="457200" algn="l" rtl="0">
              <a:lnSpc>
                <a:spcPct val="115000"/>
              </a:lnSpc>
              <a:spcBef>
                <a:spcPts val="1425"/>
              </a:spcBef>
              <a:spcAft>
                <a:spcPts val="0"/>
              </a:spcAft>
              <a:buNone/>
            </a:pPr>
            <a:r>
              <a:rPr lang="en-US" sz="2200" dirty="0">
                <a:solidFill>
                  <a:schemeClr val="dk1"/>
                </a:solidFill>
                <a:latin typeface="Times New Roman"/>
                <a:ea typeface="Times New Roman"/>
                <a:cs typeface="Times New Roman"/>
                <a:sym typeface="Times New Roman"/>
              </a:rPr>
              <a:t>The aim of the project is implementing the  FTPS protocol for producing security of files over  TCP/IP based Network on Client-Sever environment.</a:t>
            </a:r>
          </a:p>
          <a:p>
            <a:pPr lvl="0" indent="457200">
              <a:lnSpc>
                <a:spcPct val="115000"/>
              </a:lnSpc>
              <a:spcBef>
                <a:spcPts val="1425"/>
              </a:spcBef>
              <a:buNone/>
            </a:pPr>
            <a:r>
              <a:rPr lang="en-US" sz="2200" dirty="0">
                <a:solidFill>
                  <a:schemeClr val="dk1"/>
                </a:solidFill>
                <a:latin typeface="Times New Roman"/>
                <a:ea typeface="Times New Roman"/>
                <a:cs typeface="Times New Roman"/>
                <a:sym typeface="Times New Roman"/>
              </a:rPr>
              <a:t>Objective 1: understanding FTPS,SFTP protocols</a:t>
            </a:r>
          </a:p>
          <a:p>
            <a:pPr lvl="0" indent="457200">
              <a:lnSpc>
                <a:spcPct val="115000"/>
              </a:lnSpc>
              <a:spcBef>
                <a:spcPts val="1425"/>
              </a:spcBef>
              <a:buNone/>
            </a:pPr>
            <a:r>
              <a:rPr lang="en-US" sz="2200" dirty="0">
                <a:solidFill>
                  <a:schemeClr val="dk1"/>
                </a:solidFill>
                <a:latin typeface="Times New Roman"/>
                <a:ea typeface="Times New Roman"/>
                <a:cs typeface="Times New Roman"/>
                <a:sym typeface="Times New Roman"/>
              </a:rPr>
              <a:t>Objective 2: implementing the protocols using java</a:t>
            </a:r>
          </a:p>
          <a:p>
            <a:pPr lvl="0" indent="457200">
              <a:lnSpc>
                <a:spcPct val="115000"/>
              </a:lnSpc>
              <a:spcBef>
                <a:spcPts val="1425"/>
              </a:spcBef>
              <a:buNone/>
            </a:pPr>
            <a:r>
              <a:rPr lang="en-US" sz="2200" dirty="0">
                <a:solidFill>
                  <a:schemeClr val="dk1"/>
                </a:solidFill>
                <a:latin typeface="Times New Roman"/>
                <a:ea typeface="Times New Roman"/>
                <a:cs typeface="Times New Roman"/>
                <a:sym typeface="Times New Roman"/>
              </a:rPr>
              <a:t>Objective 3: Creating windows application using java</a:t>
            </a: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6"/>
          <p:cNvSpPr txBox="1">
            <a:spLocks noGrp="1"/>
          </p:cNvSpPr>
          <p:nvPr>
            <p:ph type="sldNum" idx="12"/>
          </p:nvPr>
        </p:nvSpPr>
        <p:spPr>
          <a:xfrm>
            <a:off x="7991475" y="71438"/>
            <a:ext cx="2628900" cy="301625"/>
          </a:xfrm>
          <a:prstGeom prst="rect">
            <a:avLst/>
          </a:prstGeom>
          <a:noFill/>
          <a:ln>
            <a:noFill/>
          </a:ln>
        </p:spPr>
        <p:txBody>
          <a:bodyPr spcFirstLastPara="1" wrap="square" lIns="104400" tIns="52200" rIns="104400" bIns="52200" anchor="t" anchorCtr="0">
            <a:noAutofit/>
          </a:bodyPr>
          <a:lstStyle/>
          <a:p>
            <a:pPr marL="0" marR="0" lvl="0" indent="0" algn="l" rtl="0">
              <a:lnSpc>
                <a:spcPct val="93000"/>
              </a:lnSpc>
              <a:spcBef>
                <a:spcPts val="0"/>
              </a:spcBef>
              <a:spcAft>
                <a:spcPts val="0"/>
              </a:spcAft>
              <a:buClr>
                <a:srgbClr val="000000"/>
              </a:buClr>
              <a:buSzPts val="1800"/>
              <a:buFont typeface="Times New Roman"/>
              <a:buNone/>
            </a:pPr>
            <a:r>
              <a:rPr lang="en-US" sz="1800" b="0" i="0" u="none" strike="noStrike" cap="none" dirty="0">
                <a:solidFill>
                  <a:srgbClr val="000000"/>
                </a:solidFill>
                <a:latin typeface="Arial"/>
                <a:ea typeface="Arial"/>
                <a:cs typeface="Arial"/>
                <a:sym typeface="Arial"/>
              </a:rPr>
              <a:t>                                   </a:t>
            </a:r>
            <a:endParaRPr sz="1800" b="0" i="0" u="none" strike="noStrike" cap="none" dirty="0">
              <a:solidFill>
                <a:srgbClr val="000000"/>
              </a:solidFill>
              <a:latin typeface="Arial"/>
              <a:ea typeface="Arial"/>
              <a:cs typeface="Arial"/>
              <a:sym typeface="Arial"/>
            </a:endParaRPr>
          </a:p>
        </p:txBody>
      </p:sp>
      <p:sp>
        <p:nvSpPr>
          <p:cNvPr id="101" name="Google Shape;101;p16"/>
          <p:cNvSpPr txBox="1">
            <a:spLocks noGrp="1"/>
          </p:cNvSpPr>
          <p:nvPr>
            <p:ph type="title"/>
          </p:nvPr>
        </p:nvSpPr>
        <p:spPr>
          <a:xfrm>
            <a:off x="3209875" y="331238"/>
            <a:ext cx="6184827" cy="597000"/>
          </a:xfrm>
          <a:prstGeom prst="rect">
            <a:avLst/>
          </a:prstGeom>
          <a:noFill/>
          <a:ln>
            <a:noFill/>
          </a:ln>
        </p:spPr>
        <p:txBody>
          <a:bodyPr spcFirstLastPara="1" wrap="square" lIns="0" tIns="19425" rIns="0" bIns="0" anchor="ctr" anchorCtr="0">
            <a:noAutofit/>
          </a:bodyPr>
          <a:lstStyle/>
          <a:p>
            <a:pPr marL="457200" lvl="0" indent="-457200" algn="ctr" rtl="0">
              <a:lnSpc>
                <a:spcPct val="93000"/>
              </a:lnSpc>
              <a:spcBef>
                <a:spcPts val="0"/>
              </a:spcBef>
              <a:spcAft>
                <a:spcPts val="0"/>
              </a:spcAft>
              <a:buSzPts val="1400"/>
              <a:buNone/>
            </a:pPr>
            <a:r>
              <a:rPr lang="en-US" sz="3200" b="1" dirty="0">
                <a:solidFill>
                  <a:srgbClr val="980000"/>
                </a:solidFill>
                <a:latin typeface="Times New Roman"/>
                <a:ea typeface="Times New Roman"/>
                <a:cs typeface="Times New Roman"/>
                <a:sym typeface="Times New Roman"/>
              </a:rPr>
              <a:t>Problem Statement &amp; Solution </a:t>
            </a:r>
            <a:br>
              <a:rPr lang="en-US" sz="3200" b="1" dirty="0">
                <a:solidFill>
                  <a:srgbClr val="980000"/>
                </a:solidFill>
                <a:latin typeface="Times New Roman"/>
                <a:ea typeface="Times New Roman"/>
                <a:cs typeface="Times New Roman"/>
                <a:sym typeface="Times New Roman"/>
              </a:rPr>
            </a:br>
            <a:endParaRPr sz="2200" b="1" dirty="0">
              <a:solidFill>
                <a:schemeClr val="tx2"/>
              </a:solidFill>
              <a:latin typeface="Times New Roman"/>
              <a:ea typeface="Times New Roman"/>
              <a:cs typeface="Times New Roman"/>
              <a:sym typeface="Times New Roman"/>
            </a:endParaRPr>
          </a:p>
        </p:txBody>
      </p:sp>
      <p:pic>
        <p:nvPicPr>
          <p:cNvPr id="102" name="Google Shape;102;p16"/>
          <p:cNvPicPr preferRelativeResize="0"/>
          <p:nvPr/>
        </p:nvPicPr>
        <p:blipFill rotWithShape="1">
          <a:blip r:embed="rId3">
            <a:alphaModFix/>
          </a:blip>
          <a:srcRect/>
          <a:stretch/>
        </p:blipFill>
        <p:spPr>
          <a:xfrm>
            <a:off x="177799" y="1092200"/>
            <a:ext cx="10343587" cy="5268913"/>
          </a:xfrm>
          <a:prstGeom prst="rect">
            <a:avLst/>
          </a:prstGeom>
          <a:noFill/>
          <a:ln>
            <a:noFill/>
          </a:ln>
        </p:spPr>
      </p:pic>
      <p:sp>
        <p:nvSpPr>
          <p:cNvPr id="103" name="Google Shape;103;p16"/>
          <p:cNvSpPr txBox="1"/>
          <p:nvPr/>
        </p:nvSpPr>
        <p:spPr>
          <a:xfrm>
            <a:off x="395175" y="1198562"/>
            <a:ext cx="10225200" cy="5632500"/>
          </a:xfrm>
          <a:prstGeom prst="rect">
            <a:avLst/>
          </a:prstGeom>
          <a:noFill/>
          <a:ln>
            <a:noFill/>
          </a:ln>
        </p:spPr>
        <p:txBody>
          <a:bodyPr spcFirstLastPara="1" wrap="square" lIns="0" tIns="19425" rIns="0" bIns="0" anchor="ctr" anchorCtr="0">
            <a:noAutofit/>
          </a:bodyPr>
          <a:lstStyle/>
          <a:p>
            <a:pPr marL="457200" marR="0" lvl="0" indent="-368300" algn="l" rtl="0">
              <a:lnSpc>
                <a:spcPct val="115000"/>
              </a:lnSpc>
              <a:spcBef>
                <a:spcPts val="0"/>
              </a:spcBef>
              <a:spcAft>
                <a:spcPts val="0"/>
              </a:spcAft>
              <a:buSzPts val="2200"/>
            </a:pPr>
            <a:r>
              <a:rPr lang="en-US" sz="2200" b="1" dirty="0">
                <a:solidFill>
                  <a:schemeClr val="tx1"/>
                </a:solidFill>
                <a:latin typeface="Times New Roman"/>
                <a:ea typeface="Times New Roman"/>
                <a:cs typeface="Times New Roman"/>
                <a:sym typeface="Times New Roman"/>
              </a:rPr>
              <a:t>PROBLEM STATEMENT</a:t>
            </a:r>
          </a:p>
          <a:p>
            <a:pPr marL="546100" marR="0" lvl="0" indent="-457200" algn="l" rtl="0">
              <a:lnSpc>
                <a:spcPct val="115000"/>
              </a:lnSpc>
              <a:spcBef>
                <a:spcPts val="0"/>
              </a:spcBef>
              <a:spcAft>
                <a:spcPts val="0"/>
              </a:spcAft>
              <a:buSzPts val="2200"/>
              <a:buFont typeface="Wingdings" panose="05000000000000000000" pitchFamily="2" charset="2"/>
              <a:buChar char="v"/>
            </a:pPr>
            <a:r>
              <a:rPr lang="en-US" sz="2200" dirty="0">
                <a:latin typeface="Times New Roman"/>
                <a:ea typeface="Times New Roman"/>
                <a:cs typeface="Times New Roman"/>
                <a:sym typeface="Times New Roman"/>
              </a:rPr>
              <a:t>Need of data security over network in Client-Server environment.</a:t>
            </a:r>
          </a:p>
          <a:p>
            <a:pPr marL="88900" marR="0" lvl="0" algn="l" rtl="0">
              <a:lnSpc>
                <a:spcPct val="115000"/>
              </a:lnSpc>
              <a:spcBef>
                <a:spcPts val="0"/>
              </a:spcBef>
              <a:spcAft>
                <a:spcPts val="0"/>
              </a:spcAft>
              <a:buSzPts val="2200"/>
            </a:pPr>
            <a:endParaRPr lang="en-US" sz="2200" dirty="0">
              <a:latin typeface="Times New Roman"/>
              <a:ea typeface="Times New Roman"/>
              <a:cs typeface="Times New Roman"/>
              <a:sym typeface="Times New Roman"/>
            </a:endParaRPr>
          </a:p>
          <a:p>
            <a:pPr marL="457200" marR="0" lvl="0" indent="-368300" algn="l" rtl="0">
              <a:lnSpc>
                <a:spcPct val="115000"/>
              </a:lnSpc>
              <a:spcBef>
                <a:spcPts val="0"/>
              </a:spcBef>
              <a:spcAft>
                <a:spcPts val="0"/>
              </a:spcAft>
              <a:buSzPts val="2200"/>
            </a:pPr>
            <a:r>
              <a:rPr lang="en-US" sz="2200" b="1" dirty="0">
                <a:solidFill>
                  <a:schemeClr val="tx1"/>
                </a:solidFill>
                <a:latin typeface="Times New Roman"/>
                <a:ea typeface="Times New Roman"/>
                <a:cs typeface="Times New Roman"/>
                <a:sym typeface="Times New Roman"/>
              </a:rPr>
              <a:t>SOLUTION </a:t>
            </a:r>
          </a:p>
          <a:p>
            <a:pPr marL="546100" lvl="0" indent="-457200">
              <a:lnSpc>
                <a:spcPct val="115000"/>
              </a:lnSpc>
              <a:buSzPts val="2200"/>
              <a:buFont typeface="+mj-lt"/>
              <a:buAutoNum type="arabicPeriod"/>
            </a:pPr>
            <a:r>
              <a:rPr lang="en-US" sz="2200" dirty="0">
                <a:latin typeface="Times New Roman"/>
                <a:ea typeface="Times New Roman"/>
                <a:cs typeface="Times New Roman"/>
                <a:sym typeface="Times New Roman"/>
              </a:rPr>
              <a:t>Implementing FTPS protocol using java.</a:t>
            </a:r>
          </a:p>
          <a:p>
            <a:pPr marL="546100" lvl="0" indent="-457200">
              <a:lnSpc>
                <a:spcPct val="115000"/>
              </a:lnSpc>
              <a:buSzPts val="2200"/>
              <a:buFont typeface="+mj-lt"/>
              <a:buAutoNum type="arabicPeriod"/>
            </a:pPr>
            <a:r>
              <a:rPr lang="en-US" sz="2200" dirty="0">
                <a:solidFill>
                  <a:schemeClr val="tx1"/>
                </a:solidFill>
                <a:latin typeface="Times New Roman"/>
                <a:ea typeface="Times New Roman"/>
                <a:cs typeface="Times New Roman"/>
                <a:sym typeface="Times New Roman"/>
              </a:rPr>
              <a:t>Implementing AES ciphering algorithm for encryption of files.</a:t>
            </a:r>
          </a:p>
          <a:p>
            <a:pPr marL="546100" lvl="0" indent="-457200">
              <a:lnSpc>
                <a:spcPct val="115000"/>
              </a:lnSpc>
              <a:buSzPts val="2200"/>
              <a:buFont typeface="+mj-lt"/>
              <a:buAutoNum type="arabicPeriod"/>
            </a:pPr>
            <a:r>
              <a:rPr lang="en-US" sz="2200" dirty="0">
                <a:solidFill>
                  <a:schemeClr val="tx1"/>
                </a:solidFill>
                <a:latin typeface="Times New Roman"/>
                <a:ea typeface="Times New Roman"/>
                <a:cs typeface="Times New Roman"/>
                <a:sym typeface="Times New Roman"/>
              </a:rPr>
              <a:t>Implementing Diffie-Helman key </a:t>
            </a:r>
            <a:r>
              <a:rPr lang="en-GB" sz="2200" dirty="0">
                <a:solidFill>
                  <a:schemeClr val="tx1"/>
                </a:solidFill>
                <a:latin typeface="Times New Roman"/>
                <a:ea typeface="Times New Roman"/>
                <a:cs typeface="Times New Roman"/>
                <a:sym typeface="Times New Roman"/>
              </a:rPr>
              <a:t>for exchanging symmetric encryption keys without being spoofed.</a:t>
            </a:r>
            <a:endParaRPr lang="en-US" sz="2200" dirty="0">
              <a:solidFill>
                <a:schemeClr val="tx1"/>
              </a:solidFill>
              <a:latin typeface="Times New Roman"/>
              <a:ea typeface="Times New Roman"/>
              <a:cs typeface="Times New Roman"/>
              <a:sym typeface="Times New Roman"/>
            </a:endParaRPr>
          </a:p>
          <a:p>
            <a:pPr marL="457200" marR="0" lvl="0" indent="-368300" algn="l" rtl="0">
              <a:lnSpc>
                <a:spcPct val="115000"/>
              </a:lnSpc>
              <a:spcBef>
                <a:spcPts val="0"/>
              </a:spcBef>
              <a:spcAft>
                <a:spcPts val="0"/>
              </a:spcAft>
              <a:buSzPts val="2200"/>
            </a:pPr>
            <a:endParaRPr sz="2200" dirty="0">
              <a:latin typeface="Times New Roman"/>
              <a:ea typeface="Times New Roman"/>
              <a:cs typeface="Times New Roman"/>
              <a:sym typeface="Times New Roman"/>
            </a:endParaRPr>
          </a:p>
          <a:p>
            <a:pPr marL="457200" marR="0" lvl="0" indent="0" algn="l" rtl="0">
              <a:lnSpc>
                <a:spcPct val="115000"/>
              </a:lnSpc>
              <a:spcBef>
                <a:spcPts val="0"/>
              </a:spcBef>
              <a:spcAft>
                <a:spcPts val="0"/>
              </a:spcAft>
              <a:buNone/>
            </a:pPr>
            <a:endParaRPr sz="2200" dirty="0">
              <a:latin typeface="Times New Roman"/>
              <a:ea typeface="Times New Roman"/>
              <a:cs typeface="Times New Roman"/>
              <a:sym typeface="Times New Roman"/>
            </a:endParaRPr>
          </a:p>
          <a:p>
            <a:pPr marL="457200" marR="0" lvl="0" indent="0" algn="l" rtl="0">
              <a:lnSpc>
                <a:spcPct val="115000"/>
              </a:lnSpc>
              <a:spcBef>
                <a:spcPts val="0"/>
              </a:spcBef>
              <a:spcAft>
                <a:spcPts val="0"/>
              </a:spcAft>
              <a:buNone/>
            </a:pPr>
            <a:endParaRPr sz="2200"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solidFill>
                  <a:srgbClr val="980000"/>
                </a:solidFill>
                <a:latin typeface="Times New Roman"/>
                <a:ea typeface="Times New Roman"/>
                <a:cs typeface="Times New Roman"/>
                <a:sym typeface="Times New Roman"/>
              </a:rPr>
              <a:t>System configuration</a:t>
            </a:r>
            <a:endParaRPr lang="en-US" sz="3200" dirty="0"/>
          </a:p>
        </p:txBody>
      </p:sp>
      <p:sp>
        <p:nvSpPr>
          <p:cNvPr id="3" name="Text Placeholder 2"/>
          <p:cNvSpPr>
            <a:spLocks noGrp="1"/>
          </p:cNvSpPr>
          <p:nvPr>
            <p:ph type="body" idx="1"/>
          </p:nvPr>
        </p:nvSpPr>
        <p:spPr>
          <a:xfrm>
            <a:off x="5822066" y="1080626"/>
            <a:ext cx="4710897" cy="5829300"/>
          </a:xfrm>
        </p:spPr>
        <p:txBody>
          <a:bodyPr/>
          <a:lstStyle/>
          <a:p>
            <a:r>
              <a:rPr lang="en-US" dirty="0"/>
              <a:t>Server</a:t>
            </a:r>
          </a:p>
          <a:p>
            <a:pPr lvl="1"/>
            <a:r>
              <a:rPr lang="en-US" dirty="0"/>
              <a:t>Network: wireless</a:t>
            </a:r>
          </a:p>
          <a:p>
            <a:pPr lvl="1"/>
            <a:r>
              <a:rPr lang="en-US" dirty="0"/>
              <a:t>Protocol : FTPS</a:t>
            </a:r>
          </a:p>
          <a:p>
            <a:pPr>
              <a:buNone/>
            </a:pPr>
            <a:endParaRPr lang="en-US" dirty="0"/>
          </a:p>
        </p:txBody>
      </p:sp>
      <p:sp>
        <p:nvSpPr>
          <p:cNvPr id="4" name="Text Placeholder 3"/>
          <p:cNvSpPr>
            <a:spLocks noGrp="1"/>
          </p:cNvSpPr>
          <p:nvPr>
            <p:ph type="body" idx="2"/>
          </p:nvPr>
        </p:nvSpPr>
        <p:spPr>
          <a:xfrm>
            <a:off x="856527" y="1069051"/>
            <a:ext cx="4479402" cy="5829300"/>
          </a:xfrm>
        </p:spPr>
        <p:txBody>
          <a:bodyPr/>
          <a:lstStyle/>
          <a:p>
            <a:r>
              <a:rPr lang="en-US" dirty="0"/>
              <a:t>Client</a:t>
            </a:r>
          </a:p>
          <a:p>
            <a:pPr marL="533400" lvl="1" indent="0">
              <a:buNone/>
            </a:pPr>
            <a:r>
              <a:rPr lang="en-US" dirty="0"/>
              <a:t>- Platform: Windows</a:t>
            </a:r>
          </a:p>
          <a:p>
            <a:pPr marL="533400" lvl="1" indent="0">
              <a:buNone/>
            </a:pPr>
            <a:r>
              <a:rPr lang="en-US" dirty="0"/>
              <a:t>- Software used : </a:t>
            </a:r>
          </a:p>
          <a:p>
            <a:pPr marL="533400" lvl="1" indent="0">
              <a:buNone/>
            </a:pPr>
            <a:r>
              <a:rPr lang="en-US" dirty="0"/>
              <a:t>		Java 18.0.1.1 		Eclipse 4.12</a:t>
            </a:r>
          </a:p>
          <a:p>
            <a:pPr marL="533400" lvl="1" indent="0">
              <a:buNone/>
            </a:pPr>
            <a:r>
              <a:rPr lang="en-US" dirty="0"/>
              <a:t>- Network: Wireless</a:t>
            </a:r>
          </a:p>
          <a:p>
            <a:pPr marL="533400" lvl="1" indent="0">
              <a:buNone/>
            </a:pPr>
            <a:r>
              <a:rPr lang="en-US" dirty="0"/>
              <a:t>- Protocol : FTPS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71993-3519-4F53-1FEB-767E13CFF0E7}"/>
              </a:ext>
            </a:extLst>
          </p:cNvPr>
          <p:cNvSpPr>
            <a:spLocks noGrp="1"/>
          </p:cNvSpPr>
          <p:nvPr>
            <p:ph type="title"/>
          </p:nvPr>
        </p:nvSpPr>
        <p:spPr>
          <a:xfrm>
            <a:off x="2786062" y="174625"/>
            <a:ext cx="7716838" cy="602615"/>
          </a:xfrm>
        </p:spPr>
        <p:txBody>
          <a:bodyPr/>
          <a:lstStyle/>
          <a:p>
            <a:r>
              <a:rPr lang="en-GB" sz="3200" dirty="0">
                <a:latin typeface="Engravers MT" panose="02090707080505020304" pitchFamily="18" charset="0"/>
              </a:rPr>
              <a:t>Protocol   description</a:t>
            </a:r>
            <a:endParaRPr lang="en-IN" sz="3200" dirty="0">
              <a:latin typeface="Engravers MT" panose="02090707080505020304" pitchFamily="18" charset="0"/>
            </a:endParaRPr>
          </a:p>
        </p:txBody>
      </p:sp>
      <p:sp>
        <p:nvSpPr>
          <p:cNvPr id="3" name="Text Placeholder 2">
            <a:extLst>
              <a:ext uri="{FF2B5EF4-FFF2-40B4-BE49-F238E27FC236}">
                <a16:creationId xmlns:a16="http://schemas.microsoft.com/office/drawing/2014/main" id="{3EE0EF03-231C-0BA0-8809-A8B4DAA682AC}"/>
              </a:ext>
            </a:extLst>
          </p:cNvPr>
          <p:cNvSpPr>
            <a:spLocks noGrp="1"/>
          </p:cNvSpPr>
          <p:nvPr>
            <p:ph type="body" idx="1"/>
          </p:nvPr>
        </p:nvSpPr>
        <p:spPr>
          <a:xfrm>
            <a:off x="177800" y="1092200"/>
            <a:ext cx="10325100" cy="5788285"/>
          </a:xfrm>
        </p:spPr>
        <p:txBody>
          <a:bodyPr/>
          <a:lstStyle/>
          <a:p>
            <a:pPr>
              <a:lnSpc>
                <a:spcPct val="100000"/>
              </a:lnSpc>
            </a:pPr>
            <a:r>
              <a:rPr lang="en-GB" sz="2200" dirty="0">
                <a:latin typeface="Times New Roman" panose="02020603050405020304" pitchFamily="18" charset="0"/>
                <a:cs typeface="Times New Roman" panose="02020603050405020304" pitchFamily="18" charset="0"/>
              </a:rPr>
              <a:t>Ftp is an application layer protocol published as RFC 114( RFC- request for commands it is a formal document/ memorandum published by IETF which describes methods, </a:t>
            </a:r>
            <a:r>
              <a:rPr lang="en-GB" sz="2200" dirty="0" err="1">
                <a:latin typeface="Times New Roman" panose="02020603050405020304" pitchFamily="18" charset="0"/>
                <a:cs typeface="Times New Roman" panose="02020603050405020304" pitchFamily="18" charset="0"/>
              </a:rPr>
              <a:t>behaviors</a:t>
            </a:r>
            <a:r>
              <a:rPr lang="en-GB" sz="2200" dirty="0">
                <a:latin typeface="Times New Roman" panose="02020603050405020304" pitchFamily="18" charset="0"/>
                <a:cs typeface="Times New Roman" panose="02020603050405020304" pitchFamily="18" charset="0"/>
              </a:rPr>
              <a:t>, applicable to the working of the internet ).</a:t>
            </a:r>
          </a:p>
          <a:p>
            <a:pPr>
              <a:lnSpc>
                <a:spcPct val="100000"/>
              </a:lnSpc>
            </a:pPr>
            <a:r>
              <a:rPr lang="en-GB" sz="2200" dirty="0">
                <a:latin typeface="Times New Roman" panose="02020603050405020304" pitchFamily="18" charset="0"/>
                <a:cs typeface="Times New Roman" panose="02020603050405020304" pitchFamily="18" charset="0"/>
              </a:rPr>
              <a:t>FTP uses TCP/IP suite at the Transport layer due to the requirement of reliable data transfer(TCP/IP model is used to provide remote login over the network for interactive file transfer and remote access to a server host’s system)</a:t>
            </a:r>
          </a:p>
          <a:p>
            <a:pPr>
              <a:lnSpc>
                <a:spcPct val="100000"/>
              </a:lnSpc>
            </a:pPr>
            <a:r>
              <a:rPr lang="en-GB" sz="2200" dirty="0">
                <a:latin typeface="Times New Roman" panose="02020603050405020304" pitchFamily="18" charset="0"/>
                <a:cs typeface="Times New Roman" panose="02020603050405020304" pitchFamily="18" charset="0"/>
              </a:rPr>
              <a:t>There are set of FTP commands which are universal with the help of which the client can communicate with the server. The server responds using corresponding server reply codes.</a:t>
            </a:r>
          </a:p>
          <a:p>
            <a:pPr marL="114300" indent="0">
              <a:lnSpc>
                <a:spcPct val="100000"/>
              </a:lnSpc>
              <a:buNone/>
            </a:pPr>
            <a:endParaRPr lang="en-GB" sz="2200" dirty="0">
              <a:latin typeface="Times New Roman" panose="02020603050405020304" pitchFamily="18" charset="0"/>
              <a:cs typeface="Times New Roman" panose="02020603050405020304" pitchFamily="18" charset="0"/>
            </a:endParaRPr>
          </a:p>
          <a:p>
            <a:pPr marL="114300" indent="0">
              <a:lnSpc>
                <a:spcPct val="100000"/>
              </a:lnSpc>
              <a:buNone/>
            </a:pPr>
            <a:r>
              <a:rPr lang="en-GB" sz="2200" b="1" dirty="0">
                <a:latin typeface="Times New Roman" panose="02020603050405020304" pitchFamily="18" charset="0"/>
                <a:cs typeface="Times New Roman" panose="02020603050405020304" pitchFamily="18" charset="0"/>
              </a:rPr>
              <a:t>Why do we need to think about FTP Software Applications?</a:t>
            </a:r>
          </a:p>
          <a:p>
            <a:pPr marL="114300" indent="0">
              <a:lnSpc>
                <a:spcPct val="100000"/>
              </a:lnSpc>
              <a:buNone/>
            </a:pPr>
            <a:r>
              <a:rPr lang="en-GB" sz="2200" b="1" dirty="0">
                <a:latin typeface="Times New Roman" panose="02020603050405020304" pitchFamily="18" charset="0"/>
                <a:cs typeface="Times New Roman" panose="02020603050405020304" pitchFamily="18" charset="0"/>
              </a:rPr>
              <a:t> 	</a:t>
            </a:r>
            <a:r>
              <a:rPr lang="en-GB" sz="2200" dirty="0">
                <a:latin typeface="Times New Roman" panose="02020603050405020304" pitchFamily="18" charset="0"/>
                <a:cs typeface="Times New Roman" panose="02020603050405020304" pitchFamily="18" charset="0"/>
              </a:rPr>
              <a:t>It is difficult to remember all the commands and reply codes which leads to the introduction of FTP client-server software. This software uses GUI to send commands to the FTP server by using some buttons without typing each command.</a:t>
            </a:r>
            <a:endParaRPr lang="en-GB" sz="2200" b="1" dirty="0">
              <a:latin typeface="Times New Roman" panose="02020603050405020304" pitchFamily="18" charset="0"/>
              <a:cs typeface="Times New Roman" panose="02020603050405020304" pitchFamily="18" charset="0"/>
            </a:endParaRPr>
          </a:p>
          <a:p>
            <a:pPr marL="114300" indent="0">
              <a:buNone/>
            </a:pP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5176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F6C96-E0AE-B245-5BD6-1BE1F2A612C3}"/>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75E28007-BE89-7C7F-37ED-68C93A86D1FC}"/>
              </a:ext>
            </a:extLst>
          </p:cNvPr>
          <p:cNvSpPr>
            <a:spLocks noGrp="1"/>
          </p:cNvSpPr>
          <p:nvPr>
            <p:ph type="body" idx="1"/>
          </p:nvPr>
        </p:nvSpPr>
        <p:spPr>
          <a:xfrm>
            <a:off x="134160" y="1099089"/>
            <a:ext cx="10325100" cy="5829300"/>
          </a:xfrm>
        </p:spPr>
        <p:txBody>
          <a:bodyPr/>
          <a:lstStyle/>
          <a:p>
            <a:pPr marL="457200" marR="0" lvl="0" indent="-342900" algn="l" defTabSz="914400" rtl="0" eaLnBrk="1" fontAlgn="auto" latinLnBrk="0" hangingPunct="1">
              <a:lnSpc>
                <a:spcPct val="93000"/>
              </a:lnSpc>
              <a:spcBef>
                <a:spcPts val="0"/>
              </a:spcBef>
              <a:spcAft>
                <a:spcPts val="0"/>
              </a:spcAft>
              <a:buClr>
                <a:srgbClr val="000000"/>
              </a:buClr>
              <a:buSzPts val="1800"/>
              <a:buFont typeface="Times New Roman"/>
              <a:buChar char="•"/>
              <a:tabLst/>
              <a:defRPr/>
            </a:pPr>
            <a:r>
              <a:rPr kumimoji="0" lang="en-GB" sz="18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WORKING </a:t>
            </a:r>
            <a:r>
              <a:rPr kumimoji="0" lang="en-GB" sz="18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Wingdings" panose="05000000000000000000" pitchFamily="2" charset="2"/>
              </a:rPr>
              <a:t>: ( </a:t>
            </a:r>
            <a:r>
              <a:rPr kumimoji="0" lang="en-GB"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Wingdings" panose="05000000000000000000" pitchFamily="2" charset="2"/>
              </a:rPr>
              <a:t>FTP modes)</a:t>
            </a:r>
            <a:endParaRPr kumimoji="0" lang="en-IN"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114300" indent="0">
              <a:buNone/>
            </a:pPr>
            <a:endParaRPr lang="en-IN" dirty="0"/>
          </a:p>
        </p:txBody>
      </p:sp>
      <p:sp>
        <p:nvSpPr>
          <p:cNvPr id="5" name="TextBox 4">
            <a:extLst>
              <a:ext uri="{FF2B5EF4-FFF2-40B4-BE49-F238E27FC236}">
                <a16:creationId xmlns:a16="http://schemas.microsoft.com/office/drawing/2014/main" id="{C72789FC-F40A-B122-ED97-7C423B9179FB}"/>
              </a:ext>
            </a:extLst>
          </p:cNvPr>
          <p:cNvSpPr txBox="1"/>
          <p:nvPr/>
        </p:nvSpPr>
        <p:spPr>
          <a:xfrm>
            <a:off x="361950" y="1619488"/>
            <a:ext cx="4743450" cy="1415772"/>
          </a:xfrm>
          <a:prstGeom prst="rect">
            <a:avLst/>
          </a:prstGeom>
          <a:noFill/>
        </p:spPr>
        <p:txBody>
          <a:bodyPr wrap="square">
            <a:spAutoFit/>
          </a:bodyPr>
          <a:lstStyle/>
          <a:p>
            <a:r>
              <a:rPr lang="en-GB" b="1" i="1" dirty="0">
                <a:solidFill>
                  <a:srgbClr val="1A2533"/>
                </a:solidFill>
                <a:effectLst/>
                <a:latin typeface="Work Sans" panose="020B0604020202020204" pitchFamily="2" charset="0"/>
              </a:rPr>
              <a:t>Active Mode</a:t>
            </a:r>
            <a:r>
              <a:rPr lang="en-GB" b="0" i="0" dirty="0">
                <a:solidFill>
                  <a:srgbClr val="1A2533"/>
                </a:solidFill>
                <a:effectLst/>
                <a:latin typeface="Work Sans" panose="020B0604020202020204" pitchFamily="2" charset="0"/>
              </a:rPr>
              <a:t>—</a:t>
            </a:r>
          </a:p>
          <a:p>
            <a:r>
              <a:rPr lang="en-GB" sz="1800" b="0" i="0" dirty="0">
                <a:solidFill>
                  <a:srgbClr val="1A2533"/>
                </a:solidFill>
                <a:effectLst/>
                <a:latin typeface="Times New Roman" panose="02020603050405020304" pitchFamily="18" charset="0"/>
                <a:cs typeface="Times New Roman" panose="02020603050405020304" pitchFamily="18" charset="0"/>
              </a:rPr>
              <a:t>The client issues a PORT command to the server signalling that it will “actively” provide an IP and port number to open the Data Connection back to the client.</a:t>
            </a:r>
            <a:endParaRPr lang="en-IN" sz="1800" dirty="0">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169EF48B-EE5D-78C6-4B9A-411DF38EB2DD}"/>
              </a:ext>
            </a:extLst>
          </p:cNvPr>
          <p:cNvCxnSpPr/>
          <p:nvPr/>
        </p:nvCxnSpPr>
        <p:spPr>
          <a:xfrm>
            <a:off x="5117306" y="1530548"/>
            <a:ext cx="0" cy="2769632"/>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B3DEC60-884B-6B89-66F3-D324EA195338}"/>
              </a:ext>
            </a:extLst>
          </p:cNvPr>
          <p:cNvSpPr txBox="1"/>
          <p:nvPr/>
        </p:nvSpPr>
        <p:spPr>
          <a:xfrm>
            <a:off x="5289550" y="1264611"/>
            <a:ext cx="5356860" cy="1415772"/>
          </a:xfrm>
          <a:prstGeom prst="rect">
            <a:avLst/>
          </a:prstGeom>
          <a:noFill/>
        </p:spPr>
        <p:txBody>
          <a:bodyPr wrap="square">
            <a:spAutoFit/>
          </a:bodyPr>
          <a:lstStyle/>
          <a:p>
            <a:r>
              <a:rPr lang="en-GB" b="1" i="1" dirty="0">
                <a:solidFill>
                  <a:srgbClr val="1A2533"/>
                </a:solidFill>
                <a:effectLst/>
                <a:latin typeface="Work Sans" pitchFamily="2" charset="0"/>
              </a:rPr>
              <a:t>Passive Mode</a:t>
            </a:r>
            <a:r>
              <a:rPr lang="en-GB" b="0" i="0" dirty="0">
                <a:solidFill>
                  <a:srgbClr val="1A2533"/>
                </a:solidFill>
                <a:effectLst/>
                <a:latin typeface="Work Sans" pitchFamily="2" charset="0"/>
              </a:rPr>
              <a:t>—</a:t>
            </a:r>
          </a:p>
          <a:p>
            <a:r>
              <a:rPr lang="en-GB" sz="1800" b="0" i="0" dirty="0">
                <a:solidFill>
                  <a:srgbClr val="1A2533"/>
                </a:solidFill>
                <a:effectLst/>
                <a:latin typeface="Times New Roman" panose="02020603050405020304" pitchFamily="18" charset="0"/>
                <a:cs typeface="Times New Roman" panose="02020603050405020304" pitchFamily="18" charset="0"/>
              </a:rPr>
              <a:t>The client issues a PASV command to indicate that it will wait “passively” for the server to supply an IP and port number, after which the client will create a Data Connection to the server.</a:t>
            </a:r>
            <a:endParaRPr lang="en-IN" sz="1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8CF82DCE-F7FE-44BE-5AC3-0DC37CB04BCA}"/>
              </a:ext>
            </a:extLst>
          </p:cNvPr>
          <p:cNvPicPr>
            <a:picLocks noChangeAspect="1"/>
          </p:cNvPicPr>
          <p:nvPr/>
        </p:nvPicPr>
        <p:blipFill>
          <a:blip r:embed="rId2"/>
          <a:stretch>
            <a:fillRect/>
          </a:stretch>
        </p:blipFill>
        <p:spPr>
          <a:xfrm>
            <a:off x="1" y="3186299"/>
            <a:ext cx="5166372" cy="1641169"/>
          </a:xfrm>
          <a:prstGeom prst="rect">
            <a:avLst/>
          </a:prstGeom>
        </p:spPr>
      </p:pic>
      <p:pic>
        <p:nvPicPr>
          <p:cNvPr id="11" name="Picture 10">
            <a:extLst>
              <a:ext uri="{FF2B5EF4-FFF2-40B4-BE49-F238E27FC236}">
                <a16:creationId xmlns:a16="http://schemas.microsoft.com/office/drawing/2014/main" id="{EFE31042-9692-77D7-65AC-928F4481CBC9}"/>
              </a:ext>
            </a:extLst>
          </p:cNvPr>
          <p:cNvPicPr>
            <a:picLocks noChangeAspect="1"/>
          </p:cNvPicPr>
          <p:nvPr/>
        </p:nvPicPr>
        <p:blipFill>
          <a:blip r:embed="rId3"/>
          <a:stretch>
            <a:fillRect/>
          </a:stretch>
        </p:blipFill>
        <p:spPr>
          <a:xfrm>
            <a:off x="5160686" y="2645636"/>
            <a:ext cx="5396967" cy="1654544"/>
          </a:xfrm>
          <a:prstGeom prst="rect">
            <a:avLst/>
          </a:prstGeom>
        </p:spPr>
      </p:pic>
      <p:pic>
        <p:nvPicPr>
          <p:cNvPr id="12" name="Picture 11">
            <a:extLst>
              <a:ext uri="{FF2B5EF4-FFF2-40B4-BE49-F238E27FC236}">
                <a16:creationId xmlns:a16="http://schemas.microsoft.com/office/drawing/2014/main" id="{24055810-7011-3D22-4DB4-CE9203689442}"/>
              </a:ext>
            </a:extLst>
          </p:cNvPr>
          <p:cNvPicPr>
            <a:picLocks noChangeAspect="1"/>
          </p:cNvPicPr>
          <p:nvPr/>
        </p:nvPicPr>
        <p:blipFill>
          <a:blip r:embed="rId4"/>
          <a:stretch>
            <a:fillRect/>
          </a:stretch>
        </p:blipFill>
        <p:spPr>
          <a:xfrm>
            <a:off x="134160" y="5189843"/>
            <a:ext cx="6395347" cy="1814065"/>
          </a:xfrm>
          <a:prstGeom prst="rect">
            <a:avLst/>
          </a:prstGeom>
        </p:spPr>
      </p:pic>
      <p:sp>
        <p:nvSpPr>
          <p:cNvPr id="14" name="Arrow: Left 13">
            <a:extLst>
              <a:ext uri="{FF2B5EF4-FFF2-40B4-BE49-F238E27FC236}">
                <a16:creationId xmlns:a16="http://schemas.microsoft.com/office/drawing/2014/main" id="{60911D5C-C3AD-F4C1-A440-0D48305C544C}"/>
              </a:ext>
            </a:extLst>
          </p:cNvPr>
          <p:cNvSpPr/>
          <p:nvPr/>
        </p:nvSpPr>
        <p:spPr>
          <a:xfrm rot="20889642">
            <a:off x="2738311" y="6447235"/>
            <a:ext cx="1661160" cy="217434"/>
          </a:xfrm>
          <a:prstGeom prst="left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10FD8390-BC6A-C311-D901-ED024CB579A8}"/>
              </a:ext>
            </a:extLst>
          </p:cNvPr>
          <p:cNvSpPr txBox="1"/>
          <p:nvPr/>
        </p:nvSpPr>
        <p:spPr>
          <a:xfrm>
            <a:off x="6529507" y="5108063"/>
            <a:ext cx="4116903" cy="1077218"/>
          </a:xfrm>
          <a:prstGeom prst="rect">
            <a:avLst/>
          </a:prstGeom>
          <a:noFill/>
        </p:spPr>
        <p:txBody>
          <a:bodyPr wrap="square" rtlCol="0">
            <a:spAutoFit/>
          </a:bodyPr>
          <a:lstStyle/>
          <a:p>
            <a:r>
              <a:rPr lang="en-GB" sz="1600" dirty="0">
                <a:latin typeface="Times New Roman" panose="02020603050405020304" pitchFamily="18" charset="0"/>
                <a:cs typeface="Times New Roman" panose="02020603050405020304" pitchFamily="18" charset="0"/>
              </a:rPr>
              <a:t>Passive FTP is easier to get through firewalls. For "active" FTP, the client has to be connectable from the internet, for passive ftp, that burden is on the server.</a:t>
            </a:r>
            <a:endParaRPr lang="en-IN" sz="16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70B7C972-87F2-F073-1281-9224111C0DBA}"/>
              </a:ext>
            </a:extLst>
          </p:cNvPr>
          <p:cNvSpPr txBox="1"/>
          <p:nvPr/>
        </p:nvSpPr>
        <p:spPr>
          <a:xfrm>
            <a:off x="6529507" y="4700878"/>
            <a:ext cx="2266908" cy="369332"/>
          </a:xfrm>
          <a:prstGeom prst="rect">
            <a:avLst/>
          </a:prstGeom>
          <a:noFill/>
        </p:spPr>
        <p:txBody>
          <a:bodyPr wrap="square" rtlCol="0">
            <a:spAutoFit/>
          </a:bodyPr>
          <a:lstStyle/>
          <a:p>
            <a:r>
              <a:rPr lang="en-GB" sz="1800" b="1" dirty="0">
                <a:latin typeface="Times New Roman" panose="02020603050405020304" pitchFamily="18" charset="0"/>
                <a:cs typeface="Times New Roman" panose="02020603050405020304" pitchFamily="18" charset="0"/>
              </a:rPr>
              <a:t>Why passive mode?</a:t>
            </a: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5374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216B1-1A3E-31F2-D5E2-D60E551DFB86}"/>
              </a:ext>
            </a:extLst>
          </p:cNvPr>
          <p:cNvSpPr>
            <a:spLocks noGrp="1"/>
          </p:cNvSpPr>
          <p:nvPr>
            <p:ph type="title"/>
          </p:nvPr>
        </p:nvSpPr>
        <p:spPr>
          <a:xfrm>
            <a:off x="4141788" y="344487"/>
            <a:ext cx="6361112" cy="587375"/>
          </a:xfrm>
        </p:spPr>
        <p:txBody>
          <a:bodyPr/>
          <a:lstStyle/>
          <a:p>
            <a:r>
              <a:rPr lang="en-GB" sz="2600" dirty="0">
                <a:latin typeface="Engravers MT" panose="02090707080505020304" pitchFamily="18" charset="0"/>
              </a:rPr>
              <a:t>Types of ftp</a:t>
            </a:r>
            <a:endParaRPr lang="en-IN" sz="2600" dirty="0">
              <a:latin typeface="Engravers MT" panose="02090707080505020304" pitchFamily="18" charset="0"/>
            </a:endParaRPr>
          </a:p>
        </p:txBody>
      </p:sp>
      <p:sp>
        <p:nvSpPr>
          <p:cNvPr id="9" name="TextBox 8">
            <a:extLst>
              <a:ext uri="{FF2B5EF4-FFF2-40B4-BE49-F238E27FC236}">
                <a16:creationId xmlns:a16="http://schemas.microsoft.com/office/drawing/2014/main" id="{6D74BFCC-5700-6373-D203-6E247349BF55}"/>
              </a:ext>
            </a:extLst>
          </p:cNvPr>
          <p:cNvSpPr txBox="1"/>
          <p:nvPr/>
        </p:nvSpPr>
        <p:spPr>
          <a:xfrm>
            <a:off x="0" y="1092200"/>
            <a:ext cx="10691813" cy="6388928"/>
          </a:xfrm>
          <a:prstGeom prst="rect">
            <a:avLst/>
          </a:prstGeom>
          <a:noFill/>
        </p:spPr>
        <p:txBody>
          <a:bodyPr wrap="square">
            <a:spAutoFit/>
          </a:bodyPr>
          <a:lstStyle/>
          <a:p>
            <a:pPr marL="114300" marR="0" lvl="0" indent="0" algn="l" defTabSz="914400" rtl="0" eaLnBrk="1" fontAlgn="auto" latinLnBrk="0" hangingPunct="1">
              <a:lnSpc>
                <a:spcPct val="93000"/>
              </a:lnSpc>
              <a:spcBef>
                <a:spcPts val="0"/>
              </a:spcBef>
              <a:spcAft>
                <a:spcPts val="0"/>
              </a:spcAft>
              <a:buClr>
                <a:srgbClr val="000000"/>
              </a:buClr>
              <a:buSzPts val="1800"/>
              <a:buFont typeface="Times New Roman"/>
              <a:buNone/>
              <a:tabLst/>
              <a:defRPr/>
            </a:pPr>
            <a:r>
              <a:rPr kumimoji="0" lang="en-GB" sz="22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FTP types</a:t>
            </a:r>
          </a:p>
          <a:p>
            <a:pPr marL="114300" marR="0" lvl="0" indent="0" algn="l" defTabSz="914400" rtl="0" eaLnBrk="1" fontAlgn="auto" latinLnBrk="0" hangingPunct="1">
              <a:lnSpc>
                <a:spcPct val="93000"/>
              </a:lnSpc>
              <a:spcBef>
                <a:spcPts val="0"/>
              </a:spcBef>
              <a:spcAft>
                <a:spcPts val="0"/>
              </a:spcAft>
              <a:buClr>
                <a:srgbClr val="000000"/>
              </a:buClr>
              <a:buSzPts val="1800"/>
              <a:buFont typeface="Times New Roman"/>
              <a:buNone/>
              <a:tabLst/>
              <a:defRPr/>
            </a:pPr>
            <a:r>
              <a:rPr kumimoji="0" lang="en-GB" sz="2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There are several different ways an FTP server and client software can conduct a file transfer using FTP:</a:t>
            </a:r>
          </a:p>
          <a:p>
            <a:pPr marL="457200" marR="0" lvl="0" indent="-342900" algn="l" defTabSz="914400" rtl="0" eaLnBrk="1" fontAlgn="auto" latinLnBrk="0" hangingPunct="1">
              <a:lnSpc>
                <a:spcPct val="93000"/>
              </a:lnSpc>
              <a:spcBef>
                <a:spcPts val="0"/>
              </a:spcBef>
              <a:spcAft>
                <a:spcPts val="0"/>
              </a:spcAft>
              <a:buClr>
                <a:srgbClr val="000000"/>
              </a:buClr>
              <a:buSzPts val="1800"/>
              <a:buFont typeface="Arial" panose="020B0604020202020204" pitchFamily="34" charset="0"/>
              <a:buChar char="•"/>
              <a:tabLst/>
              <a:defRPr/>
            </a:pPr>
            <a:r>
              <a:rPr kumimoji="0" lang="en-GB" sz="22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Anonymous FTP.</a:t>
            </a:r>
            <a:r>
              <a:rPr kumimoji="0" lang="en-GB" sz="2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This is the most basic form of FTP. It provides support for data transfers without encrypting data or using a username and password. It's most commonly used for download of material that is allowed for unrestricted distribution. </a:t>
            </a:r>
          </a:p>
          <a:p>
            <a:pPr marL="114300" marR="0" lvl="0" indent="0" algn="l" defTabSz="914400" rtl="0" eaLnBrk="1" fontAlgn="auto" latinLnBrk="0" hangingPunct="1">
              <a:lnSpc>
                <a:spcPct val="93000"/>
              </a:lnSpc>
              <a:spcBef>
                <a:spcPts val="0"/>
              </a:spcBef>
              <a:spcAft>
                <a:spcPts val="0"/>
              </a:spcAft>
              <a:buClr>
                <a:srgbClr val="000000"/>
              </a:buClr>
              <a:buSzPts val="1800"/>
              <a:buFont typeface="Times New Roman"/>
              <a:buNone/>
              <a:tabLst/>
              <a:defRPr/>
            </a:pPr>
            <a:endParaRPr kumimoji="0" lang="en-GB" sz="2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457200" marR="0" lvl="0" indent="-342900" algn="l" defTabSz="914400" rtl="0" eaLnBrk="1" fontAlgn="auto" latinLnBrk="0" hangingPunct="1">
              <a:lnSpc>
                <a:spcPct val="93000"/>
              </a:lnSpc>
              <a:spcBef>
                <a:spcPts val="0"/>
              </a:spcBef>
              <a:spcAft>
                <a:spcPts val="0"/>
              </a:spcAft>
              <a:buClr>
                <a:srgbClr val="000000"/>
              </a:buClr>
              <a:buSzPts val="1800"/>
              <a:buFont typeface="Arial" panose="020B0604020202020204" pitchFamily="34" charset="0"/>
              <a:buChar char="•"/>
              <a:tabLst/>
              <a:defRPr/>
            </a:pPr>
            <a:r>
              <a:rPr kumimoji="0" lang="en-GB" sz="22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Password-protected FTP. </a:t>
            </a:r>
            <a:r>
              <a:rPr kumimoji="0" lang="en-GB" sz="2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This is also a basic FTP service, but it requires the use of a username and password, though the service might not be encrypted or secure. It  works on port 21.</a:t>
            </a:r>
          </a:p>
          <a:p>
            <a:pPr marL="114300" marR="0" lvl="0" algn="l" defTabSz="914400" rtl="0" eaLnBrk="1" fontAlgn="auto" latinLnBrk="0" hangingPunct="1">
              <a:lnSpc>
                <a:spcPct val="93000"/>
              </a:lnSpc>
              <a:spcBef>
                <a:spcPts val="0"/>
              </a:spcBef>
              <a:spcAft>
                <a:spcPts val="0"/>
              </a:spcAft>
              <a:buClr>
                <a:srgbClr val="000000"/>
              </a:buClr>
              <a:buSzPts val="1800"/>
              <a:tabLst/>
              <a:defRPr/>
            </a:pPr>
            <a:endParaRPr kumimoji="0" lang="en-GB" sz="2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457200" marR="0" lvl="0" indent="-342900" algn="l" defTabSz="914400" rtl="0" eaLnBrk="1" fontAlgn="auto" latinLnBrk="0" hangingPunct="1">
              <a:lnSpc>
                <a:spcPct val="93000"/>
              </a:lnSpc>
              <a:spcBef>
                <a:spcPts val="0"/>
              </a:spcBef>
              <a:spcAft>
                <a:spcPts val="0"/>
              </a:spcAft>
              <a:buClr>
                <a:srgbClr val="000000"/>
              </a:buClr>
              <a:buSzPts val="1800"/>
              <a:buFont typeface="Arial" panose="020B0604020202020204" pitchFamily="34" charset="0"/>
              <a:buChar char="•"/>
              <a:tabLst/>
              <a:defRPr/>
            </a:pPr>
            <a:r>
              <a:rPr kumimoji="0" lang="en-GB" sz="22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Secure FTP (SFTP): </a:t>
            </a:r>
            <a:r>
              <a:rPr kumimoji="0" lang="en-GB" sz="2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This is technically not an FTP protocol, but it functions similarly. Rather, SFTP is a subset of the Secure Shell (SSH) protocol that runs over port 22. SSH is commonly used by systems administrators to remotely and securely access systems and SFTP provides a mechanism within SSH for secure file transfer.</a:t>
            </a:r>
          </a:p>
          <a:p>
            <a:pPr marL="114300" marR="0" lvl="0" algn="l" defTabSz="914400" rtl="0" eaLnBrk="1" fontAlgn="auto" latinLnBrk="0" hangingPunct="1">
              <a:lnSpc>
                <a:spcPct val="93000"/>
              </a:lnSpc>
              <a:spcBef>
                <a:spcPts val="0"/>
              </a:spcBef>
              <a:spcAft>
                <a:spcPts val="0"/>
              </a:spcAft>
              <a:buClr>
                <a:srgbClr val="000000"/>
              </a:buClr>
              <a:buSzPts val="1800"/>
              <a:tabLst/>
              <a:defRPr/>
            </a:pPr>
            <a:endParaRPr kumimoji="0" lang="en-GB" sz="2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457200" indent="-342900">
              <a:lnSpc>
                <a:spcPct val="93000"/>
              </a:lnSpc>
              <a:buSzPts val="1800"/>
              <a:buFont typeface="Arial" panose="020B0604020202020204" pitchFamily="34" charset="0"/>
              <a:buChar char="•"/>
              <a:defRPr/>
            </a:pPr>
            <a:r>
              <a:rPr kumimoji="0" lang="en-GB" sz="22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FTP over  SSL/TLS (FTPS).</a:t>
            </a:r>
            <a:r>
              <a:rPr kumimoji="0" lang="en-GB" sz="2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This approach enables explicit TLS support by upgrading an FTP connection over port 21 to an encrypted connection. This is a commonly used approach by web and file sharing services to enable secure file transfers.</a:t>
            </a:r>
          </a:p>
          <a:p>
            <a:pPr marL="114300" marR="0" lvl="0" algn="l" defTabSz="914400" rtl="0" eaLnBrk="1" fontAlgn="auto" latinLnBrk="0" hangingPunct="1">
              <a:lnSpc>
                <a:spcPct val="93000"/>
              </a:lnSpc>
              <a:spcBef>
                <a:spcPts val="0"/>
              </a:spcBef>
              <a:spcAft>
                <a:spcPts val="0"/>
              </a:spcAft>
              <a:buClr>
                <a:srgbClr val="000000"/>
              </a:buClr>
              <a:buSzPts val="1800"/>
              <a:tabLst/>
              <a:defRPr/>
            </a:pPr>
            <a:endParaRPr kumimoji="0" lang="en-GB" sz="2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848001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5BF39-9CBB-AD66-F2BC-7D926CEA6C32}"/>
              </a:ext>
            </a:extLst>
          </p:cNvPr>
          <p:cNvSpPr>
            <a:spLocks noGrp="1"/>
          </p:cNvSpPr>
          <p:nvPr>
            <p:ph type="title"/>
          </p:nvPr>
        </p:nvSpPr>
        <p:spPr/>
        <p:txBody>
          <a:bodyPr/>
          <a:lstStyle/>
          <a:p>
            <a:endParaRPr lang="en-IN" dirty="0"/>
          </a:p>
        </p:txBody>
      </p:sp>
      <p:pic>
        <p:nvPicPr>
          <p:cNvPr id="5" name="Picture 4">
            <a:extLst>
              <a:ext uri="{FF2B5EF4-FFF2-40B4-BE49-F238E27FC236}">
                <a16:creationId xmlns:a16="http://schemas.microsoft.com/office/drawing/2014/main" id="{D6BF0B9D-D05A-7A81-6FDA-4BDFEAB4883B}"/>
              </a:ext>
            </a:extLst>
          </p:cNvPr>
          <p:cNvPicPr>
            <a:picLocks noChangeAspect="1"/>
          </p:cNvPicPr>
          <p:nvPr/>
        </p:nvPicPr>
        <p:blipFill>
          <a:blip r:embed="rId2"/>
          <a:stretch>
            <a:fillRect/>
          </a:stretch>
        </p:blipFill>
        <p:spPr>
          <a:xfrm>
            <a:off x="608821" y="1391223"/>
            <a:ext cx="9474169" cy="5294389"/>
          </a:xfrm>
          <a:prstGeom prst="rect">
            <a:avLst/>
          </a:prstGeom>
        </p:spPr>
      </p:pic>
    </p:spTree>
    <p:extLst>
      <p:ext uri="{BB962C8B-B14F-4D97-AF65-F5344CB8AC3E}">
        <p14:creationId xmlns:p14="http://schemas.microsoft.com/office/powerpoint/2010/main" val="2491388320"/>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1651</TotalTime>
  <Words>1566</Words>
  <Application>Microsoft Office PowerPoint</Application>
  <PresentationFormat>Custom</PresentationFormat>
  <Paragraphs>162</Paragraphs>
  <Slides>26</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Arial Black</vt:lpstr>
      <vt:lpstr>Engravers MT</vt:lpstr>
      <vt:lpstr>Bahnschrift SemiBold</vt:lpstr>
      <vt:lpstr>Pinyon Script</vt:lpstr>
      <vt:lpstr>Segoe UI Black</vt:lpstr>
      <vt:lpstr>Work Sans</vt:lpstr>
      <vt:lpstr>Times New Roman</vt:lpstr>
      <vt:lpstr>Wingdings</vt:lpstr>
      <vt:lpstr>Berlin Sans FB</vt:lpstr>
      <vt:lpstr>Mongolian Baiti</vt:lpstr>
      <vt:lpstr>Arial</vt:lpstr>
      <vt:lpstr>Office Theme</vt:lpstr>
      <vt:lpstr>CSE302: Computer Networks Project</vt:lpstr>
      <vt:lpstr>Points to be discussed</vt:lpstr>
      <vt:lpstr>AIM &amp; OBJECTIVES</vt:lpstr>
      <vt:lpstr>Problem Statement &amp; Solution  </vt:lpstr>
      <vt:lpstr>System configuration</vt:lpstr>
      <vt:lpstr>Protocol   description</vt:lpstr>
      <vt:lpstr>PowerPoint Presentation</vt:lpstr>
      <vt:lpstr>Types of ftp</vt:lpstr>
      <vt:lpstr>PowerPoint Presentation</vt:lpstr>
      <vt:lpstr>Need for Security</vt:lpstr>
      <vt:lpstr>    Network Architecture: Client - Server</vt:lpstr>
      <vt:lpstr>How SECURITY is given?</vt:lpstr>
      <vt:lpstr>PROBLEM DUE TO REQUIREMENT OF SYMMETRIC KEY.</vt:lpstr>
      <vt:lpstr>FLOWCHART : Working of Key Exchange</vt:lpstr>
      <vt:lpstr>How is the connection established b/w   client-server</vt:lpstr>
      <vt:lpstr>FLOWCHART : IMPLEMENTING ENCRYPTION IN CLIENT SIDE AND SERVER SIDE</vt:lpstr>
      <vt:lpstr>Work done so far</vt:lpstr>
      <vt:lpstr>PowerPoint Presentation</vt:lpstr>
      <vt:lpstr>PowerPoint Presentation</vt:lpstr>
      <vt:lpstr>PowerPoint Presentation</vt:lpstr>
      <vt:lpstr>PowerPoint Presentation</vt:lpstr>
      <vt:lpstr>Sample I/O screen shots</vt:lpstr>
      <vt:lpstr>Similarly we can UPLOAD a file to SERVER from CLIENT.</vt:lpstr>
      <vt:lpstr>Merits &amp; demerits of this project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kavitha R</dc:creator>
  <cp:lastModifiedBy>💜🤩BUBLOO ^_^ TINKU🤩💜</cp:lastModifiedBy>
  <cp:revision>124</cp:revision>
  <dcterms:modified xsi:type="dcterms:W3CDTF">2022-12-14T05:12:54Z</dcterms:modified>
</cp:coreProperties>
</file>