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9" r:id="rId4"/>
    <p:sldId id="277" r:id="rId5"/>
    <p:sldId id="275" r:id="rId6"/>
    <p:sldId id="276" r:id="rId7"/>
    <p:sldId id="278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54F8130-71FB-40C5-B7E6-A4AA81254D20}" type="datetimeFigureOut">
              <a:rPr lang="en-US" smtClean="0"/>
              <a:t>2/7/2013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28846"/>
            <a:ext cx="7543800" cy="2593975"/>
          </a:xfrm>
        </p:spPr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5</a:t>
            </a:r>
            <a:r>
              <a:rPr lang="en-US" dirty="0" smtClean="0"/>
              <a:t>: Web Storage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 smtClean="0"/>
              <a:t>What Is Web Storage?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38300"/>
            <a:ext cx="7620000" cy="48387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800" dirty="0" smtClean="0"/>
              <a:t>With HTML5 web storage, websites can store data on a users local computer</a:t>
            </a:r>
          </a:p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r>
              <a:rPr lang="en-US" sz="2800" b="1" dirty="0" smtClean="0"/>
              <a:t>No More Cookies</a:t>
            </a:r>
          </a:p>
          <a:p>
            <a:pPr marL="114300" indent="0">
              <a:buNone/>
            </a:pPr>
            <a:r>
              <a:rPr lang="en-US" sz="2800" dirty="0" smtClean="0"/>
              <a:t>We had to use Javascript cookies in the past to achieve this functionality.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05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dirty="0" smtClean="0"/>
              <a:t>How It Differs From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4262"/>
            <a:ext cx="7924800" cy="52560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800" b="1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More secure</a:t>
            </a:r>
          </a:p>
          <a:p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Faster</a:t>
            </a:r>
          </a:p>
          <a:p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Stores a larger amount of data</a:t>
            </a:r>
          </a:p>
          <a:p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The stored data is not sent with every server request. It only is included when asked for. This gives a big advantage over cookies</a:t>
            </a:r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6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sz="4000" dirty="0" smtClean="0"/>
              <a:t>Detecting HTML5 Storage Support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5775"/>
            <a:ext cx="8153400" cy="52560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function supports_html5_storage() { 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      try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{ 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return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'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localStorage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' in window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&amp;&amp; window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['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localStorage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'] !== null; 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       }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catch (e) {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              return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false; 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      }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114300" indent="0">
              <a:buNone/>
            </a:pP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With Modernizr (Recommended):</a:t>
            </a:r>
          </a:p>
          <a:p>
            <a:pPr marL="114300" indent="0">
              <a:buNone/>
            </a:pPr>
            <a:endParaRPr lang="en-US" sz="18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if (Modernizr.localstorage)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Local storage available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}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else { 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No local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storage available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8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sz="4000" dirty="0" smtClean="0"/>
              <a:t>localStorage( ) &amp; </a:t>
            </a:r>
            <a:r>
              <a:rPr lang="en-US" sz="4000" dirty="0" smtClean="0"/>
              <a:t>sessionStorage()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99" y="1752600"/>
            <a:ext cx="765064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2 types of web storage objects, local and session</a:t>
            </a:r>
          </a:p>
          <a:p>
            <a:endParaRPr lang="en-US" sz="2400" dirty="0"/>
          </a:p>
          <a:p>
            <a:r>
              <a:rPr lang="en-US" sz="2800" b="1" dirty="0" smtClean="0"/>
              <a:t>Difference:</a:t>
            </a:r>
          </a:p>
          <a:p>
            <a:r>
              <a:rPr lang="en-US" sz="2800" dirty="0" smtClean="0"/>
              <a:t>localStorage – Stores data with no expiration date</a:t>
            </a:r>
          </a:p>
          <a:p>
            <a:r>
              <a:rPr lang="en-US" sz="2800" dirty="0" smtClean="0"/>
              <a:t>sessionStorage – Stores data for one session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How It Works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1975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The localStorage and sessionStorage objects create a key = value pair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800" dirty="0" smtClean="0"/>
              <a:t>Example: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key=“Name”, value=“Bob”</a:t>
            </a:r>
          </a:p>
          <a:p>
            <a:pPr marL="11430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They are stored as strings but can be converted after if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needed by using JS functions like parseInt() and parseFloat()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4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Syntax for Web Storage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1975"/>
            <a:ext cx="7620000" cy="480060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Storing a Value: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localStorage.setItem("key1", "value1");  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      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localStorage["key1"] = "value1"; </a:t>
            </a:r>
            <a:r>
              <a:rPr lang="en-US" sz="2400" dirty="0"/>
              <a:t> </a:t>
            </a:r>
            <a:r>
              <a:rPr lang="en-US" sz="2400" dirty="0" smtClean="0"/>
              <a:t>                       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array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14300" indent="0">
              <a:buNone/>
            </a:pPr>
            <a:endParaRPr lang="en-US" sz="24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Getting a Value: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alert(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localStorage.getItem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("key1"));  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alert(localStorage["key1"]);</a:t>
            </a:r>
            <a:r>
              <a:rPr lang="en-US" sz="2400" dirty="0"/>
              <a:t>  </a:t>
            </a:r>
          </a:p>
          <a:p>
            <a:pPr marL="114300" indent="0">
              <a:buNone/>
            </a:pPr>
            <a:endParaRPr lang="en-US" sz="24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Remove a Value: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removeItem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("key1");  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Remove All Values: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localStorage.clear();  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3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Dive In!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6848977" y="1716072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HTML5 Video Series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25146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800" dirty="0" smtClean="0"/>
              <a:t>Start Coding!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59669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2008</TotalTime>
  <Words>216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Chapter 5: Web Storage</vt:lpstr>
      <vt:lpstr>What Is Web Storage?</vt:lpstr>
      <vt:lpstr>How It Differs From Cookies</vt:lpstr>
      <vt:lpstr>Detecting HTML5 Storage Support</vt:lpstr>
      <vt:lpstr>localStorage( ) &amp; sessionStorage()</vt:lpstr>
      <vt:lpstr>How It Works</vt:lpstr>
      <vt:lpstr>Syntax for Web Storage</vt:lpstr>
      <vt:lpstr>Lets Dive In!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 to HTML</dc:title>
  <dc:creator>Brad</dc:creator>
  <cp:lastModifiedBy>Brad</cp:lastModifiedBy>
  <cp:revision>82</cp:revision>
  <dcterms:created xsi:type="dcterms:W3CDTF">2013-01-08T19:32:11Z</dcterms:created>
  <dcterms:modified xsi:type="dcterms:W3CDTF">2013-02-07T21:14:33Z</dcterms:modified>
</cp:coreProperties>
</file>