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72" r:id="rId15"/>
    <p:sldId id="273" r:id="rId16"/>
    <p:sldId id="274" r:id="rId17"/>
    <p:sldId id="269" r:id="rId18"/>
    <p:sldId id="270"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4E08799-5971-469E-B6BD-5EA248E22CB0}" type="datetimeFigureOut">
              <a:rPr lang="en-IN" smtClean="0"/>
              <a:t>22-02-2020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A47B18-9C65-409B-8C66-C5F268E71C44}" type="slidenum">
              <a:rPr lang="en-IN" smtClean="0"/>
              <a:t>‹#›</a:t>
            </a:fld>
            <a:endParaRPr lang="en-IN"/>
          </a:p>
        </p:txBody>
      </p:sp>
    </p:spTree>
    <p:extLst>
      <p:ext uri="{BB962C8B-B14F-4D97-AF65-F5344CB8AC3E}">
        <p14:creationId xmlns:p14="http://schemas.microsoft.com/office/powerpoint/2010/main" val="3279730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4E08799-5971-469E-B6BD-5EA248E22CB0}" type="datetimeFigureOut">
              <a:rPr lang="en-IN" smtClean="0"/>
              <a:t>22-02-2020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A47B18-9C65-409B-8C66-C5F268E71C44}" type="slidenum">
              <a:rPr lang="en-IN" smtClean="0"/>
              <a:t>‹#›</a:t>
            </a:fld>
            <a:endParaRPr lang="en-IN"/>
          </a:p>
        </p:txBody>
      </p:sp>
    </p:spTree>
    <p:extLst>
      <p:ext uri="{BB962C8B-B14F-4D97-AF65-F5344CB8AC3E}">
        <p14:creationId xmlns:p14="http://schemas.microsoft.com/office/powerpoint/2010/main" val="2093379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4E08799-5971-469E-B6BD-5EA248E22CB0}" type="datetimeFigureOut">
              <a:rPr lang="en-IN" smtClean="0"/>
              <a:t>22-02-2020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A47B18-9C65-409B-8C66-C5F268E71C44}" type="slidenum">
              <a:rPr lang="en-IN" smtClean="0"/>
              <a:t>‹#›</a:t>
            </a:fld>
            <a:endParaRPr lang="en-IN"/>
          </a:p>
        </p:txBody>
      </p:sp>
    </p:spTree>
    <p:extLst>
      <p:ext uri="{BB962C8B-B14F-4D97-AF65-F5344CB8AC3E}">
        <p14:creationId xmlns:p14="http://schemas.microsoft.com/office/powerpoint/2010/main" val="4239814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4E08799-5971-469E-B6BD-5EA248E22CB0}" type="datetimeFigureOut">
              <a:rPr lang="en-IN" smtClean="0"/>
              <a:t>22-02-2020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A47B18-9C65-409B-8C66-C5F268E71C44}" type="slidenum">
              <a:rPr lang="en-IN" smtClean="0"/>
              <a:t>‹#›</a:t>
            </a:fld>
            <a:endParaRPr lang="en-IN"/>
          </a:p>
        </p:txBody>
      </p:sp>
    </p:spTree>
    <p:extLst>
      <p:ext uri="{BB962C8B-B14F-4D97-AF65-F5344CB8AC3E}">
        <p14:creationId xmlns:p14="http://schemas.microsoft.com/office/powerpoint/2010/main" val="4225298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4E08799-5971-469E-B6BD-5EA248E22CB0}" type="datetimeFigureOut">
              <a:rPr lang="en-IN" smtClean="0"/>
              <a:t>22-02-2020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A47B18-9C65-409B-8C66-C5F268E71C44}" type="slidenum">
              <a:rPr lang="en-IN" smtClean="0"/>
              <a:t>‹#›</a:t>
            </a:fld>
            <a:endParaRPr lang="en-IN"/>
          </a:p>
        </p:txBody>
      </p:sp>
    </p:spTree>
    <p:extLst>
      <p:ext uri="{BB962C8B-B14F-4D97-AF65-F5344CB8AC3E}">
        <p14:creationId xmlns:p14="http://schemas.microsoft.com/office/powerpoint/2010/main" val="96635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4E08799-5971-469E-B6BD-5EA248E22CB0}" type="datetimeFigureOut">
              <a:rPr lang="en-IN" smtClean="0"/>
              <a:t>22-02-2020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A47B18-9C65-409B-8C66-C5F268E71C44}" type="slidenum">
              <a:rPr lang="en-IN" smtClean="0"/>
              <a:t>‹#›</a:t>
            </a:fld>
            <a:endParaRPr lang="en-IN"/>
          </a:p>
        </p:txBody>
      </p:sp>
    </p:spTree>
    <p:extLst>
      <p:ext uri="{BB962C8B-B14F-4D97-AF65-F5344CB8AC3E}">
        <p14:creationId xmlns:p14="http://schemas.microsoft.com/office/powerpoint/2010/main" val="3140797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4E08799-5971-469E-B6BD-5EA248E22CB0}" type="datetimeFigureOut">
              <a:rPr lang="en-IN" smtClean="0"/>
              <a:t>22-02-2020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A47B18-9C65-409B-8C66-C5F268E71C44}" type="slidenum">
              <a:rPr lang="en-IN" smtClean="0"/>
              <a:t>‹#›</a:t>
            </a:fld>
            <a:endParaRPr lang="en-IN"/>
          </a:p>
        </p:txBody>
      </p:sp>
    </p:spTree>
    <p:extLst>
      <p:ext uri="{BB962C8B-B14F-4D97-AF65-F5344CB8AC3E}">
        <p14:creationId xmlns:p14="http://schemas.microsoft.com/office/powerpoint/2010/main" val="188733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4E08799-5971-469E-B6BD-5EA248E22CB0}" type="datetimeFigureOut">
              <a:rPr lang="en-IN" smtClean="0"/>
              <a:t>22-02-2020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A47B18-9C65-409B-8C66-C5F268E71C44}" type="slidenum">
              <a:rPr lang="en-IN" smtClean="0"/>
              <a:t>‹#›</a:t>
            </a:fld>
            <a:endParaRPr lang="en-IN"/>
          </a:p>
        </p:txBody>
      </p:sp>
    </p:spTree>
    <p:extLst>
      <p:ext uri="{BB962C8B-B14F-4D97-AF65-F5344CB8AC3E}">
        <p14:creationId xmlns:p14="http://schemas.microsoft.com/office/powerpoint/2010/main" val="3252819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E08799-5971-469E-B6BD-5EA248E22CB0}" type="datetimeFigureOut">
              <a:rPr lang="en-IN" smtClean="0"/>
              <a:t>22-02-2020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9A47B18-9C65-409B-8C66-C5F268E71C44}" type="slidenum">
              <a:rPr lang="en-IN" smtClean="0"/>
              <a:t>‹#›</a:t>
            </a:fld>
            <a:endParaRPr lang="en-IN"/>
          </a:p>
        </p:txBody>
      </p:sp>
    </p:spTree>
    <p:extLst>
      <p:ext uri="{BB962C8B-B14F-4D97-AF65-F5344CB8AC3E}">
        <p14:creationId xmlns:p14="http://schemas.microsoft.com/office/powerpoint/2010/main" val="2118829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4E08799-5971-469E-B6BD-5EA248E22CB0}" type="datetimeFigureOut">
              <a:rPr lang="en-IN" smtClean="0"/>
              <a:t>22-02-2020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A47B18-9C65-409B-8C66-C5F268E71C44}" type="slidenum">
              <a:rPr lang="en-IN" smtClean="0"/>
              <a:t>‹#›</a:t>
            </a:fld>
            <a:endParaRPr lang="en-IN"/>
          </a:p>
        </p:txBody>
      </p:sp>
    </p:spTree>
    <p:extLst>
      <p:ext uri="{BB962C8B-B14F-4D97-AF65-F5344CB8AC3E}">
        <p14:creationId xmlns:p14="http://schemas.microsoft.com/office/powerpoint/2010/main" val="655892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4E08799-5971-469E-B6BD-5EA248E22CB0}" type="datetimeFigureOut">
              <a:rPr lang="en-IN" smtClean="0"/>
              <a:t>22-02-2020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A47B18-9C65-409B-8C66-C5F268E71C44}" type="slidenum">
              <a:rPr lang="en-IN" smtClean="0"/>
              <a:t>‹#›</a:t>
            </a:fld>
            <a:endParaRPr lang="en-IN"/>
          </a:p>
        </p:txBody>
      </p:sp>
    </p:spTree>
    <p:extLst>
      <p:ext uri="{BB962C8B-B14F-4D97-AF65-F5344CB8AC3E}">
        <p14:creationId xmlns:p14="http://schemas.microsoft.com/office/powerpoint/2010/main" val="293266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E08799-5971-469E-B6BD-5EA248E22CB0}" type="datetimeFigureOut">
              <a:rPr lang="en-IN" smtClean="0"/>
              <a:t>22-02-2020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A47B18-9C65-409B-8C66-C5F268E71C44}" type="slidenum">
              <a:rPr lang="en-IN" smtClean="0"/>
              <a:t>‹#›</a:t>
            </a:fld>
            <a:endParaRPr lang="en-IN"/>
          </a:p>
        </p:txBody>
      </p:sp>
    </p:spTree>
    <p:extLst>
      <p:ext uri="{BB962C8B-B14F-4D97-AF65-F5344CB8AC3E}">
        <p14:creationId xmlns:p14="http://schemas.microsoft.com/office/powerpoint/2010/main" val="1481279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dirty="0" smtClean="0"/>
              <a:t>Brain Tumor Detection</a:t>
            </a:r>
            <a:endParaRPr lang="en-IN" dirty="0"/>
          </a:p>
        </p:txBody>
      </p:sp>
      <p:sp>
        <p:nvSpPr>
          <p:cNvPr id="3" name="Subtitle 2"/>
          <p:cNvSpPr>
            <a:spLocks noGrp="1"/>
          </p:cNvSpPr>
          <p:nvPr>
            <p:ph type="subTitle" idx="1"/>
          </p:nvPr>
        </p:nvSpPr>
        <p:spPr>
          <a:xfrm>
            <a:off x="7732888" y="4324527"/>
            <a:ext cx="2935111" cy="1655762"/>
          </a:xfrm>
        </p:spPr>
        <p:txBody>
          <a:bodyPr>
            <a:normAutofit fontScale="85000" lnSpcReduction="10000"/>
          </a:bodyPr>
          <a:lstStyle/>
          <a:p>
            <a:r>
              <a:rPr lang="en-IN" dirty="0" smtClean="0"/>
              <a:t>Report By,</a:t>
            </a:r>
          </a:p>
          <a:p>
            <a:r>
              <a:rPr lang="en-IN" dirty="0" smtClean="0"/>
              <a:t>T. VARUN (16WJ1A05V2)</a:t>
            </a:r>
          </a:p>
          <a:p>
            <a:r>
              <a:rPr lang="en-IN" dirty="0" smtClean="0"/>
              <a:t>Under the Guidance,</a:t>
            </a:r>
          </a:p>
          <a:p>
            <a:r>
              <a:rPr lang="en-IN" dirty="0" smtClean="0"/>
              <a:t>V. Devasekhar (HOD-CSE2)</a:t>
            </a:r>
            <a:endParaRPr lang="en-IN" dirty="0"/>
          </a:p>
        </p:txBody>
      </p:sp>
    </p:spTree>
    <p:extLst>
      <p:ext uri="{BB962C8B-B14F-4D97-AF65-F5344CB8AC3E}">
        <p14:creationId xmlns:p14="http://schemas.microsoft.com/office/powerpoint/2010/main" val="3465137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Convolutional Neural Network Model</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85578"/>
            <a:ext cx="10515600" cy="4031431"/>
          </a:xfrm>
        </p:spPr>
      </p:pic>
    </p:spTree>
    <p:extLst>
      <p:ext uri="{BB962C8B-B14F-4D97-AF65-F5344CB8AC3E}">
        <p14:creationId xmlns:p14="http://schemas.microsoft.com/office/powerpoint/2010/main" val="954801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Pooling</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7900" y="2220119"/>
            <a:ext cx="7696200" cy="3562350"/>
          </a:xfrm>
        </p:spPr>
      </p:pic>
    </p:spTree>
    <p:extLst>
      <p:ext uri="{BB962C8B-B14F-4D97-AF65-F5344CB8AC3E}">
        <p14:creationId xmlns:p14="http://schemas.microsoft.com/office/powerpoint/2010/main" val="2070467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Pooling</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2523" y="2426413"/>
            <a:ext cx="8826954" cy="3149762"/>
          </a:xfrm>
        </p:spPr>
      </p:pic>
    </p:spTree>
    <p:extLst>
      <p:ext uri="{BB962C8B-B14F-4D97-AF65-F5344CB8AC3E}">
        <p14:creationId xmlns:p14="http://schemas.microsoft.com/office/powerpoint/2010/main" val="627849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 Extraction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3291" y="1825625"/>
            <a:ext cx="6965418" cy="4351338"/>
          </a:xfrm>
        </p:spPr>
      </p:pic>
    </p:spTree>
    <p:extLst>
      <p:ext uri="{BB962C8B-B14F-4D97-AF65-F5344CB8AC3E}">
        <p14:creationId xmlns:p14="http://schemas.microsoft.com/office/powerpoint/2010/main" val="845401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Screenshot - 1</a:t>
            </a:r>
            <a:endParaRPr lang="en-IN" dirty="0"/>
          </a:p>
        </p:txBody>
      </p:sp>
      <p:pic>
        <p:nvPicPr>
          <p:cNvPr id="4" name="Content Placeholder 3"/>
          <p:cNvPicPr>
            <a:picLocks noGrp="1" noChangeAspect="1"/>
          </p:cNvPicPr>
          <p:nvPr>
            <p:ph idx="1"/>
          </p:nvPr>
        </p:nvPicPr>
        <p:blipFill>
          <a:blip r:embed="rId2"/>
          <a:stretch>
            <a:fillRect/>
          </a:stretch>
        </p:blipFill>
        <p:spPr>
          <a:xfrm>
            <a:off x="2226255" y="1825625"/>
            <a:ext cx="7739489" cy="4351338"/>
          </a:xfrm>
          <a:prstGeom prst="rect">
            <a:avLst/>
          </a:prstGeom>
        </p:spPr>
      </p:pic>
    </p:spTree>
    <p:extLst>
      <p:ext uri="{BB962C8B-B14F-4D97-AF65-F5344CB8AC3E}">
        <p14:creationId xmlns:p14="http://schemas.microsoft.com/office/powerpoint/2010/main" val="1910867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Screenshot - 2</a:t>
            </a:r>
            <a:endParaRPr lang="en-IN" dirty="0"/>
          </a:p>
        </p:txBody>
      </p:sp>
      <p:pic>
        <p:nvPicPr>
          <p:cNvPr id="4" name="Content Placeholder 3"/>
          <p:cNvPicPr>
            <a:picLocks noGrp="1" noChangeAspect="1"/>
          </p:cNvPicPr>
          <p:nvPr>
            <p:ph idx="1"/>
          </p:nvPr>
        </p:nvPicPr>
        <p:blipFill>
          <a:blip r:embed="rId2"/>
          <a:stretch>
            <a:fillRect/>
          </a:stretch>
        </p:blipFill>
        <p:spPr>
          <a:xfrm>
            <a:off x="2226255" y="1825625"/>
            <a:ext cx="7739489" cy="4351338"/>
          </a:xfrm>
          <a:prstGeom prst="rect">
            <a:avLst/>
          </a:prstGeom>
        </p:spPr>
      </p:pic>
    </p:spTree>
    <p:extLst>
      <p:ext uri="{BB962C8B-B14F-4D97-AF65-F5344CB8AC3E}">
        <p14:creationId xmlns:p14="http://schemas.microsoft.com/office/powerpoint/2010/main" val="949245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Screenshot - 3</a:t>
            </a:r>
            <a:endParaRPr lang="en-IN" dirty="0"/>
          </a:p>
        </p:txBody>
      </p:sp>
      <p:pic>
        <p:nvPicPr>
          <p:cNvPr id="5" name="Content Placeholder 4"/>
          <p:cNvPicPr>
            <a:picLocks noGrp="1" noChangeAspect="1"/>
          </p:cNvPicPr>
          <p:nvPr>
            <p:ph idx="1"/>
          </p:nvPr>
        </p:nvPicPr>
        <p:blipFill>
          <a:blip r:embed="rId2"/>
          <a:stretch>
            <a:fillRect/>
          </a:stretch>
        </p:blipFill>
        <p:spPr>
          <a:xfrm>
            <a:off x="2226255" y="1825625"/>
            <a:ext cx="7739489" cy="4351338"/>
          </a:xfrm>
          <a:prstGeom prst="rect">
            <a:avLst/>
          </a:prstGeom>
        </p:spPr>
      </p:pic>
    </p:spTree>
    <p:extLst>
      <p:ext uri="{BB962C8B-B14F-4D97-AF65-F5344CB8AC3E}">
        <p14:creationId xmlns:p14="http://schemas.microsoft.com/office/powerpoint/2010/main" val="1768534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pPr algn="just"/>
            <a:r>
              <a:rPr lang="en-IN" dirty="0" smtClean="0"/>
              <a:t>As the other input from the user are considered along with the MRI scan data the predictions can be accurate in most of the cases.</a:t>
            </a:r>
          </a:p>
          <a:p>
            <a:pPr algn="just"/>
            <a:r>
              <a:rPr lang="en-IN" dirty="0" smtClean="0"/>
              <a:t>The results of the model can be seen in the following slide where the graph of achieved accuracy and loss is displayed.</a:t>
            </a:r>
          </a:p>
          <a:p>
            <a:pPr algn="just"/>
            <a:r>
              <a:rPr lang="en-IN" dirty="0" smtClean="0"/>
              <a:t>We can see that the accuracy gradually increases from 60% and achieve 99.7%, and the loss decreases from  60% to almost of 0%.</a:t>
            </a:r>
            <a:endParaRPr lang="en-IN" dirty="0"/>
          </a:p>
        </p:txBody>
      </p:sp>
    </p:spTree>
    <p:extLst>
      <p:ext uri="{BB962C8B-B14F-4D97-AF65-F5344CB8AC3E}">
        <p14:creationId xmlns:p14="http://schemas.microsoft.com/office/powerpoint/2010/main" val="291628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2970" y="1825625"/>
            <a:ext cx="5826059" cy="4351338"/>
          </a:xfrm>
        </p:spPr>
      </p:pic>
    </p:spTree>
    <p:extLst>
      <p:ext uri="{BB962C8B-B14F-4D97-AF65-F5344CB8AC3E}">
        <p14:creationId xmlns:p14="http://schemas.microsoft.com/office/powerpoint/2010/main" val="368909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Enhancements</a:t>
            </a:r>
            <a:endParaRPr lang="en-IN" dirty="0"/>
          </a:p>
        </p:txBody>
      </p:sp>
      <p:sp>
        <p:nvSpPr>
          <p:cNvPr id="3" name="Content Placeholder 2"/>
          <p:cNvSpPr>
            <a:spLocks noGrp="1"/>
          </p:cNvSpPr>
          <p:nvPr>
            <p:ph idx="1"/>
          </p:nvPr>
        </p:nvSpPr>
        <p:spPr/>
        <p:txBody>
          <a:bodyPr/>
          <a:lstStyle/>
          <a:p>
            <a:pPr algn="just"/>
            <a:r>
              <a:rPr lang="en-IN" dirty="0" smtClean="0"/>
              <a:t>The proposed model can be additionally added with the real time patients data and the predictions can be more accuracy in all the cases which will help the patients to save their money by avoiding the initial visit to the hospital. Once the tumor is conformed by the model they can visit the hospital and can get their treatment.</a:t>
            </a:r>
          </a:p>
          <a:p>
            <a:pPr algn="just"/>
            <a:r>
              <a:rPr lang="en-IN" dirty="0" smtClean="0"/>
              <a:t>The model can even be trained on the other kind of tumor data where it can excel the predictions.</a:t>
            </a:r>
            <a:endParaRPr lang="en-IN" dirty="0"/>
          </a:p>
        </p:txBody>
      </p:sp>
    </p:spTree>
    <p:extLst>
      <p:ext uri="{BB962C8B-B14F-4D97-AF65-F5344CB8AC3E}">
        <p14:creationId xmlns:p14="http://schemas.microsoft.com/office/powerpoint/2010/main" val="3827396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a:t>
            </a:r>
            <a:endParaRPr lang="en-IN" dirty="0"/>
          </a:p>
        </p:txBody>
      </p:sp>
      <p:sp>
        <p:nvSpPr>
          <p:cNvPr id="3" name="Content Placeholder 2"/>
          <p:cNvSpPr>
            <a:spLocks noGrp="1"/>
          </p:cNvSpPr>
          <p:nvPr>
            <p:ph idx="1"/>
          </p:nvPr>
        </p:nvSpPr>
        <p:spPr/>
        <p:txBody>
          <a:bodyPr>
            <a:normAutofit lnSpcReduction="10000"/>
          </a:bodyPr>
          <a:lstStyle/>
          <a:p>
            <a:pPr algn="just"/>
            <a:r>
              <a:rPr lang="en-IN" dirty="0"/>
              <a:t>A human brain is centre of the nervous system; it is a collection of white mass of cells. A tumor of brain is collection of uncontrolled increasing of these cells abnormally found in different part of the brain namely Glial cells, neurons, lymphatic tissues, blood vessels, pituitary glands and other part of brain which lead to the cancer. Cancer of Brain is of two types. Benign which is not cancerous no danger at all, other one is Malignant which is cancerous tumor; it grows abnormally by multiplying the cells rapidly, which leads to the death of the person if not detected. Manually it is not so easily possible to detect and identify the tumor. Programming division method by MRI is way to detect and identify the tumor. In order to give precise output a strong segmentation method is needed.</a:t>
            </a:r>
          </a:p>
          <a:p>
            <a:endParaRPr lang="en-IN" dirty="0"/>
          </a:p>
        </p:txBody>
      </p:sp>
    </p:spTree>
    <p:extLst>
      <p:ext uri="{BB962C8B-B14F-4D97-AF65-F5344CB8AC3E}">
        <p14:creationId xmlns:p14="http://schemas.microsoft.com/office/powerpoint/2010/main" val="3058414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 </a:t>
            </a:r>
            <a:endParaRPr lang="en-IN" dirty="0"/>
          </a:p>
        </p:txBody>
      </p:sp>
      <p:sp>
        <p:nvSpPr>
          <p:cNvPr id="3" name="Content Placeholder 2"/>
          <p:cNvSpPr>
            <a:spLocks noGrp="1"/>
          </p:cNvSpPr>
          <p:nvPr>
            <p:ph idx="1"/>
          </p:nvPr>
        </p:nvSpPr>
        <p:spPr/>
        <p:txBody>
          <a:bodyPr/>
          <a:lstStyle/>
          <a:p>
            <a:pPr algn="just"/>
            <a:r>
              <a:rPr lang="en-IN" dirty="0"/>
              <a:t>Brain tumor identification is really challenging task in early stages of life. But now it became advanced with various machine learning and deep learning algorithms. Now a day’s issue of brain tumor automatic identification is of great interest. In Order to detect the brain tumor of a patient we consider the data of patients like MRI images of a patient’s brain. Here our problem is to identify whether tumor is present in patient’s brain or not. It is very important to detect the tumors at starting level for a healthy life of a patient. There are many literatures on detecting these kinds of brain tumors and improving the detection accuracies.</a:t>
            </a:r>
          </a:p>
          <a:p>
            <a:endParaRPr lang="en-IN" dirty="0"/>
          </a:p>
        </p:txBody>
      </p:sp>
    </p:spTree>
    <p:extLst>
      <p:ext uri="{BB962C8B-B14F-4D97-AF65-F5344CB8AC3E}">
        <p14:creationId xmlns:p14="http://schemas.microsoft.com/office/powerpoint/2010/main" val="3973509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a:t>
            </a:r>
            <a:endParaRPr lang="en-IN" dirty="0"/>
          </a:p>
        </p:txBody>
      </p:sp>
      <p:sp>
        <p:nvSpPr>
          <p:cNvPr id="3" name="Content Placeholder 2"/>
          <p:cNvSpPr>
            <a:spLocks noGrp="1"/>
          </p:cNvSpPr>
          <p:nvPr>
            <p:ph idx="1"/>
          </p:nvPr>
        </p:nvSpPr>
        <p:spPr/>
        <p:txBody>
          <a:bodyPr/>
          <a:lstStyle/>
          <a:p>
            <a:pPr algn="just"/>
            <a:r>
              <a:rPr lang="en-IN" dirty="0"/>
              <a:t>The segmentation, detection, and extraction of infected tumor area from magnetic resonance (MR) images are a primary concern but a tedious and time taking task performed by radiologists or clinical experts, and their accuracy depends on their experience only. So, the use of computer aided technology becomes very necessary to overcome these limitations.</a:t>
            </a:r>
          </a:p>
          <a:p>
            <a:r>
              <a:rPr lang="en-IN" dirty="0"/>
              <a:t>We estimate the brain tumor severity using Convolutional Neural Network algorithm which gives us accurate results</a:t>
            </a:r>
            <a:r>
              <a:rPr lang="en-IN" dirty="0" smtClean="0"/>
              <a:t>.</a:t>
            </a:r>
            <a:endParaRPr lang="en-IN" dirty="0"/>
          </a:p>
        </p:txBody>
      </p:sp>
    </p:spTree>
    <p:extLst>
      <p:ext uri="{BB962C8B-B14F-4D97-AF65-F5344CB8AC3E}">
        <p14:creationId xmlns:p14="http://schemas.microsoft.com/office/powerpoint/2010/main" val="1042463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Existing Method</a:t>
            </a:r>
            <a:endParaRPr lang="en-IN" dirty="0"/>
          </a:p>
        </p:txBody>
      </p:sp>
      <p:sp>
        <p:nvSpPr>
          <p:cNvPr id="3" name="Content Placeholder 2"/>
          <p:cNvSpPr>
            <a:spLocks noGrp="1"/>
          </p:cNvSpPr>
          <p:nvPr>
            <p:ph idx="1"/>
          </p:nvPr>
        </p:nvSpPr>
        <p:spPr/>
        <p:txBody>
          <a:bodyPr/>
          <a:lstStyle/>
          <a:p>
            <a:r>
              <a:rPr lang="en-IN" dirty="0" smtClean="0"/>
              <a:t>The existing model uses the MRI images and classifies the images whether the Tumor is present in that image or not.</a:t>
            </a:r>
          </a:p>
          <a:p>
            <a:r>
              <a:rPr lang="en-IN" dirty="0" smtClean="0"/>
              <a:t>It does not take other inputs or cannot suggest what are the steps or precaution to be taken</a:t>
            </a:r>
          </a:p>
          <a:p>
            <a:r>
              <a:rPr lang="en-IN" dirty="0" smtClean="0"/>
              <a:t>The drawback is that the model will not use any kind of filters to improve the accuracy.</a:t>
            </a:r>
            <a:endParaRPr lang="en-IN" dirty="0"/>
          </a:p>
        </p:txBody>
      </p:sp>
    </p:spTree>
    <p:extLst>
      <p:ext uri="{BB962C8B-B14F-4D97-AF65-F5344CB8AC3E}">
        <p14:creationId xmlns:p14="http://schemas.microsoft.com/office/powerpoint/2010/main" val="1402779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Proposed Method</a:t>
            </a:r>
            <a:endParaRPr lang="en-IN" dirty="0"/>
          </a:p>
        </p:txBody>
      </p:sp>
      <p:sp>
        <p:nvSpPr>
          <p:cNvPr id="3" name="Content Placeholder 2"/>
          <p:cNvSpPr>
            <a:spLocks noGrp="1"/>
          </p:cNvSpPr>
          <p:nvPr>
            <p:ph idx="1"/>
          </p:nvPr>
        </p:nvSpPr>
        <p:spPr/>
        <p:txBody>
          <a:bodyPr/>
          <a:lstStyle/>
          <a:p>
            <a:r>
              <a:rPr lang="en-IN" dirty="0" smtClean="0"/>
              <a:t>The proposed model will use </a:t>
            </a:r>
            <a:r>
              <a:rPr lang="en-IN" dirty="0"/>
              <a:t>Gaussian filters, Canny filters, </a:t>
            </a:r>
            <a:r>
              <a:rPr lang="en-IN" dirty="0" smtClean="0"/>
              <a:t>erode, dilate, and bitwise filters that will help the Convolutional Neural Network (CNN) to achieve the greater accuracy.</a:t>
            </a:r>
          </a:p>
          <a:p>
            <a:r>
              <a:rPr lang="en-IN" dirty="0" smtClean="0"/>
              <a:t>This model also include methods which get the input from the user like headache and can classify the given input according to the brain tumor symptoms feed.</a:t>
            </a:r>
          </a:p>
          <a:p>
            <a:r>
              <a:rPr lang="en-IN" dirty="0" smtClean="0"/>
              <a:t>The proposed CNN model achieved an accuracy of 99.7% by using the above methods.</a:t>
            </a:r>
            <a:endParaRPr lang="en-IN" dirty="0"/>
          </a:p>
        </p:txBody>
      </p:sp>
    </p:spTree>
    <p:extLst>
      <p:ext uri="{BB962C8B-B14F-4D97-AF65-F5344CB8AC3E}">
        <p14:creationId xmlns:p14="http://schemas.microsoft.com/office/powerpoint/2010/main" val="1709552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Architecture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370249"/>
            <a:ext cx="10515600" cy="3262090"/>
          </a:xfrm>
        </p:spPr>
      </p:pic>
    </p:spTree>
    <p:extLst>
      <p:ext uri="{BB962C8B-B14F-4D97-AF65-F5344CB8AC3E}">
        <p14:creationId xmlns:p14="http://schemas.microsoft.com/office/powerpoint/2010/main" val="4052592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Pre-processing Data</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1245" y="1498246"/>
            <a:ext cx="6152444" cy="4931593"/>
          </a:xfrm>
        </p:spPr>
      </p:pic>
    </p:spTree>
    <p:extLst>
      <p:ext uri="{BB962C8B-B14F-4D97-AF65-F5344CB8AC3E}">
        <p14:creationId xmlns:p14="http://schemas.microsoft.com/office/powerpoint/2010/main" val="2602017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Dataset Model</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8678" y="1825625"/>
            <a:ext cx="6774643" cy="4351338"/>
          </a:xfrm>
        </p:spPr>
      </p:pic>
    </p:spTree>
    <p:extLst>
      <p:ext uri="{BB962C8B-B14F-4D97-AF65-F5344CB8AC3E}">
        <p14:creationId xmlns:p14="http://schemas.microsoft.com/office/powerpoint/2010/main" val="35745650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697</Words>
  <Application>Microsoft Office PowerPoint</Application>
  <PresentationFormat>Widescreen</PresentationFormat>
  <Paragraphs>38</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Brain Tumor Detection</vt:lpstr>
      <vt:lpstr>Abstract</vt:lpstr>
      <vt:lpstr>Abstract </vt:lpstr>
      <vt:lpstr>Abstract</vt:lpstr>
      <vt:lpstr>Existing Method</vt:lpstr>
      <vt:lpstr>Proposed Method</vt:lpstr>
      <vt:lpstr>Architecture</vt:lpstr>
      <vt:lpstr>Pre-processing Data</vt:lpstr>
      <vt:lpstr>Dataset Model</vt:lpstr>
      <vt:lpstr>Convolutional Neural Network Model</vt:lpstr>
      <vt:lpstr>Pooling</vt:lpstr>
      <vt:lpstr>Pooling</vt:lpstr>
      <vt:lpstr>Feature Extraction</vt:lpstr>
      <vt:lpstr>Screenshot - 1</vt:lpstr>
      <vt:lpstr>Screenshot - 2</vt:lpstr>
      <vt:lpstr>Screenshot - 3</vt:lpstr>
      <vt:lpstr>Conclusion</vt:lpstr>
      <vt:lpstr>Results</vt:lpstr>
      <vt:lpstr>Future Enhancements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Tumor Detection Using Convolutional Neural Networks</dc:title>
  <dc:creator>T VaruN</dc:creator>
  <cp:lastModifiedBy>T VaruN</cp:lastModifiedBy>
  <cp:revision>33</cp:revision>
  <dcterms:created xsi:type="dcterms:W3CDTF">2020-02-20T06:08:42Z</dcterms:created>
  <dcterms:modified xsi:type="dcterms:W3CDTF">2020-02-22T05:26:13Z</dcterms:modified>
</cp:coreProperties>
</file>