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Perfetto Trace Analysis: Performance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of PerfettoTraceForRecruitment.pftrace</a:t>
            </a:r>
          </a:p>
          <a:p>
            <a:r>
              <a:t>Focus on YouTube Application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Limitations &amp; Guiding Further Investigation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Acknowledged Limitations (based on current trace &amp; guide examples):</a:t>
            </a:r>
          </a:p>
          <a:p>
            <a:pPr>
              <a:defRPr sz="1600"/>
            </a:pPr>
            <a:r>
              <a:t>  - No explicit perf_samples_skipped in this trace (positive), but a general concern if present.</a:t>
            </a:r>
          </a:p>
          <a:p>
            <a:pPr>
              <a:defRPr sz="1600"/>
            </a:pPr>
            <a:r>
              <a:t>  - Potentially missing: detailed function call stacks, direct I/O metrics, memory metrics (if not enabled).</a:t>
            </a:r>
          </a:p>
          <a:p>
            <a:pPr>
              <a:defRPr sz="1600"/>
            </a:pPr>
            <a:r>
              <a:t>Reframe as Strength: CPU-level clues are invaluable for targeted next steps.</a:t>
            </a:r>
          </a:p>
          <a:p>
            <a:pPr>
              <a:defRPr sz="1600"/>
            </a:pPr>
            <a:r>
              <a:t>Example: High runnable times point to CPU contention; core placement issues suggest scheduler interaction analysis.</a:t>
            </a:r>
          </a:p>
          <a:p>
            <a:pPr>
              <a:defRPr sz="1600"/>
            </a:pPr>
            <a:r>
              <a:t>Example: Frequent short runs + sleeps strongly suggest I/O or lock issues, guiding need for specific trace flags (e.g., ftrace with disk, sync, lock categories).</a:t>
            </a:r>
          </a:p>
          <a:p>
            <a:pPr>
              <a:defRPr sz="1600"/>
            </a:pPr>
            <a:r>
              <a:t>Impact: CPU-first analysis efficiently narrows down problem areas, making subsequent deep dives more productive.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Insights &amp; Optimization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1. Address CPU Contention (High Runnable Times):</a:t>
            </a:r>
          </a:p>
          <a:p>
            <a:pPr>
              <a:defRPr sz="1600"/>
            </a:pPr>
            <a:r>
              <a:t>   - How-to: Analyze competing threads, adjust priorities, defer background work.</a:t>
            </a:r>
          </a:p>
          <a:p>
            <a:pPr>
              <a:defRPr sz="1600"/>
            </a:pPr>
            <a:r>
              <a:t>   - Next Step (Trace): Deeper sched_slice analysis, correlate with CPU freq/idle.</a:t>
            </a:r>
          </a:p>
          <a:p>
            <a:pPr>
              <a:defRPr sz="1600"/>
            </a:pPr>
            <a:r>
              <a:t>2. Investigate Core Placement:</a:t>
            </a:r>
          </a:p>
          <a:p>
            <a:pPr>
              <a:defRPr sz="1600"/>
            </a:pPr>
            <a:r>
              <a:t>   - How-to: Explore PerformanceHintManager, analyze concurrent BIG core usage.</a:t>
            </a:r>
          </a:p>
          <a:p>
            <a:pPr>
              <a:defRPr sz="1600"/>
            </a:pPr>
            <a:r>
              <a:t>   - Next Step (Trace): Correlate with CPU freq/idle; examine what runs on BIG cores.</a:t>
            </a:r>
          </a:p>
          <a:p>
            <a:pPr>
              <a:defRPr sz="1600"/>
            </a:pPr>
            <a:r>
              <a:t>3. Confirm &amp; Optimize Potential I/O or Lock Waits (Frequent Short Runs):</a:t>
            </a:r>
          </a:p>
          <a:p>
            <a:pPr>
              <a:defRPr sz="1600"/>
            </a:pPr>
            <a:r>
              <a:t>   - How-to: If confirmed, batch I/O, use caching, optimize network, reduce lock contention.</a:t>
            </a:r>
          </a:p>
          <a:p>
            <a:pPr>
              <a:defRPr sz="1600"/>
            </a:pPr>
            <a:r>
              <a:t>   - Next Step (Trace): CRITICAL - Capture new trace with I/O (disk, sync, ext4, network) and lock events.</a:t>
            </a:r>
          </a:p>
          <a:p>
            <a:pPr>
              <a:defRPr sz="1600"/>
            </a:pPr>
            <a:r>
              <a:t>4. General (If Long Main Thread Tasks Were Found - N/A for this trace but good practice):</a:t>
            </a:r>
          </a:p>
          <a:p>
            <a:pPr>
              <a:defRPr sz="1600"/>
            </a:pPr>
            <a:r>
              <a:t>   - How-to: Profile with call stacks, move work off main thread, simplify rendering.</a:t>
            </a:r>
          </a:p>
          <a:p>
            <a:pPr>
              <a:defRPr sz="1600"/>
            </a:pPr>
            <a:r>
              <a:t>   - Next Step (Trace): Enable call stack sampling (e.g., gfx, view, input, sched, freq, dalvik).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Recap of Main Findings (CPU Detective Work):</a:t>
            </a:r>
          </a:p>
          <a:p>
            <a:pPr>
              <a:defRPr sz="1600"/>
            </a:pPr>
            <a:r>
              <a:t>  - YouTube performance is impacted by CPU contention (high runnable times for key threads).</a:t>
            </a:r>
          </a:p>
          <a:p>
            <a:pPr>
              <a:defRPr sz="1600"/>
            </a:pPr>
            <a:r>
              <a:t>  - Suboptimal core placement for critical YouTube threads was observed.</a:t>
            </a:r>
          </a:p>
          <a:p>
            <a:pPr>
              <a:defRPr sz="1600"/>
            </a:pPr>
            <a:r>
              <a:t>  - Patterns suggestive of I/O or lock contention exist and need confirmation.</a:t>
            </a:r>
          </a:p>
          <a:p>
            <a:pPr>
              <a:defRPr sz="1600"/>
            </a:pPr>
            <a:r>
              <a:t>Recommendations for Next Steps:</a:t>
            </a:r>
          </a:p>
          <a:p>
            <a:pPr>
              <a:defRPr sz="1600"/>
            </a:pPr>
            <a:r>
              <a:t>  1. Prioritize a new Perfetto trace with enhanced configurations:</a:t>
            </a:r>
          </a:p>
          <a:p>
            <a:pPr>
              <a:defRPr sz="1600"/>
            </a:pPr>
            <a:r>
              <a:t>     - Enable I/O event tracing (ftrace: disk, sync, ext4, network).</a:t>
            </a:r>
          </a:p>
          <a:p>
            <a:pPr>
              <a:defRPr sz="1600"/>
            </a:pPr>
            <a:r>
              <a:t>     - Enable lock contention event tracing (ftrace: lock).</a:t>
            </a:r>
          </a:p>
          <a:p>
            <a:pPr>
              <a:defRPr sz="1600"/>
            </a:pPr>
            <a:r>
              <a:t>     - Ensure CPU frequency and idle state tracing is active.</a:t>
            </a:r>
          </a:p>
          <a:p>
            <a:pPr>
              <a:defRPr sz="1600"/>
            </a:pPr>
            <a:r>
              <a:t>     - Consider call stack sampling if specific CPU-bound functions need identification in future.</a:t>
            </a:r>
          </a:p>
          <a:p>
            <a:pPr>
              <a:defRPr sz="1600"/>
            </a:pPr>
            <a:r>
              <a:t>  2. Focus investigation on periods/threads highlighted by CPU data anomalies.</a:t>
            </a:r>
          </a:p>
          <a:p>
            <a:pPr>
              <a:defRPr sz="1600"/>
            </a:pPr>
            <a:r>
              <a:t>  3. Systematically address the hypotheses: CPU contention, core placement, and I/O/lock waits.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Trace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Purpose: Analyzing PerfettoTraceForRecruitment.pftrace to understand system and YouTube app performance on an Android device.</a:t>
            </a:r>
          </a:p>
          <a:p>
            <a:pPr>
              <a:defRPr sz="1600"/>
            </a:pPr>
            <a:r>
              <a:t>Approach: Acting as performance detectives using CPU data as our primary clues.</a:t>
            </a:r>
          </a:p>
          <a:p>
            <a:pPr>
              <a:defRPr sz="1600"/>
            </a:pPr>
            <a:r>
              <a:t>Key System Specs:</a:t>
            </a:r>
          </a:p>
          <a:p>
            <a:pPr>
              <a:defRPr sz="1600"/>
            </a:pPr>
            <a:r>
              <a:t>  - Device: Cuttlefish (Default)</a:t>
            </a:r>
          </a:p>
          <a:p>
            <a:pPr>
              <a:defRPr sz="1600"/>
            </a:pPr>
            <a:r>
              <a:t>  - Android Version: 35.0</a:t>
            </a:r>
          </a:p>
          <a:p>
            <a:pPr>
              <a:defRPr sz="1600"/>
            </a:pPr>
            <a:r>
              <a:t>  - RAM: 16GB LPDDR5 (Samsung - Example from Guide)</a:t>
            </a:r>
          </a:p>
          <a:p>
            <a:pPr>
              <a:defRPr sz="1600"/>
            </a:pPr>
            <a:r>
              <a:t>  - CPU: 8 cores (e.g., 4x silver @ 1.8GHz, 4x gold @ 2.4GHz - Example from Guide)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Workload Identification &amp;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Main Activity Focus: com.google.android.youtube</a:t>
            </a:r>
          </a:p>
          <a:p>
            <a:pPr>
              <a:defRPr sz="1600"/>
            </a:pPr>
            <a:r>
              <a:t>Rationale: This analysis centers on the YouTube application as a significant workload within the trace, allowing for targeted performance investigation.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Performance Insights (CPU Clues)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Overall CPU Activity: YouTube (com.google.android.youtube) is a primary CPU consumer.</a:t>
            </a:r>
          </a:p>
          <a:p>
            <a:pPr>
              <a:defRPr sz="1600"/>
            </a:pPr>
            <a:r>
              <a:t>Key Processes/Threads: Significant activity observed in YouTube threads, surfaceflinger, and media services.</a:t>
            </a:r>
          </a:p>
          <a:p>
            <a:pPr>
              <a:defRPr sz="1600"/>
            </a:pPr>
            <a:r>
              <a:t>Initial Observations/Concerns from CPU Data:</a:t>
            </a:r>
          </a:p>
          <a:p>
            <a:pPr>
              <a:defRPr sz="1600"/>
            </a:pPr>
            <a:r>
              <a:t>  - High Runnable Times: Several YouTube threads (e.g., ExoPlayer, Binder, CodecLooper) spend considerable time waiting for CPU.</a:t>
            </a:r>
          </a:p>
          <a:p>
            <a:pPr>
              <a:defRPr sz="1600"/>
            </a:pPr>
            <a:r>
              <a:t>  - Core Placement: Critical YouTube threads observed running on LITTLE cores, potentially impacting performance.</a:t>
            </a:r>
          </a:p>
          <a:p>
            <a:pPr>
              <a:defRPr sz="1600"/>
            </a:pPr>
            <a:r>
              <a:t>  - Frequent Short Runs: Patterns in some YouTube threads suggest potential I/O or lock contention (requires further investigation with specific trace flags).</a:t>
            </a:r>
          </a:p>
          <a:p>
            <a:pPr>
              <a:defRPr sz="1600"/>
            </a:pPr>
            <a:r>
              <a:t>  - No Long Main Thread Tasks (&gt;16ms) were found for YouTube in this trace, which is a positive sign for UI responsiveness in that specific regard.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CPU Consuming Processes</a:t>
            </a:r>
          </a:p>
        </p:txBody>
      </p:sp>
      <p:pic>
        <p:nvPicPr>
          <p:cNvPr id="3" name="Picture 2" descr="top_processes_cpu_us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566928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This chart shows the top CPU consuming processes during the trace.</a:t>
            </a:r>
          </a:p>
          <a:p>
            <a:pPr>
              <a:defRPr sz="1400"/>
            </a:pPr>
            <a:r>
              <a:t>com.google.android.youtube is a significant consumer, as expected during its active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Deeper Dive: SQL for Interrogating CPU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SQL in Perfetto: Allows precise interrogation of trace data, like a detective questioning a witness, to extract specific evidence about CPU behavior.</a:t>
            </a:r>
          </a:p>
          <a:p>
            <a:pPr>
              <a:defRPr sz="1600"/>
            </a:pPr>
            <a:r>
              <a:t>Example Use Cases (as per guide &amp; findings):</a:t>
            </a:r>
          </a:p>
          <a:p>
            <a:pPr>
              <a:defRPr sz="1600"/>
            </a:pPr>
            <a:r>
              <a:t>  1. YouTube Thread CPU Time &amp; States:</a:t>
            </a:r>
          </a:p>
          <a:p>
            <a:pPr>
              <a:defRPr sz="1600"/>
            </a:pPr>
            <a:r>
              <a:t>     - Purpose: Quantify how YouTube threads use CPU and identify struggles (e.g., high 'runnable' time).</a:t>
            </a:r>
          </a:p>
          <a:p>
            <a:pPr>
              <a:defRPr sz="1600"/>
            </a:pPr>
            <a:r>
              <a:t>     - Insight: Revealed multiple YouTube threads (ExoPlayer, CodecLooper, Binder) with high runnable ratios, indicating CPU contention.</a:t>
            </a:r>
          </a:p>
          <a:p>
            <a:pPr>
              <a:defRPr sz="1600"/>
            </a:pPr>
            <a:r>
              <a:t>  2. Long CPU Tasks on YouTube's Main Thread (Conceptual - as none were found in this trace &gt;16ms):</a:t>
            </a:r>
          </a:p>
          <a:p>
            <a:pPr>
              <a:defRPr sz="1600"/>
            </a:pPr>
            <a:r>
              <a:t>     - Purpose: Find long-duration CPU-bound tasks on the main thread, prime suspects for UI unresponsiveness.</a:t>
            </a:r>
          </a:p>
          <a:p>
            <a:pPr>
              <a:defRPr sz="1600"/>
            </a:pPr>
            <a:r>
              <a:t>     - Insight (if found): Would identify specific tasks causing jank.</a:t>
            </a:r>
          </a:p>
          <a:p>
            <a:pPr>
              <a:defRPr sz="1600"/>
            </a:pPr>
            <a:r>
              <a:t>Full schema is available for even deeper investigations.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Anomaly 1: High Runnable Time (CPU Contention)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Observation: Multiple YouTube threads show high runnable ratios (time spent waiting for CPU).</a:t>
            </a:r>
          </a:p>
          <a:p>
            <a:pPr>
              <a:defRPr sz="1600"/>
            </a:pPr>
            <a:r>
              <a:t>- Thread: ExoPlayer:Playb</a:t>
            </a:r>
          </a:p>
          <a:p>
            <a:pPr>
              <a:defRPr sz="1600"/>
            </a:pPr>
            <a:r>
              <a:t>- Thread: BG Thread #3</a:t>
            </a:r>
          </a:p>
          <a:p>
            <a:pPr>
              <a:defRPr sz="1600"/>
            </a:pPr>
            <a:r>
              <a:t>- Thread: binder:23019_4</a:t>
            </a:r>
          </a:p>
          <a:p>
            <a:pPr>
              <a:defRPr sz="1600"/>
            </a:pPr>
            <a:r>
              <a:t>- Thread: CodecLooper</a:t>
            </a:r>
          </a:p>
          <a:p>
            <a:pPr>
              <a:defRPr sz="1600"/>
            </a:pPr>
            <a:r>
              <a:t>- Thread: CodecLooper</a:t>
            </a:r>
          </a:p>
          <a:p>
            <a:pPr>
              <a:defRPr sz="1600"/>
            </a:pPr>
            <a:r>
              <a:t>Hypothesis: CPU contention from other threads/processes, or incorrect thread priority.</a:t>
            </a:r>
          </a:p>
          <a:p>
            <a:pPr>
              <a:defRPr sz="1600"/>
            </a:pPr>
            <a:r>
              <a:t>Impact: Potential sluggishness, jank, and reduced responsiveness in the YouTube app.</a:t>
            </a:r>
          </a:p>
          <a:p>
            <a:pPr>
              <a:defRPr sz="1600"/>
            </a:pPr>
            <a:r>
              <a:t>How-to: Analyze scheduling data for competing threads; review thread priorities.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Anomaly 2: Suboptimal Core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Observation: Critical YouTube threads spent ~29% of CPU time on assumed LITTLE cores.</a:t>
            </a:r>
          </a:p>
          <a:p>
            <a:pPr>
              <a:defRPr sz="1600"/>
            </a:pPr>
            <a:r>
              <a:t>- Critical YouTube threads spent 29.19% of their CPU time on assumed LITTLE cores (4.76 ms out of 16.32 ms).</a:t>
            </a:r>
          </a:p>
          <a:p>
            <a:pPr>
              <a:defRPr sz="1600"/>
            </a:pPr>
            <a:r>
              <a:t>- Running critical tasks on LITTLE cores can lead to slower performance and jank, especially if BIG cores were available.</a:t>
            </a:r>
          </a:p>
          <a:p>
            <a:pPr>
              <a:defRPr sz="1600"/>
            </a:pPr>
            <a:r>
              <a:t>Hypothesis: Scheduler not optimally placing critical threads on performance (BIG) cores.</a:t>
            </a:r>
          </a:p>
          <a:p>
            <a:pPr>
              <a:defRPr sz="1600"/>
            </a:pPr>
            <a:r>
              <a:t>Impact: Slower performance for critical operations, potential jank.</a:t>
            </a:r>
          </a:p>
          <a:p>
            <a:pPr>
              <a:defRPr sz="1600"/>
            </a:pPr>
            <a:r>
              <a:t>How-to: Investigate performance hints; analyze what runs on BIG cores concurrently.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Anomaly 3: Frequent Short Runs (Potential I/O/Lock Waits)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Observation: Numerous YouTube threads (e.g., ExoPlayer, CodecLooper, ChromiumNet, Binder) show frequent short CPU runs.</a:t>
            </a:r>
          </a:p>
          <a:p>
            <a:pPr>
              <a:defRPr sz="1600"/>
            </a:pPr>
            <a:r>
              <a:t>- Process: com.google.android.youtube, Thread: BG Thread #3 - Short Run Count: 172</a:t>
            </a:r>
          </a:p>
          <a:p>
            <a:pPr>
              <a:defRPr sz="1600"/>
            </a:pPr>
            <a:r>
              <a:t>- Process: com.google.android.youtube, Thread: ChromiumNet - Short Run Count: 179</a:t>
            </a:r>
          </a:p>
          <a:p>
            <a:pPr>
              <a:defRPr sz="1600"/>
            </a:pPr>
            <a:r>
              <a:t>- Process: com.google.android.youtube, Thread: CodecLooper - Short Run Count: 546</a:t>
            </a:r>
          </a:p>
          <a:p>
            <a:pPr>
              <a:defRPr sz="1600"/>
            </a:pPr>
            <a:r>
              <a:t>- Process: com.google.android.youtube, Thread: ExoPlayer:Playb - Short Run Count: 2291</a:t>
            </a:r>
          </a:p>
          <a:p>
            <a:pPr>
              <a:defRPr sz="1600"/>
            </a:pPr>
            <a:r>
              <a:t>Hypothesis: Pattern *might* indicate waiting for I/O (network, disk) or lock contention.</a:t>
            </a:r>
          </a:p>
          <a:p>
            <a:pPr>
              <a:defRPr sz="1600"/>
            </a:pPr>
            <a:r>
              <a:t>Impact: If on critical path, can lead to delays and reduced throughput.</a:t>
            </a:r>
          </a:p>
          <a:p>
            <a:pPr>
              <a:defRPr sz="1600"/>
            </a:pPr>
            <a:r>
              <a:t>How-to: Requires new trace with I/O and lock contention events to confirm.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