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  <p:sldMasterId id="2147483698" r:id="rId2"/>
    <p:sldMasterId id="2147483753" r:id="rId3"/>
  </p:sldMasterIdLst>
  <p:notesMasterIdLst>
    <p:notesMasterId r:id="rId22"/>
  </p:notesMasterIdLst>
  <p:handoutMasterIdLst>
    <p:handoutMasterId r:id="rId23"/>
  </p:handoutMasterIdLst>
  <p:sldIdLst>
    <p:sldId id="889" r:id="rId4"/>
    <p:sldId id="915" r:id="rId5"/>
    <p:sldId id="925" r:id="rId6"/>
    <p:sldId id="927" r:id="rId7"/>
    <p:sldId id="924" r:id="rId8"/>
    <p:sldId id="873" r:id="rId9"/>
    <p:sldId id="916" r:id="rId10"/>
    <p:sldId id="926" r:id="rId11"/>
    <p:sldId id="917" r:id="rId12"/>
    <p:sldId id="918" r:id="rId13"/>
    <p:sldId id="919" r:id="rId14"/>
    <p:sldId id="920" r:id="rId15"/>
    <p:sldId id="921" r:id="rId16"/>
    <p:sldId id="922" r:id="rId17"/>
    <p:sldId id="923" r:id="rId18"/>
    <p:sldId id="913" r:id="rId19"/>
    <p:sldId id="824" r:id="rId20"/>
    <p:sldId id="758" r:id="rId21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89"/>
            <p14:sldId id="915"/>
            <p14:sldId id="925"/>
            <p14:sldId id="927"/>
            <p14:sldId id="924"/>
            <p14:sldId id="873"/>
            <p14:sldId id="916"/>
            <p14:sldId id="926"/>
            <p14:sldId id="917"/>
            <p14:sldId id="918"/>
            <p14:sldId id="919"/>
            <p14:sldId id="920"/>
            <p14:sldId id="921"/>
            <p14:sldId id="922"/>
            <p14:sldId id="923"/>
            <p14:sldId id="913"/>
          </p14:sldIdLst>
        </p14:section>
        <p14:section name="CREDITS &amp; COPYRIGHTS" id="{96A22112-93F8-4FC4-92DC-51B794962ED1}">
          <p14:sldIdLst>
            <p14:sldId id="824"/>
            <p14:sldId id="7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rugen patel" initials="bp" lastIdx="2" clrIdx="0">
    <p:extLst>
      <p:ext uri="{19B8F6BF-5375-455C-9EA6-DF929625EA0E}">
        <p15:presenceInfo xmlns:p15="http://schemas.microsoft.com/office/powerpoint/2012/main" userId="f021a6139b3c29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3551"/>
    <a:srgbClr val="615474"/>
    <a:srgbClr val="E2F0D9"/>
    <a:srgbClr val="DFF6DE"/>
    <a:srgbClr val="D4A36E"/>
    <a:srgbClr val="D0343C"/>
    <a:srgbClr val="8DB1C4"/>
    <a:srgbClr val="3D4149"/>
    <a:srgbClr val="F9BE75"/>
    <a:srgbClr val="E46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9" autoAdjust="0"/>
    <p:restoredTop sz="95417" autoAdjust="0"/>
  </p:normalViewPr>
  <p:slideViewPr>
    <p:cSldViewPr>
      <p:cViewPr varScale="1">
        <p:scale>
          <a:sx n="98" d="100"/>
          <a:sy n="98" d="100"/>
        </p:scale>
        <p:origin x="72" y="282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194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13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6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76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45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29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03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26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32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045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06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76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22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8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88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73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4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2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4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4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61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1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78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30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Righ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968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8382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40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ef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82951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72390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29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ottom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32461AC-B281-40AE-A257-BD2F97623B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852738"/>
            <a:ext cx="12192000" cy="40052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FB8C5B-9195-4ACA-92DF-B203DC176504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03A4DD57-D36F-4CF9-9134-E1216D3AD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5994FDF0-A074-481D-87A3-0CE5A9450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8E7971E5-7349-4B4C-89E8-BDA021E0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33A05C9-A2CD-4D32-949B-C49DAC704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3732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1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0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51560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F99CF5-8B46-45FB-9937-DA746F4A5D80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9" name="Freeform 40">
              <a:extLst>
                <a:ext uri="{FF2B5EF4-FFF2-40B4-BE49-F238E27FC236}">
                  <a16:creationId xmlns:a16="http://schemas.microsoft.com/office/drawing/2014/main" id="{E2E1C14D-50E1-4CF7-9196-DAE544406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1">
              <a:extLst>
                <a:ext uri="{FF2B5EF4-FFF2-40B4-BE49-F238E27FC236}">
                  <a16:creationId xmlns:a16="http://schemas.microsoft.com/office/drawing/2014/main" id="{9F8CC579-ADB5-43B1-A967-DD80192B5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8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78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DD21-EA3D-429A-8808-5F83EA2F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C34F1-A2BC-44AF-B07C-7A5BF766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C6105-449E-4C42-95FD-206F66147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637EE-41A5-4696-BBA3-1C3141F6F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4F8E8-D22B-4A3E-AED9-3E1D9CD9B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80910-07E7-4195-BA8B-27178CD0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158A7-4537-428C-AE96-600F9071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F28B1-B75A-4358-BE90-409081AA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78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1AAF2C0-DBC8-4DA1-965D-E2A1975B0D2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5E82C827-CC09-4921-9894-05223A83B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A4E1020-39E8-404F-8543-FAB91D9BB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623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54FF3A-2CE6-4761-AE53-96B434DC23EE}"/>
              </a:ext>
            </a:extLst>
          </p:cNvPr>
          <p:cNvSpPr>
            <a:spLocks/>
          </p:cNvSpPr>
          <p:nvPr userDrawn="1"/>
        </p:nvSpPr>
        <p:spPr bwMode="auto"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21F653-0A8C-46FD-9307-B51820C6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99" y="1709738"/>
            <a:ext cx="3698654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4536F0D-D537-4DFD-9F92-731E3EE4F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099" y="4589463"/>
            <a:ext cx="369865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DDEC5DD-F096-4CD1-A4AD-6BA80C40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438A106-5A9B-441C-BD31-81D02402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117940F-16C7-4A7E-8174-16427EE3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E585F82-9A75-4266-8FBC-7C782ADE2B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79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AAF14-0F4C-4D0E-9DDA-44215B965E3F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3A0D5DB1-1C51-46A8-97F7-0EB249385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EEF8BCD1-8AAE-4E24-89A8-EB6B8DC4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Autofit/>
          </a:bodyPr>
          <a:lstStyle>
            <a:lvl1pPr>
              <a:defRPr sz="239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276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44703D-FD65-489B-93B5-1CACC08F257C}"/>
              </a:ext>
            </a:extLst>
          </p:cNvPr>
          <p:cNvSpPr/>
          <p:nvPr userDrawn="1"/>
        </p:nvSpPr>
        <p:spPr>
          <a:xfrm>
            <a:off x="838200" y="831488"/>
            <a:ext cx="10515600" cy="4856674"/>
          </a:xfrm>
          <a:prstGeom prst="roundRect">
            <a:avLst>
              <a:gd name="adj" fmla="val 10989"/>
            </a:avLst>
          </a:prstGeom>
          <a:solidFill>
            <a:schemeClr val="tx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>
              <a:solidFill>
                <a:schemeClr val="accent2"/>
              </a:solidFill>
            </a:endParaRP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A03C8AA3-48B3-4F30-AD14-4115D55B8F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3410" y="843861"/>
            <a:ext cx="9505181" cy="4844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C2E413-A937-43E8-AFB1-3AEBB6BDC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5654" y="5157192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6F293D7-7108-4ADE-88E1-A069BCD34E5E}"/>
              </a:ext>
            </a:extLst>
          </p:cNvPr>
          <p:cNvSpPr/>
          <p:nvPr userDrawn="1"/>
        </p:nvSpPr>
        <p:spPr>
          <a:xfrm>
            <a:off x="9825258" y="4485729"/>
            <a:ext cx="1804843" cy="1563432"/>
          </a:xfrm>
          <a:custGeom>
            <a:avLst/>
            <a:gdLst>
              <a:gd name="connsiteX0" fmla="*/ 707397 w 1314337"/>
              <a:gd name="connsiteY0" fmla="*/ 0 h 1138535"/>
              <a:gd name="connsiteX1" fmla="*/ 1314337 w 1314337"/>
              <a:gd name="connsiteY1" fmla="*/ 0 h 1138535"/>
              <a:gd name="connsiteX2" fmla="*/ 1314337 w 1314337"/>
              <a:gd name="connsiteY2" fmla="*/ 467413 h 1138535"/>
              <a:gd name="connsiteX3" fmla="*/ 1206902 w 1314337"/>
              <a:gd name="connsiteY3" fmla="*/ 875528 h 1138535"/>
              <a:gd name="connsiteX4" fmla="*/ 839947 w 1314337"/>
              <a:gd name="connsiteY4" fmla="*/ 1138535 h 1138535"/>
              <a:gd name="connsiteX5" fmla="*/ 707397 w 1314337"/>
              <a:gd name="connsiteY5" fmla="*/ 890178 h 1138535"/>
              <a:gd name="connsiteX6" fmla="*/ 929942 w 1314337"/>
              <a:gd name="connsiteY6" fmla="*/ 740187 h 1138535"/>
              <a:gd name="connsiteX7" fmla="*/ 997612 w 1314337"/>
              <a:gd name="connsiteY7" fmla="*/ 563687 h 1138535"/>
              <a:gd name="connsiteX8" fmla="*/ 707397 w 1314337"/>
              <a:gd name="connsiteY8" fmla="*/ 563687 h 1138535"/>
              <a:gd name="connsiteX9" fmla="*/ 0 w 1314337"/>
              <a:gd name="connsiteY9" fmla="*/ 0 h 1138535"/>
              <a:gd name="connsiteX10" fmla="*/ 606939 w 1314337"/>
              <a:gd name="connsiteY10" fmla="*/ 0 h 1138535"/>
              <a:gd name="connsiteX11" fmla="*/ 606939 w 1314337"/>
              <a:gd name="connsiteY11" fmla="*/ 467413 h 1138535"/>
              <a:gd name="connsiteX12" fmla="*/ 499504 w 1314337"/>
              <a:gd name="connsiteY12" fmla="*/ 875528 h 1138535"/>
              <a:gd name="connsiteX13" fmla="*/ 132550 w 1314337"/>
              <a:gd name="connsiteY13" fmla="*/ 1138535 h 1138535"/>
              <a:gd name="connsiteX14" fmla="*/ 0 w 1314337"/>
              <a:gd name="connsiteY14" fmla="*/ 890178 h 1138535"/>
              <a:gd name="connsiteX15" fmla="*/ 222544 w 1314337"/>
              <a:gd name="connsiteY15" fmla="*/ 740187 h 1138535"/>
              <a:gd name="connsiteX16" fmla="*/ 290214 w 1314337"/>
              <a:gd name="connsiteY16" fmla="*/ 563687 h 1138535"/>
              <a:gd name="connsiteX17" fmla="*/ 0 w 1314337"/>
              <a:gd name="connsiteY17" fmla="*/ 563687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14337" h="1138535">
                <a:moveTo>
                  <a:pt x="707397" y="0"/>
                </a:moveTo>
                <a:lnTo>
                  <a:pt x="1314337" y="0"/>
                </a:lnTo>
                <a:lnTo>
                  <a:pt x="1314337" y="467413"/>
                </a:lnTo>
                <a:cubicBezTo>
                  <a:pt x="1314337" y="639496"/>
                  <a:pt x="1278525" y="775534"/>
                  <a:pt x="1206902" y="875528"/>
                </a:cubicBezTo>
                <a:cubicBezTo>
                  <a:pt x="1135278" y="975522"/>
                  <a:pt x="1012960" y="1063191"/>
                  <a:pt x="839947" y="1138535"/>
                </a:cubicBezTo>
                <a:lnTo>
                  <a:pt x="707397" y="890178"/>
                </a:lnTo>
                <a:cubicBezTo>
                  <a:pt x="815298" y="839949"/>
                  <a:pt x="889479" y="789952"/>
                  <a:pt x="929942" y="740187"/>
                </a:cubicBezTo>
                <a:cubicBezTo>
                  <a:pt x="970404" y="690423"/>
                  <a:pt x="992961" y="631589"/>
                  <a:pt x="997612" y="563687"/>
                </a:cubicBezTo>
                <a:lnTo>
                  <a:pt x="707397" y="563687"/>
                </a:lnTo>
                <a:close/>
                <a:moveTo>
                  <a:pt x="0" y="0"/>
                </a:moveTo>
                <a:lnTo>
                  <a:pt x="606939" y="0"/>
                </a:lnTo>
                <a:lnTo>
                  <a:pt x="606939" y="467413"/>
                </a:lnTo>
                <a:cubicBezTo>
                  <a:pt x="606939" y="639496"/>
                  <a:pt x="571127" y="775534"/>
                  <a:pt x="499504" y="875528"/>
                </a:cubicBezTo>
                <a:cubicBezTo>
                  <a:pt x="427880" y="975522"/>
                  <a:pt x="305562" y="1063191"/>
                  <a:pt x="132550" y="1138535"/>
                </a:cubicBezTo>
                <a:lnTo>
                  <a:pt x="0" y="890178"/>
                </a:lnTo>
                <a:cubicBezTo>
                  <a:pt x="107900" y="839949"/>
                  <a:pt x="182081" y="789952"/>
                  <a:pt x="222544" y="740187"/>
                </a:cubicBezTo>
                <a:cubicBezTo>
                  <a:pt x="263007" y="690423"/>
                  <a:pt x="285563" y="631589"/>
                  <a:pt x="290214" y="563687"/>
                </a:cubicBezTo>
                <a:lnTo>
                  <a:pt x="0" y="5636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F73D529-A9A0-4C62-B556-D3C81D61FEFC}"/>
              </a:ext>
            </a:extLst>
          </p:cNvPr>
          <p:cNvSpPr/>
          <p:nvPr userDrawn="1"/>
        </p:nvSpPr>
        <p:spPr>
          <a:xfrm>
            <a:off x="559080" y="187610"/>
            <a:ext cx="1804843" cy="1563432"/>
          </a:xfrm>
          <a:custGeom>
            <a:avLst/>
            <a:gdLst>
              <a:gd name="connsiteX0" fmla="*/ 1183182 w 1314337"/>
              <a:gd name="connsiteY0" fmla="*/ 0 h 1138535"/>
              <a:gd name="connsiteX1" fmla="*/ 1314337 w 1314337"/>
              <a:gd name="connsiteY1" fmla="*/ 248357 h 1138535"/>
              <a:gd name="connsiteX2" fmla="*/ 1092490 w 1314337"/>
              <a:gd name="connsiteY2" fmla="*/ 398348 h 1138535"/>
              <a:gd name="connsiteX3" fmla="*/ 1024122 w 1314337"/>
              <a:gd name="connsiteY3" fmla="*/ 574849 h 1138535"/>
              <a:gd name="connsiteX4" fmla="*/ 1314337 w 1314337"/>
              <a:gd name="connsiteY4" fmla="*/ 574849 h 1138535"/>
              <a:gd name="connsiteX5" fmla="*/ 1314337 w 1314337"/>
              <a:gd name="connsiteY5" fmla="*/ 1138535 h 1138535"/>
              <a:gd name="connsiteX6" fmla="*/ 707397 w 1314337"/>
              <a:gd name="connsiteY6" fmla="*/ 1138535 h 1138535"/>
              <a:gd name="connsiteX7" fmla="*/ 707397 w 1314337"/>
              <a:gd name="connsiteY7" fmla="*/ 671122 h 1138535"/>
              <a:gd name="connsiteX8" fmla="*/ 814833 w 1314337"/>
              <a:gd name="connsiteY8" fmla="*/ 263705 h 1138535"/>
              <a:gd name="connsiteX9" fmla="*/ 1183182 w 1314337"/>
              <a:gd name="connsiteY9" fmla="*/ 0 h 1138535"/>
              <a:gd name="connsiteX10" fmla="*/ 475784 w 1314337"/>
              <a:gd name="connsiteY10" fmla="*/ 0 h 1138535"/>
              <a:gd name="connsiteX11" fmla="*/ 606939 w 1314337"/>
              <a:gd name="connsiteY11" fmla="*/ 248357 h 1138535"/>
              <a:gd name="connsiteX12" fmla="*/ 385092 w 1314337"/>
              <a:gd name="connsiteY12" fmla="*/ 398348 h 1138535"/>
              <a:gd name="connsiteX13" fmla="*/ 316724 w 1314337"/>
              <a:gd name="connsiteY13" fmla="*/ 574849 h 1138535"/>
              <a:gd name="connsiteX14" fmla="*/ 606939 w 1314337"/>
              <a:gd name="connsiteY14" fmla="*/ 574849 h 1138535"/>
              <a:gd name="connsiteX15" fmla="*/ 606939 w 1314337"/>
              <a:gd name="connsiteY15" fmla="*/ 1138535 h 1138535"/>
              <a:gd name="connsiteX16" fmla="*/ 0 w 1314337"/>
              <a:gd name="connsiteY16" fmla="*/ 1138535 h 1138535"/>
              <a:gd name="connsiteX17" fmla="*/ 0 w 1314337"/>
              <a:gd name="connsiteY17" fmla="*/ 671122 h 1138535"/>
              <a:gd name="connsiteX18" fmla="*/ 107435 w 1314337"/>
              <a:gd name="connsiteY18" fmla="*/ 263705 h 1138535"/>
              <a:gd name="connsiteX19" fmla="*/ 475784 w 1314337"/>
              <a:gd name="connsiteY19" fmla="*/ 0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14337" h="1138535">
                <a:moveTo>
                  <a:pt x="1183182" y="0"/>
                </a:moveTo>
                <a:lnTo>
                  <a:pt x="1314337" y="248357"/>
                </a:lnTo>
                <a:cubicBezTo>
                  <a:pt x="1207367" y="298586"/>
                  <a:pt x="1133418" y="348583"/>
                  <a:pt x="1092490" y="398348"/>
                </a:cubicBezTo>
                <a:cubicBezTo>
                  <a:pt x="1051562" y="448112"/>
                  <a:pt x="1028773" y="506946"/>
                  <a:pt x="1024122" y="574849"/>
                </a:cubicBezTo>
                <a:lnTo>
                  <a:pt x="1314337" y="574849"/>
                </a:lnTo>
                <a:lnTo>
                  <a:pt x="1314337" y="1138535"/>
                </a:lnTo>
                <a:lnTo>
                  <a:pt x="707397" y="1138535"/>
                </a:lnTo>
                <a:lnTo>
                  <a:pt x="707397" y="671122"/>
                </a:lnTo>
                <a:cubicBezTo>
                  <a:pt x="707397" y="499039"/>
                  <a:pt x="743209" y="363234"/>
                  <a:pt x="814833" y="263705"/>
                </a:cubicBezTo>
                <a:cubicBezTo>
                  <a:pt x="886456" y="164176"/>
                  <a:pt x="1009239" y="76274"/>
                  <a:pt x="1183182" y="0"/>
                </a:cubicBezTo>
                <a:close/>
                <a:moveTo>
                  <a:pt x="475784" y="0"/>
                </a:moveTo>
                <a:lnTo>
                  <a:pt x="606939" y="248357"/>
                </a:lnTo>
                <a:cubicBezTo>
                  <a:pt x="499969" y="298586"/>
                  <a:pt x="426020" y="348583"/>
                  <a:pt x="385092" y="398348"/>
                </a:cubicBezTo>
                <a:cubicBezTo>
                  <a:pt x="344165" y="448112"/>
                  <a:pt x="321375" y="506946"/>
                  <a:pt x="316724" y="574849"/>
                </a:cubicBezTo>
                <a:lnTo>
                  <a:pt x="606939" y="574849"/>
                </a:lnTo>
                <a:lnTo>
                  <a:pt x="606939" y="1138535"/>
                </a:lnTo>
                <a:lnTo>
                  <a:pt x="0" y="1138535"/>
                </a:lnTo>
                <a:lnTo>
                  <a:pt x="0" y="671122"/>
                </a:lnTo>
                <a:cubicBezTo>
                  <a:pt x="0" y="499039"/>
                  <a:pt x="35811" y="363234"/>
                  <a:pt x="107435" y="263705"/>
                </a:cubicBezTo>
                <a:cubicBezTo>
                  <a:pt x="179058" y="164176"/>
                  <a:pt x="301842" y="76274"/>
                  <a:pt x="4757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339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922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F47F-AA91-4217-B185-2B5003B4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500B-CB6E-4F01-AE5A-145D2C52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5FC32-62DA-4C29-AC47-9346B0102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B9FD3-4DC9-4005-8084-8D6B4100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3B07D-A6EF-413A-A0F7-B19F5B2E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B32C7-6203-4E15-BACF-B7EE4BA4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2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7773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3D72-9D3D-4F56-86D5-B465FC3D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E4490-E1AE-41C5-A3D8-A13EFDD4F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C2A24-00C6-4626-AFB1-F3E9CD4B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A3B39-8771-4BA2-AE35-B9F03335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2F4E5-45FD-4114-A8C1-5E5A44B1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BBD6A-432E-4568-A31D-F656C7A7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911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829F-FAE1-46B6-913F-66F858EE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C9C02-9CC9-4E3C-B0AC-6B097A97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9608C-FD8B-468E-BFFE-E5780665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2595-38A5-4C07-9E86-395419CE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4A46-405E-40A6-90F8-759C508E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5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D9723-64D6-4009-805A-750DC0F30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8BE3B-CE03-48AC-AF26-41A298CBE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C3052-B266-4F14-AB3C-41AC9895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A54A7-907E-4B80-B9DB-8966D925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AC758-7883-44D2-A1A7-A777D596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768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704796" y="6336792"/>
            <a:ext cx="1470980" cy="307777"/>
            <a:chOff x="8616280" y="6285754"/>
            <a:chExt cx="1470980" cy="307777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</a:rPr>
                <a:t>Made with       by </a:t>
              </a:r>
            </a:p>
          </p:txBody>
        </p:sp>
        <p:sp>
          <p:nvSpPr>
            <p:cNvPr id="13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4646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8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 0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2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4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1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1284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7890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B1371-D999-4596-99D3-4DF32607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8ADF3-23B9-4D2D-9652-8FD88A8F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0847"/>
            <a:ext cx="10515600" cy="411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D980-5CB4-42CE-99CF-A8114F49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06BCC-AE84-4505-A903-D9967DD94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754D9-607B-4A5A-A969-B3B81F333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83F006-1434-4427-9164-A20D11AC35E5}"/>
              </a:ext>
            </a:extLst>
          </p:cNvPr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402782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64" r:id="rId2"/>
    <p:sldLayoutId id="2147483970" r:id="rId3"/>
    <p:sldLayoutId id="2147483960" r:id="rId4"/>
    <p:sldLayoutId id="2147483959" r:id="rId5"/>
    <p:sldLayoutId id="2147483962" r:id="rId6"/>
    <p:sldLayoutId id="2147483949" r:id="rId7"/>
    <p:sldLayoutId id="2147483972" r:id="rId8"/>
    <p:sldLayoutId id="2147483973" r:id="rId9"/>
    <p:sldLayoutId id="2147483950" r:id="rId10"/>
    <p:sldLayoutId id="2147483981" r:id="rId11"/>
    <p:sldLayoutId id="2147483966" r:id="rId12"/>
    <p:sldLayoutId id="2147483967" r:id="rId13"/>
    <p:sldLayoutId id="2147483977" r:id="rId14"/>
    <p:sldLayoutId id="2147483969" r:id="rId15"/>
    <p:sldLayoutId id="2147483971" r:id="rId16"/>
    <p:sldLayoutId id="2147483978" r:id="rId17"/>
    <p:sldLayoutId id="2147483963" r:id="rId18"/>
    <p:sldLayoutId id="2147483965" r:id="rId19"/>
    <p:sldLayoutId id="2147483951" r:id="rId20"/>
    <p:sldLayoutId id="2147483980" r:id="rId21"/>
    <p:sldLayoutId id="2147483952" r:id="rId22"/>
    <p:sldLayoutId id="2147483953" r:id="rId23"/>
    <p:sldLayoutId id="2147483979" r:id="rId24"/>
    <p:sldLayoutId id="2147483974" r:id="rId25"/>
    <p:sldLayoutId id="2147483975" r:id="rId26"/>
    <p:sldLayoutId id="2147483954" r:id="rId27"/>
    <p:sldLayoutId id="2147483976" r:id="rId28"/>
    <p:sldLayoutId id="2147483955" r:id="rId29"/>
    <p:sldLayoutId id="2147483956" r:id="rId30"/>
    <p:sldLayoutId id="2147483957" r:id="rId31"/>
    <p:sldLayoutId id="2147483958" r:id="rId32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weet.com/" TargetMode="External"/><Relationship Id="rId7" Type="http://schemas.openxmlformats.org/officeDocument/2006/relationships/hyperlink" Target="http://twitter.com/showee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Relationship Id="rId6" Type="http://schemas.openxmlformats.org/officeDocument/2006/relationships/hyperlink" Target="http://pinterest.com/showeet/pins" TargetMode="External"/><Relationship Id="rId5" Type="http://schemas.openxmlformats.org/officeDocument/2006/relationships/hyperlink" Target="http://www.facebook.com/showeetcom" TargetMode="External"/><Relationship Id="rId4" Type="http://schemas.openxmlformats.org/officeDocument/2006/relationships/hyperlink" Target="http://plus.google.com/10642216161307107930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Placeholder 12">
            <a:extLst>
              <a:ext uri="{FF2B5EF4-FFF2-40B4-BE49-F238E27FC236}">
                <a16:creationId xmlns:a16="http://schemas.microsoft.com/office/drawing/2014/main" id="{CAE0BF50-A5B0-4303-8617-CE8DCFA01B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3" b="5553"/>
          <a:stretch>
            <a:fillRect/>
          </a:stretch>
        </p:blipFill>
        <p:spPr>
          <a:xfrm>
            <a:off x="8976320" y="2669050"/>
            <a:ext cx="2880319" cy="2560150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3B0B23-7A84-4B43-B818-848AB4ECCDAE}"/>
              </a:ext>
            </a:extLst>
          </p:cNvPr>
          <p:cNvSpPr txBox="1"/>
          <p:nvPr/>
        </p:nvSpPr>
        <p:spPr>
          <a:xfrm>
            <a:off x="0" y="633429"/>
            <a:ext cx="12072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rgbClr val="00B0F0"/>
                </a:solidFill>
                <a:latin typeface="Bodoni MT" panose="02070603080606020203" pitchFamily="18" charset="0"/>
              </a:rPr>
              <a:t>RESTFUL API WITH ASP.NET CORE</a:t>
            </a:r>
            <a:endParaRPr lang="en-US" sz="4400" dirty="0">
              <a:solidFill>
                <a:srgbClr val="00B0F0"/>
              </a:solidFill>
              <a:latin typeface="Bodoni MT" panose="02070603080606020203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B89DAD-9A38-40DD-9EF4-41E441A18B28}"/>
              </a:ext>
            </a:extLst>
          </p:cNvPr>
          <p:cNvCxnSpPr>
            <a:cxnSpLocks/>
          </p:cNvCxnSpPr>
          <p:nvPr/>
        </p:nvCxnSpPr>
        <p:spPr>
          <a:xfrm>
            <a:off x="5087888" y="1628800"/>
            <a:ext cx="71041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54AF0A4-272F-4ED2-9B83-40E6A6EB34CB}"/>
              </a:ext>
            </a:extLst>
          </p:cNvPr>
          <p:cNvSpPr/>
          <p:nvPr/>
        </p:nvSpPr>
        <p:spPr>
          <a:xfrm>
            <a:off x="5015880" y="1592796"/>
            <a:ext cx="72008" cy="7200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A74B50-9D93-479D-8F4D-4D6625A6EB3A}"/>
              </a:ext>
            </a:extLst>
          </p:cNvPr>
          <p:cNvCxnSpPr>
            <a:cxnSpLocks/>
          </p:cNvCxnSpPr>
          <p:nvPr/>
        </p:nvCxnSpPr>
        <p:spPr>
          <a:xfrm>
            <a:off x="0" y="5733256"/>
            <a:ext cx="95875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3AA0F76-CE61-4A2C-A003-B7404FE04BC9}"/>
              </a:ext>
            </a:extLst>
          </p:cNvPr>
          <p:cNvSpPr/>
          <p:nvPr/>
        </p:nvSpPr>
        <p:spPr>
          <a:xfrm>
            <a:off x="958753" y="5539372"/>
            <a:ext cx="312711" cy="33854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FB552A-3C2C-49F2-9900-9E3B76EFE34C}"/>
              </a:ext>
            </a:extLst>
          </p:cNvPr>
          <p:cNvSpPr txBox="1"/>
          <p:nvPr/>
        </p:nvSpPr>
        <p:spPr>
          <a:xfrm>
            <a:off x="1443684" y="5563979"/>
            <a:ext cx="1774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www.bhrugen.com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CEAB896-D4A8-4AE9-8BAD-E582A5A4B076}"/>
              </a:ext>
            </a:extLst>
          </p:cNvPr>
          <p:cNvSpPr txBox="1"/>
          <p:nvPr/>
        </p:nvSpPr>
        <p:spPr>
          <a:xfrm>
            <a:off x="851756" y="4470212"/>
            <a:ext cx="3615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rgbClr val="00B0F0"/>
                </a:solidFill>
                <a:latin typeface="Monotype Corsiva" panose="03010101010201010101" pitchFamily="66" charset="0"/>
              </a:rPr>
              <a:t>Bhrugen Patel</a:t>
            </a:r>
            <a:endParaRPr lang="en-US" sz="4800" dirty="0">
              <a:solidFill>
                <a:srgbClr val="00B0F0"/>
              </a:solidFill>
              <a:latin typeface="Monotype Corsiva" panose="03010101010201010101" pitchFamily="66" charset="0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CE18D36-1C29-4E89-99B2-7C1FA5FF4BF4}"/>
              </a:ext>
            </a:extLst>
          </p:cNvPr>
          <p:cNvCxnSpPr>
            <a:cxnSpLocks/>
          </p:cNvCxnSpPr>
          <p:nvPr/>
        </p:nvCxnSpPr>
        <p:spPr>
          <a:xfrm>
            <a:off x="11327356" y="5815446"/>
            <a:ext cx="86464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F2F177D1-E830-4519-AC97-301C93F26357}"/>
              </a:ext>
            </a:extLst>
          </p:cNvPr>
          <p:cNvSpPr/>
          <p:nvPr/>
        </p:nvSpPr>
        <p:spPr>
          <a:xfrm>
            <a:off x="11208019" y="5752653"/>
            <a:ext cx="119337" cy="123079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95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8E2D-69B5-4633-9471-2C989FF1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584"/>
            <a:ext cx="10515600" cy="855165"/>
          </a:xfrm>
        </p:spPr>
        <p:txBody>
          <a:bodyPr/>
          <a:lstStyle/>
          <a:p>
            <a:r>
              <a:rPr lang="en-US" sz="54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The </a:t>
            </a:r>
            <a:r>
              <a:rPr lang="en-US" sz="5400" b="0" dirty="0">
                <a:solidFill>
                  <a:srgbClr val="0070C0"/>
                </a:solidFill>
                <a:latin typeface="Comic Sans MS" panose="030F0702030302020204" pitchFamily="66" charset="0"/>
              </a:rPr>
              <a:t>Request</a:t>
            </a:r>
            <a:r>
              <a:rPr lang="en-US" sz="54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 OBJECT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19772CA-13B6-4A01-B4CF-FE9A99BF1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237940"/>
              </p:ext>
            </p:extLst>
          </p:nvPr>
        </p:nvGraphicFramePr>
        <p:xfrm>
          <a:off x="838200" y="1844824"/>
          <a:ext cx="2439368" cy="453650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439368">
                  <a:extLst>
                    <a:ext uri="{9D8B030D-6E8A-4147-A177-3AD203B41FA5}">
                      <a16:colId xmlns:a16="http://schemas.microsoft.com/office/drawing/2014/main" val="263140461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615474"/>
                          </a:solidFill>
                        </a:rPr>
                        <a:t>verb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167651"/>
                  </a:ext>
                </a:extLst>
              </a:tr>
              <a:tr h="1218416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b="0" dirty="0"/>
                        <a:t>headers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418463"/>
                  </a:ext>
                </a:extLst>
              </a:tr>
              <a:tr h="2952328"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dirty="0"/>
                    </a:p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dirty="0"/>
                    </a:p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dirty="0"/>
                    </a:p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dirty="0"/>
                        <a:t>content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82074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5E2D9D-A0A1-4E30-8BD7-33E02AC7FD20}"/>
              </a:ext>
            </a:extLst>
          </p:cNvPr>
          <p:cNvCxnSpPr/>
          <p:nvPr/>
        </p:nvCxnSpPr>
        <p:spPr>
          <a:xfrm>
            <a:off x="4079776" y="1916832"/>
            <a:ext cx="0" cy="388843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E177A2-0B59-4730-B8BA-D51C55CF4A1A}"/>
              </a:ext>
            </a:extLst>
          </p:cNvPr>
          <p:cNvCxnSpPr>
            <a:cxnSpLocks/>
          </p:cNvCxnSpPr>
          <p:nvPr/>
        </p:nvCxnSpPr>
        <p:spPr>
          <a:xfrm>
            <a:off x="3359696" y="1988840"/>
            <a:ext cx="730200" cy="855165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ACEC72B0-D17C-49C0-9419-D60E54A113B5}"/>
              </a:ext>
            </a:extLst>
          </p:cNvPr>
          <p:cNvSpPr txBox="1">
            <a:spLocks/>
          </p:cNvSpPr>
          <p:nvPr/>
        </p:nvSpPr>
        <p:spPr>
          <a:xfrm>
            <a:off x="4511824" y="1792652"/>
            <a:ext cx="6841976" cy="404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1175" indent="-511175" algn="l"/>
            <a:r>
              <a:rPr lang="en-US" sz="3200" b="1" dirty="0">
                <a:solidFill>
                  <a:schemeClr val="accent4"/>
                </a:solidFill>
              </a:rPr>
              <a:t>HTTP Verbs / Actions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GET</a:t>
            </a:r>
            <a:r>
              <a:rPr lang="en-US" sz="2000" dirty="0">
                <a:solidFill>
                  <a:schemeClr val="accent4"/>
                </a:solidFill>
              </a:rPr>
              <a:t> : Fetches/Requests Resource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POST</a:t>
            </a:r>
            <a:r>
              <a:rPr lang="en-US" sz="2000" dirty="0">
                <a:solidFill>
                  <a:schemeClr val="accent4"/>
                </a:solidFill>
              </a:rPr>
              <a:t>: Creates/Inserts Resource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PUT</a:t>
            </a:r>
            <a:r>
              <a:rPr lang="en-US" sz="2000" dirty="0">
                <a:solidFill>
                  <a:schemeClr val="accent4"/>
                </a:solidFill>
              </a:rPr>
              <a:t> : Updates/Modifies Resource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PATCH</a:t>
            </a:r>
            <a:r>
              <a:rPr lang="en-US" sz="2000" dirty="0">
                <a:solidFill>
                  <a:schemeClr val="accent4"/>
                </a:solidFill>
              </a:rPr>
              <a:t> : Updates/Modifies Partial Resource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DELETE</a:t>
            </a:r>
            <a:r>
              <a:rPr lang="en-US" sz="2000" dirty="0">
                <a:solidFill>
                  <a:schemeClr val="accent4"/>
                </a:solidFill>
              </a:rPr>
              <a:t> : Deletes/Removes Resource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More verbs… 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5892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8E2D-69B5-4633-9471-2C989FF1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584"/>
            <a:ext cx="10515600" cy="855165"/>
          </a:xfrm>
        </p:spPr>
        <p:txBody>
          <a:bodyPr/>
          <a:lstStyle/>
          <a:p>
            <a:r>
              <a:rPr lang="en-US" sz="54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The </a:t>
            </a:r>
            <a:r>
              <a:rPr lang="en-US" sz="5400" b="0" dirty="0">
                <a:solidFill>
                  <a:srgbClr val="0070C0"/>
                </a:solidFill>
                <a:latin typeface="Comic Sans MS" panose="030F0702030302020204" pitchFamily="66" charset="0"/>
              </a:rPr>
              <a:t>Request</a:t>
            </a:r>
            <a:r>
              <a:rPr lang="en-US" sz="54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 OBJECT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19772CA-13B6-4A01-B4CF-FE9A99BF1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792039"/>
              </p:ext>
            </p:extLst>
          </p:nvPr>
        </p:nvGraphicFramePr>
        <p:xfrm>
          <a:off x="838200" y="1844824"/>
          <a:ext cx="2439368" cy="453650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439368">
                  <a:extLst>
                    <a:ext uri="{9D8B030D-6E8A-4147-A177-3AD203B41FA5}">
                      <a16:colId xmlns:a16="http://schemas.microsoft.com/office/drawing/2014/main" val="263140461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615474"/>
                          </a:solidFill>
                        </a:rPr>
                        <a:t>verb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167651"/>
                  </a:ext>
                </a:extLst>
              </a:tr>
              <a:tr h="1218416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b="0" dirty="0"/>
                        <a:t>headers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418463"/>
                  </a:ext>
                </a:extLst>
              </a:tr>
              <a:tr h="2952328"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dirty="0"/>
                    </a:p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dirty="0"/>
                    </a:p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dirty="0"/>
                    </a:p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dirty="0"/>
                        <a:t>content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82074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5E2D9D-A0A1-4E30-8BD7-33E02AC7FD20}"/>
              </a:ext>
            </a:extLst>
          </p:cNvPr>
          <p:cNvCxnSpPr/>
          <p:nvPr/>
        </p:nvCxnSpPr>
        <p:spPr>
          <a:xfrm>
            <a:off x="4079776" y="1916832"/>
            <a:ext cx="0" cy="388843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E177A2-0B59-4730-B8BA-D51C55CF4A1A}"/>
              </a:ext>
            </a:extLst>
          </p:cNvPr>
          <p:cNvCxnSpPr>
            <a:cxnSpLocks/>
          </p:cNvCxnSpPr>
          <p:nvPr/>
        </p:nvCxnSpPr>
        <p:spPr>
          <a:xfrm>
            <a:off x="3359696" y="2844005"/>
            <a:ext cx="7302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ACEC72B0-D17C-49C0-9419-D60E54A113B5}"/>
              </a:ext>
            </a:extLst>
          </p:cNvPr>
          <p:cNvSpPr txBox="1">
            <a:spLocks/>
          </p:cNvSpPr>
          <p:nvPr/>
        </p:nvSpPr>
        <p:spPr>
          <a:xfrm>
            <a:off x="4511824" y="1792652"/>
            <a:ext cx="6841976" cy="404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1175" indent="-511175" algn="l"/>
            <a:r>
              <a:rPr lang="en-US" sz="3200" b="1" dirty="0">
                <a:solidFill>
                  <a:schemeClr val="accent4"/>
                </a:solidFill>
              </a:rPr>
              <a:t>Request’s Metadata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Content Type</a:t>
            </a:r>
            <a:r>
              <a:rPr lang="en-US" sz="2000" dirty="0">
                <a:solidFill>
                  <a:schemeClr val="accent4"/>
                </a:solidFill>
              </a:rPr>
              <a:t> : Content’s Format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Content Length </a:t>
            </a:r>
            <a:r>
              <a:rPr lang="en-US" sz="2000" dirty="0">
                <a:solidFill>
                  <a:schemeClr val="accent4"/>
                </a:solidFill>
              </a:rPr>
              <a:t>: Size of the Content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Authorization</a:t>
            </a:r>
            <a:r>
              <a:rPr lang="en-US" sz="2000" dirty="0">
                <a:solidFill>
                  <a:schemeClr val="accent4"/>
                </a:solidFill>
              </a:rPr>
              <a:t> : Who is making the request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Accept</a:t>
            </a:r>
            <a:r>
              <a:rPr lang="en-US" sz="2000" dirty="0">
                <a:solidFill>
                  <a:schemeClr val="accent4"/>
                </a:solidFill>
              </a:rPr>
              <a:t> : What are the accepted type(s)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More headers… 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2379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8E2D-69B5-4633-9471-2C989FF1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584"/>
            <a:ext cx="10515600" cy="855165"/>
          </a:xfrm>
        </p:spPr>
        <p:txBody>
          <a:bodyPr/>
          <a:lstStyle/>
          <a:p>
            <a:r>
              <a:rPr lang="en-US" sz="54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The </a:t>
            </a:r>
            <a:r>
              <a:rPr lang="en-US" sz="5400" b="0" dirty="0">
                <a:solidFill>
                  <a:srgbClr val="0070C0"/>
                </a:solidFill>
                <a:latin typeface="Comic Sans MS" panose="030F0702030302020204" pitchFamily="66" charset="0"/>
              </a:rPr>
              <a:t>Request</a:t>
            </a:r>
            <a:r>
              <a:rPr lang="en-US" sz="54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 OBJECT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19772CA-13B6-4A01-B4CF-FE9A99BF1930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44824"/>
          <a:ext cx="2439368" cy="453650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439368">
                  <a:extLst>
                    <a:ext uri="{9D8B030D-6E8A-4147-A177-3AD203B41FA5}">
                      <a16:colId xmlns:a16="http://schemas.microsoft.com/office/drawing/2014/main" val="263140461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615474"/>
                          </a:solidFill>
                        </a:rPr>
                        <a:t>verb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167651"/>
                  </a:ext>
                </a:extLst>
              </a:tr>
              <a:tr h="1218416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b="0" dirty="0"/>
                        <a:t>headers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418463"/>
                  </a:ext>
                </a:extLst>
              </a:tr>
              <a:tr h="2952328"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dirty="0"/>
                    </a:p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dirty="0"/>
                    </a:p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dirty="0"/>
                    </a:p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dirty="0"/>
                        <a:t>content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82074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5E2D9D-A0A1-4E30-8BD7-33E02AC7FD20}"/>
              </a:ext>
            </a:extLst>
          </p:cNvPr>
          <p:cNvCxnSpPr/>
          <p:nvPr/>
        </p:nvCxnSpPr>
        <p:spPr>
          <a:xfrm>
            <a:off x="4079776" y="1916832"/>
            <a:ext cx="0" cy="388843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E177A2-0B59-4730-B8BA-D51C55CF4A1A}"/>
              </a:ext>
            </a:extLst>
          </p:cNvPr>
          <p:cNvCxnSpPr>
            <a:cxnSpLocks/>
          </p:cNvCxnSpPr>
          <p:nvPr/>
        </p:nvCxnSpPr>
        <p:spPr>
          <a:xfrm flipV="1">
            <a:off x="3339455" y="2780928"/>
            <a:ext cx="740320" cy="180913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ACEC72B0-D17C-49C0-9419-D60E54A113B5}"/>
              </a:ext>
            </a:extLst>
          </p:cNvPr>
          <p:cNvSpPr txBox="1">
            <a:spLocks/>
          </p:cNvSpPr>
          <p:nvPr/>
        </p:nvSpPr>
        <p:spPr>
          <a:xfrm>
            <a:off x="4511824" y="1792652"/>
            <a:ext cx="6841976" cy="404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1175" indent="-511175" algn="l"/>
            <a:r>
              <a:rPr lang="en-US" sz="3200" b="1" dirty="0">
                <a:solidFill>
                  <a:schemeClr val="accent4"/>
                </a:solidFill>
              </a:rPr>
              <a:t>Request’s Content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HTML, CSS, XML, JSON</a:t>
            </a:r>
            <a:endParaRPr lang="en-US" sz="2000" dirty="0">
              <a:solidFill>
                <a:schemeClr val="accent4"/>
              </a:solidFill>
            </a:endParaRP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Information for the request.</a:t>
            </a:r>
            <a:endParaRPr lang="en-US" sz="2000" dirty="0">
              <a:solidFill>
                <a:schemeClr val="accent4"/>
              </a:solidFill>
            </a:endParaRP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Blobs etc.</a:t>
            </a:r>
            <a:endParaRPr lang="en-US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47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8E2D-69B5-4633-9471-2C989FF1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584"/>
            <a:ext cx="10515600" cy="855165"/>
          </a:xfrm>
        </p:spPr>
        <p:txBody>
          <a:bodyPr/>
          <a:lstStyle/>
          <a:p>
            <a:r>
              <a:rPr lang="en-US" sz="54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The </a:t>
            </a:r>
            <a:r>
              <a:rPr lang="en-US" sz="5400" b="0" dirty="0">
                <a:solidFill>
                  <a:srgbClr val="0070C0"/>
                </a:solidFill>
                <a:latin typeface="Comic Sans MS" panose="030F0702030302020204" pitchFamily="66" charset="0"/>
              </a:rPr>
              <a:t>RESPONSE</a:t>
            </a:r>
            <a:r>
              <a:rPr lang="en-US" sz="54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 OBJECT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19772CA-13B6-4A01-B4CF-FE9A99BF1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259945"/>
              </p:ext>
            </p:extLst>
          </p:nvPr>
        </p:nvGraphicFramePr>
        <p:xfrm>
          <a:off x="838200" y="1844824"/>
          <a:ext cx="2439368" cy="453650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439368">
                  <a:extLst>
                    <a:ext uri="{9D8B030D-6E8A-4147-A177-3AD203B41FA5}">
                      <a16:colId xmlns:a16="http://schemas.microsoft.com/office/drawing/2014/main" val="263140461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615474"/>
                          </a:solidFill>
                        </a:rPr>
                        <a:t>Status code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167651"/>
                  </a:ext>
                </a:extLst>
              </a:tr>
              <a:tr h="1218416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b="0" dirty="0"/>
                        <a:t>headers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418463"/>
                  </a:ext>
                </a:extLst>
              </a:tr>
              <a:tr h="2952328"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dirty="0"/>
                    </a:p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dirty="0"/>
                    </a:p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dirty="0"/>
                    </a:p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dirty="0"/>
                        <a:t>content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82074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5E2D9D-A0A1-4E30-8BD7-33E02AC7FD20}"/>
              </a:ext>
            </a:extLst>
          </p:cNvPr>
          <p:cNvCxnSpPr/>
          <p:nvPr/>
        </p:nvCxnSpPr>
        <p:spPr>
          <a:xfrm>
            <a:off x="4079776" y="1916832"/>
            <a:ext cx="0" cy="388843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E177A2-0B59-4730-B8BA-D51C55CF4A1A}"/>
              </a:ext>
            </a:extLst>
          </p:cNvPr>
          <p:cNvCxnSpPr>
            <a:cxnSpLocks/>
          </p:cNvCxnSpPr>
          <p:nvPr/>
        </p:nvCxnSpPr>
        <p:spPr>
          <a:xfrm>
            <a:off x="3359696" y="1988840"/>
            <a:ext cx="730200" cy="855165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ACEC72B0-D17C-49C0-9419-D60E54A113B5}"/>
              </a:ext>
            </a:extLst>
          </p:cNvPr>
          <p:cNvSpPr txBox="1">
            <a:spLocks/>
          </p:cNvSpPr>
          <p:nvPr/>
        </p:nvSpPr>
        <p:spPr>
          <a:xfrm>
            <a:off x="4511824" y="1636614"/>
            <a:ext cx="6841976" cy="48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1175" indent="-511175" algn="l"/>
            <a:r>
              <a:rPr lang="en-US" sz="3200" b="1" dirty="0">
                <a:solidFill>
                  <a:schemeClr val="accent4"/>
                </a:solidFill>
              </a:rPr>
              <a:t>Status Codes for Operation Result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100-199: </a:t>
            </a:r>
            <a:r>
              <a:rPr lang="en-US" sz="2000" dirty="0">
                <a:solidFill>
                  <a:schemeClr val="accent4"/>
                </a:solidFill>
              </a:rPr>
              <a:t>Informational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200-299: </a:t>
            </a:r>
            <a:r>
              <a:rPr lang="en-US" sz="2000" dirty="0">
                <a:solidFill>
                  <a:schemeClr val="accent4"/>
                </a:solidFill>
              </a:rPr>
              <a:t>Success</a:t>
            </a:r>
          </a:p>
          <a:p>
            <a:pPr marL="968375" lvl="1" indent="-5111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/>
                </a:solidFill>
              </a:rPr>
              <a:t>200 – OK</a:t>
            </a:r>
          </a:p>
          <a:p>
            <a:pPr marL="968375" lvl="1" indent="-5111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/>
                </a:solidFill>
              </a:rPr>
              <a:t>201 – Created </a:t>
            </a:r>
          </a:p>
          <a:p>
            <a:pPr marL="968375" lvl="1" indent="-5111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/>
                </a:solidFill>
              </a:rPr>
              <a:t>204 – No Content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300-399: </a:t>
            </a:r>
            <a:r>
              <a:rPr lang="en-US" sz="2000" dirty="0">
                <a:solidFill>
                  <a:schemeClr val="accent4"/>
                </a:solidFill>
              </a:rPr>
              <a:t>Redirection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400-499: </a:t>
            </a:r>
            <a:r>
              <a:rPr lang="en-US" sz="2000" dirty="0">
                <a:solidFill>
                  <a:schemeClr val="accent4"/>
                </a:solidFill>
              </a:rPr>
              <a:t>Client Errors</a:t>
            </a:r>
          </a:p>
          <a:p>
            <a:pPr marL="968375" lvl="1" indent="-5111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/>
                </a:solidFill>
              </a:rPr>
              <a:t>400 – Bad Request</a:t>
            </a:r>
          </a:p>
          <a:p>
            <a:pPr marL="968375" lvl="1" indent="-5111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/>
                </a:solidFill>
              </a:rPr>
              <a:t>404 – Not Found</a:t>
            </a:r>
          </a:p>
          <a:p>
            <a:pPr marL="968375" lvl="1" indent="-5111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/>
                </a:solidFill>
              </a:rPr>
              <a:t>409 – Conflict 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500-599: </a:t>
            </a:r>
            <a:r>
              <a:rPr lang="en-US" sz="2000" dirty="0">
                <a:solidFill>
                  <a:schemeClr val="accent4"/>
                </a:solidFill>
              </a:rPr>
              <a:t>Server Errors</a:t>
            </a:r>
          </a:p>
          <a:p>
            <a:pPr marL="968375" lvl="1" indent="-5111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/>
                </a:solidFill>
              </a:rPr>
              <a:t>500 – Internal Server Error</a:t>
            </a:r>
          </a:p>
        </p:txBody>
      </p:sp>
    </p:spTree>
    <p:extLst>
      <p:ext uri="{BB962C8B-B14F-4D97-AF65-F5344CB8AC3E}">
        <p14:creationId xmlns:p14="http://schemas.microsoft.com/office/powerpoint/2010/main" val="290549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8E2D-69B5-4633-9471-2C989FF1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584"/>
            <a:ext cx="10515600" cy="855165"/>
          </a:xfrm>
        </p:spPr>
        <p:txBody>
          <a:bodyPr/>
          <a:lstStyle/>
          <a:p>
            <a:r>
              <a:rPr lang="en-US" sz="54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The </a:t>
            </a:r>
            <a:r>
              <a:rPr lang="en-US" sz="5400" b="0" dirty="0">
                <a:solidFill>
                  <a:srgbClr val="0070C0"/>
                </a:solidFill>
                <a:latin typeface="Comic Sans MS" panose="030F0702030302020204" pitchFamily="66" charset="0"/>
              </a:rPr>
              <a:t>RESPONSE</a:t>
            </a:r>
            <a:r>
              <a:rPr lang="en-US" sz="54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 OBJECT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19772CA-13B6-4A01-B4CF-FE9A99BF1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660524"/>
              </p:ext>
            </p:extLst>
          </p:nvPr>
        </p:nvGraphicFramePr>
        <p:xfrm>
          <a:off x="838200" y="1844824"/>
          <a:ext cx="2439368" cy="453650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439368">
                  <a:extLst>
                    <a:ext uri="{9D8B030D-6E8A-4147-A177-3AD203B41FA5}">
                      <a16:colId xmlns:a16="http://schemas.microsoft.com/office/drawing/2014/main" val="263140461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615474"/>
                          </a:solidFill>
                        </a:rPr>
                        <a:t>Status code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167651"/>
                  </a:ext>
                </a:extLst>
              </a:tr>
              <a:tr h="1218416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b="0" dirty="0"/>
                        <a:t>headers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418463"/>
                  </a:ext>
                </a:extLst>
              </a:tr>
              <a:tr h="2952328"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dirty="0"/>
                    </a:p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dirty="0"/>
                    </a:p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dirty="0"/>
                    </a:p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dirty="0"/>
                        <a:t>content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82074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5E2D9D-A0A1-4E30-8BD7-33E02AC7FD20}"/>
              </a:ext>
            </a:extLst>
          </p:cNvPr>
          <p:cNvCxnSpPr/>
          <p:nvPr/>
        </p:nvCxnSpPr>
        <p:spPr>
          <a:xfrm>
            <a:off x="4079776" y="1916832"/>
            <a:ext cx="0" cy="388843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E177A2-0B59-4730-B8BA-D51C55CF4A1A}"/>
              </a:ext>
            </a:extLst>
          </p:cNvPr>
          <p:cNvCxnSpPr>
            <a:cxnSpLocks/>
          </p:cNvCxnSpPr>
          <p:nvPr/>
        </p:nvCxnSpPr>
        <p:spPr>
          <a:xfrm>
            <a:off x="3359696" y="2844005"/>
            <a:ext cx="7302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ACEC72B0-D17C-49C0-9419-D60E54A113B5}"/>
              </a:ext>
            </a:extLst>
          </p:cNvPr>
          <p:cNvSpPr txBox="1">
            <a:spLocks/>
          </p:cNvSpPr>
          <p:nvPr/>
        </p:nvSpPr>
        <p:spPr>
          <a:xfrm>
            <a:off x="4511824" y="1792652"/>
            <a:ext cx="6841976" cy="404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1175" indent="-511175" algn="l"/>
            <a:r>
              <a:rPr lang="en-US" sz="3200" b="1" dirty="0">
                <a:solidFill>
                  <a:schemeClr val="accent4"/>
                </a:solidFill>
              </a:rPr>
              <a:t>Response’s Metadata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Content Type</a:t>
            </a:r>
            <a:r>
              <a:rPr lang="en-US" sz="2000" dirty="0">
                <a:solidFill>
                  <a:schemeClr val="accent4"/>
                </a:solidFill>
              </a:rPr>
              <a:t> : Content’s Format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Content Length </a:t>
            </a:r>
            <a:r>
              <a:rPr lang="en-US" sz="2000" dirty="0">
                <a:solidFill>
                  <a:schemeClr val="accent4"/>
                </a:solidFill>
              </a:rPr>
              <a:t>: Size of the Content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Expires</a:t>
            </a:r>
            <a:r>
              <a:rPr lang="en-US" sz="2000" dirty="0">
                <a:solidFill>
                  <a:schemeClr val="accent4"/>
                </a:solidFill>
              </a:rPr>
              <a:t> : When is this invalid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More headers… 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6230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8E2D-69B5-4633-9471-2C989FF1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584"/>
            <a:ext cx="10515600" cy="855165"/>
          </a:xfrm>
        </p:spPr>
        <p:txBody>
          <a:bodyPr/>
          <a:lstStyle/>
          <a:p>
            <a:r>
              <a:rPr lang="en-US" sz="54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The </a:t>
            </a:r>
            <a:r>
              <a:rPr lang="en-US" sz="5400" b="0" dirty="0">
                <a:solidFill>
                  <a:srgbClr val="0070C0"/>
                </a:solidFill>
                <a:latin typeface="Comic Sans MS" panose="030F0702030302020204" pitchFamily="66" charset="0"/>
              </a:rPr>
              <a:t>RESPONSE</a:t>
            </a:r>
            <a:r>
              <a:rPr lang="en-US" sz="54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 OBJECT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19772CA-13B6-4A01-B4CF-FE9A99BF1930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44824"/>
          <a:ext cx="2439368" cy="453650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439368">
                  <a:extLst>
                    <a:ext uri="{9D8B030D-6E8A-4147-A177-3AD203B41FA5}">
                      <a16:colId xmlns:a16="http://schemas.microsoft.com/office/drawing/2014/main" val="263140461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615474"/>
                          </a:solidFill>
                        </a:rPr>
                        <a:t>verb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167651"/>
                  </a:ext>
                </a:extLst>
              </a:tr>
              <a:tr h="1218416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b="0" dirty="0"/>
                        <a:t>headers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418463"/>
                  </a:ext>
                </a:extLst>
              </a:tr>
              <a:tr h="2952328"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dirty="0"/>
                    </a:p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dirty="0"/>
                    </a:p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dirty="0"/>
                    </a:p>
                    <a:p>
                      <a:pPr algn="ctr">
                        <a:lnSpc>
                          <a:spcPts val="216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dirty="0"/>
                        <a:t>content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82074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5E2D9D-A0A1-4E30-8BD7-33E02AC7FD20}"/>
              </a:ext>
            </a:extLst>
          </p:cNvPr>
          <p:cNvCxnSpPr/>
          <p:nvPr/>
        </p:nvCxnSpPr>
        <p:spPr>
          <a:xfrm>
            <a:off x="4079776" y="1916832"/>
            <a:ext cx="0" cy="388843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E177A2-0B59-4730-B8BA-D51C55CF4A1A}"/>
              </a:ext>
            </a:extLst>
          </p:cNvPr>
          <p:cNvCxnSpPr>
            <a:cxnSpLocks/>
          </p:cNvCxnSpPr>
          <p:nvPr/>
        </p:nvCxnSpPr>
        <p:spPr>
          <a:xfrm flipV="1">
            <a:off x="3339455" y="2780928"/>
            <a:ext cx="740320" cy="180913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ACEC72B0-D17C-49C0-9419-D60E54A113B5}"/>
              </a:ext>
            </a:extLst>
          </p:cNvPr>
          <p:cNvSpPr txBox="1">
            <a:spLocks/>
          </p:cNvSpPr>
          <p:nvPr/>
        </p:nvSpPr>
        <p:spPr>
          <a:xfrm>
            <a:off x="4511824" y="1792652"/>
            <a:ext cx="6841976" cy="404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1175" indent="-511175" algn="l"/>
            <a:r>
              <a:rPr lang="en-US" sz="3200" b="1" dirty="0">
                <a:solidFill>
                  <a:schemeClr val="accent4"/>
                </a:solidFill>
              </a:rPr>
              <a:t>Content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HTML, CSS, XML, JSON</a:t>
            </a:r>
            <a:endParaRPr lang="en-US" sz="2000" dirty="0">
              <a:solidFill>
                <a:schemeClr val="accent4"/>
              </a:solidFill>
            </a:endParaRP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Blobs etc.</a:t>
            </a:r>
            <a:endParaRPr lang="en-US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21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327793-E100-41C4-BA33-5BA3D319B6A4}"/>
              </a:ext>
            </a:extLst>
          </p:cNvPr>
          <p:cNvSpPr>
            <a:spLocks/>
          </p:cNvSpPr>
          <p:nvPr/>
        </p:nvSpPr>
        <p:spPr bwMode="auto">
          <a:xfrm>
            <a:off x="8382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002631"/>
            <a:ext cx="4114799" cy="2852737"/>
          </a:xfrm>
        </p:spPr>
        <p:txBody>
          <a:bodyPr/>
          <a:lstStyle/>
          <a:p>
            <a:r>
              <a:rPr lang="en-US" dirty="0">
                <a:solidFill>
                  <a:srgbClr val="403551"/>
                </a:solidFill>
              </a:rPr>
              <a:t>What is REST?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C14F0A-1EC0-4871-9EB1-7291BB294AC7}"/>
              </a:ext>
            </a:extLst>
          </p:cNvPr>
          <p:cNvCxnSpPr/>
          <p:nvPr/>
        </p:nvCxnSpPr>
        <p:spPr>
          <a:xfrm>
            <a:off x="5159896" y="188640"/>
            <a:ext cx="0" cy="640871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AFFF4BFF-4EA9-4964-BDFA-2863CB59646F}"/>
              </a:ext>
            </a:extLst>
          </p:cNvPr>
          <p:cNvSpPr txBox="1">
            <a:spLocks/>
          </p:cNvSpPr>
          <p:nvPr/>
        </p:nvSpPr>
        <p:spPr>
          <a:xfrm>
            <a:off x="5663953" y="1484784"/>
            <a:ext cx="6336698" cy="404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1175" indent="-511175" algn="l"/>
            <a:r>
              <a:rPr lang="en-US" sz="3200" b="1" dirty="0" err="1">
                <a:solidFill>
                  <a:schemeClr val="accent4"/>
                </a:solidFill>
              </a:rPr>
              <a:t>REpresentational</a:t>
            </a:r>
            <a:r>
              <a:rPr lang="en-US" sz="3200" b="1" dirty="0">
                <a:solidFill>
                  <a:schemeClr val="accent4"/>
                </a:solidFill>
              </a:rPr>
              <a:t> State Transfer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Client and Server are separate.</a:t>
            </a:r>
            <a:endParaRPr lang="en-US" sz="2000" dirty="0">
              <a:solidFill>
                <a:schemeClr val="accent4"/>
              </a:solidFill>
            </a:endParaRP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All Server Requests are stateless.</a:t>
            </a:r>
            <a:endParaRPr lang="en-US" sz="2000" dirty="0">
              <a:solidFill>
                <a:schemeClr val="accent4"/>
              </a:solidFill>
            </a:endParaRPr>
          </a:p>
          <a:p>
            <a:pPr marL="511175" indent="-511175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Cacheable Request</a:t>
            </a:r>
          </a:p>
          <a:p>
            <a:pPr marL="511175" indent="-511175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4"/>
              </a:solidFill>
            </a:endParaRPr>
          </a:p>
          <a:p>
            <a:pPr algn="l"/>
            <a:r>
              <a:rPr lang="en-US" sz="2000" b="1" dirty="0">
                <a:solidFill>
                  <a:schemeClr val="accent4"/>
                </a:solidFill>
              </a:rPr>
              <a:t>Issues: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</a:rPr>
              <a:t>REST is not perfect.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380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494300"/>
            <a:ext cx="9144000" cy="1015663"/>
          </a:xfrm>
        </p:spPr>
        <p:txBody>
          <a:bodyPr/>
          <a:lstStyle/>
          <a:p>
            <a:r>
              <a:rPr lang="en-US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bg2"/>
                </a:solidFill>
              </a:rPr>
              <a:t>Hope you like this template :)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12737" y="2137172"/>
            <a:ext cx="6966526" cy="1291828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888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3"/>
          </p:cNvPr>
          <p:cNvSpPr/>
          <p:nvPr/>
        </p:nvSpPr>
        <p:spPr>
          <a:xfrm>
            <a:off x="5071254" y="6461797"/>
            <a:ext cx="2049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hlinkClick r:id="rId3"/>
              </a:rPr>
              <a:t>https://www.showeet.com/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28" name="Freeform 438">
            <a:hlinkClick r:id="rId4"/>
          </p:cNvPr>
          <p:cNvSpPr/>
          <p:nvPr/>
        </p:nvSpPr>
        <p:spPr>
          <a:xfrm>
            <a:off x="340830" y="4512735"/>
            <a:ext cx="445097" cy="468552"/>
          </a:xfrm>
          <a:custGeom>
            <a:avLst/>
            <a:gdLst>
              <a:gd name="connsiteX0" fmla="*/ 166491 w 445666"/>
              <a:gd name="connsiteY0" fmla="*/ 295796 h 468766"/>
              <a:gd name="connsiteX1" fmla="*/ 136911 w 445666"/>
              <a:gd name="connsiteY1" fmla="*/ 297768 h 468766"/>
              <a:gd name="connsiteX2" fmla="*/ 106627 w 445666"/>
              <a:gd name="connsiteY2" fmla="*/ 304811 h 468766"/>
              <a:gd name="connsiteX3" fmla="*/ 79302 w 445666"/>
              <a:gd name="connsiteY3" fmla="*/ 317769 h 468766"/>
              <a:gd name="connsiteX4" fmla="*/ 60004 w 445666"/>
              <a:gd name="connsiteY4" fmla="*/ 338757 h 468766"/>
              <a:gd name="connsiteX5" fmla="*/ 52398 w 445666"/>
              <a:gd name="connsiteY5" fmla="*/ 368477 h 468766"/>
              <a:gd name="connsiteX6" fmla="*/ 62258 w 445666"/>
              <a:gd name="connsiteY6" fmla="*/ 403268 h 468766"/>
              <a:gd name="connsiteX7" fmla="*/ 88034 w 445666"/>
              <a:gd name="connsiteY7" fmla="*/ 426650 h 468766"/>
              <a:gd name="connsiteX8" fmla="*/ 121558 w 445666"/>
              <a:gd name="connsiteY8" fmla="*/ 439046 h 468766"/>
              <a:gd name="connsiteX9" fmla="*/ 157476 w 445666"/>
              <a:gd name="connsiteY9" fmla="*/ 443131 h 468766"/>
              <a:gd name="connsiteX10" fmla="*/ 188887 w 445666"/>
              <a:gd name="connsiteY10" fmla="*/ 439468 h 468766"/>
              <a:gd name="connsiteX11" fmla="*/ 216776 w 445666"/>
              <a:gd name="connsiteY11" fmla="*/ 428481 h 468766"/>
              <a:gd name="connsiteX12" fmla="*/ 237341 w 445666"/>
              <a:gd name="connsiteY12" fmla="*/ 407917 h 468766"/>
              <a:gd name="connsiteX13" fmla="*/ 245088 w 445666"/>
              <a:gd name="connsiteY13" fmla="*/ 377210 h 468766"/>
              <a:gd name="connsiteX14" fmla="*/ 243116 w 445666"/>
              <a:gd name="connsiteY14" fmla="*/ 363406 h 468766"/>
              <a:gd name="connsiteX15" fmla="*/ 239032 w 445666"/>
              <a:gd name="connsiteY15" fmla="*/ 351574 h 468766"/>
              <a:gd name="connsiteX16" fmla="*/ 231425 w 445666"/>
              <a:gd name="connsiteY16" fmla="*/ 339884 h 468766"/>
              <a:gd name="connsiteX17" fmla="*/ 223114 w 445666"/>
              <a:gd name="connsiteY17" fmla="*/ 330024 h 468766"/>
              <a:gd name="connsiteX18" fmla="*/ 212269 w 445666"/>
              <a:gd name="connsiteY18" fmla="*/ 320305 h 468766"/>
              <a:gd name="connsiteX19" fmla="*/ 201986 w 445666"/>
              <a:gd name="connsiteY19" fmla="*/ 312135 h 468766"/>
              <a:gd name="connsiteX20" fmla="*/ 190296 w 445666"/>
              <a:gd name="connsiteY20" fmla="*/ 303684 h 468766"/>
              <a:gd name="connsiteX21" fmla="*/ 180013 w 445666"/>
              <a:gd name="connsiteY21" fmla="*/ 296359 h 468766"/>
              <a:gd name="connsiteX22" fmla="*/ 166491 w 445666"/>
              <a:gd name="connsiteY22" fmla="*/ 295796 h 468766"/>
              <a:gd name="connsiteX23" fmla="*/ 356082 w 445666"/>
              <a:gd name="connsiteY23" fmla="*/ 135221 h 468766"/>
              <a:gd name="connsiteX24" fmla="*/ 385662 w 445666"/>
              <a:gd name="connsiteY24" fmla="*/ 135221 h 468766"/>
              <a:gd name="connsiteX25" fmla="*/ 385662 w 445666"/>
              <a:gd name="connsiteY25" fmla="*/ 196352 h 468766"/>
              <a:gd name="connsiteX26" fmla="*/ 445666 w 445666"/>
              <a:gd name="connsiteY26" fmla="*/ 196352 h 468766"/>
              <a:gd name="connsiteX27" fmla="*/ 445666 w 445666"/>
              <a:gd name="connsiteY27" fmla="*/ 226777 h 468766"/>
              <a:gd name="connsiteX28" fmla="*/ 385662 w 445666"/>
              <a:gd name="connsiteY28" fmla="*/ 226777 h 468766"/>
              <a:gd name="connsiteX29" fmla="*/ 385662 w 445666"/>
              <a:gd name="connsiteY29" fmla="*/ 288471 h 468766"/>
              <a:gd name="connsiteX30" fmla="*/ 356082 w 445666"/>
              <a:gd name="connsiteY30" fmla="*/ 288471 h 468766"/>
              <a:gd name="connsiteX31" fmla="*/ 356082 w 445666"/>
              <a:gd name="connsiteY31" fmla="*/ 226777 h 468766"/>
              <a:gd name="connsiteX32" fmla="*/ 296359 w 445666"/>
              <a:gd name="connsiteY32" fmla="*/ 226777 h 468766"/>
              <a:gd name="connsiteX33" fmla="*/ 296359 w 445666"/>
              <a:gd name="connsiteY33" fmla="*/ 196352 h 468766"/>
              <a:gd name="connsiteX34" fmla="*/ 356082 w 445666"/>
              <a:gd name="connsiteY34" fmla="*/ 196352 h 468766"/>
              <a:gd name="connsiteX35" fmla="*/ 137193 w 445666"/>
              <a:gd name="connsiteY35" fmla="*/ 23100 h 468766"/>
              <a:gd name="connsiteX36" fmla="*/ 113952 w 445666"/>
              <a:gd name="connsiteY36" fmla="*/ 28594 h 468766"/>
              <a:gd name="connsiteX37" fmla="*/ 95500 w 445666"/>
              <a:gd name="connsiteY37" fmla="*/ 43383 h 468766"/>
              <a:gd name="connsiteX38" fmla="*/ 82260 w 445666"/>
              <a:gd name="connsiteY38" fmla="*/ 88457 h 468766"/>
              <a:gd name="connsiteX39" fmla="*/ 85076 w 445666"/>
              <a:gd name="connsiteY39" fmla="*/ 115924 h 468766"/>
              <a:gd name="connsiteX40" fmla="*/ 93950 w 445666"/>
              <a:gd name="connsiteY40" fmla="*/ 144940 h 468766"/>
              <a:gd name="connsiteX41" fmla="*/ 108599 w 445666"/>
              <a:gd name="connsiteY41" fmla="*/ 170998 h 468766"/>
              <a:gd name="connsiteX42" fmla="*/ 129728 w 445666"/>
              <a:gd name="connsiteY42" fmla="*/ 189873 h 468766"/>
              <a:gd name="connsiteX43" fmla="*/ 156913 w 445666"/>
              <a:gd name="connsiteY43" fmla="*/ 197197 h 468766"/>
              <a:gd name="connsiteX44" fmla="*/ 178886 w 445666"/>
              <a:gd name="connsiteY44" fmla="*/ 192549 h 468766"/>
              <a:gd name="connsiteX45" fmla="*/ 197479 w 445666"/>
              <a:gd name="connsiteY45" fmla="*/ 180295 h 468766"/>
              <a:gd name="connsiteX46" fmla="*/ 212410 w 445666"/>
              <a:gd name="connsiteY46" fmla="*/ 135503 h 468766"/>
              <a:gd name="connsiteX47" fmla="*/ 207621 w 445666"/>
              <a:gd name="connsiteY47" fmla="*/ 100289 h 468766"/>
              <a:gd name="connsiteX48" fmla="*/ 193958 w 445666"/>
              <a:gd name="connsiteY48" fmla="*/ 63807 h 468766"/>
              <a:gd name="connsiteX49" fmla="*/ 170153 w 445666"/>
              <a:gd name="connsiteY49" fmla="*/ 34650 h 468766"/>
              <a:gd name="connsiteX50" fmla="*/ 137193 w 445666"/>
              <a:gd name="connsiteY50" fmla="*/ 23100 h 468766"/>
              <a:gd name="connsiteX51" fmla="*/ 180576 w 445666"/>
              <a:gd name="connsiteY51" fmla="*/ 0 h 468766"/>
              <a:gd name="connsiteX52" fmla="*/ 298331 w 445666"/>
              <a:gd name="connsiteY52" fmla="*/ 0 h 468766"/>
              <a:gd name="connsiteX53" fmla="*/ 259455 w 445666"/>
              <a:gd name="connsiteY53" fmla="*/ 24791 h 468766"/>
              <a:gd name="connsiteX54" fmla="*/ 222551 w 445666"/>
              <a:gd name="connsiteY54" fmla="*/ 24791 h 468766"/>
              <a:gd name="connsiteX55" fmla="*/ 254103 w 445666"/>
              <a:gd name="connsiteY55" fmla="*/ 62258 h 468766"/>
              <a:gd name="connsiteX56" fmla="*/ 264808 w 445666"/>
              <a:gd name="connsiteY56" fmla="*/ 107332 h 468766"/>
              <a:gd name="connsiteX57" fmla="*/ 257906 w 445666"/>
              <a:gd name="connsiteY57" fmla="*/ 143813 h 468766"/>
              <a:gd name="connsiteX58" fmla="*/ 241285 w 445666"/>
              <a:gd name="connsiteY58" fmla="*/ 170012 h 468766"/>
              <a:gd name="connsiteX59" fmla="*/ 221706 w 445666"/>
              <a:gd name="connsiteY59" fmla="*/ 188323 h 468766"/>
              <a:gd name="connsiteX60" fmla="*/ 204944 w 445666"/>
              <a:gd name="connsiteY60" fmla="*/ 205648 h 468766"/>
              <a:gd name="connsiteX61" fmla="*/ 198042 w 445666"/>
              <a:gd name="connsiteY61" fmla="*/ 224242 h 468766"/>
              <a:gd name="connsiteX62" fmla="*/ 207057 w 445666"/>
              <a:gd name="connsiteY62" fmla="*/ 244102 h 468766"/>
              <a:gd name="connsiteX63" fmla="*/ 228890 w 445666"/>
              <a:gd name="connsiteY63" fmla="*/ 263258 h 468766"/>
              <a:gd name="connsiteX64" fmla="*/ 254385 w 445666"/>
              <a:gd name="connsiteY64" fmla="*/ 283964 h 468766"/>
              <a:gd name="connsiteX65" fmla="*/ 276076 w 445666"/>
              <a:gd name="connsiteY65" fmla="*/ 313262 h 468766"/>
              <a:gd name="connsiteX66" fmla="*/ 285091 w 445666"/>
              <a:gd name="connsiteY66" fmla="*/ 353265 h 468766"/>
              <a:gd name="connsiteX67" fmla="*/ 271569 w 445666"/>
              <a:gd name="connsiteY67" fmla="*/ 402001 h 468766"/>
              <a:gd name="connsiteX68" fmla="*/ 212128 w 445666"/>
              <a:gd name="connsiteY68" fmla="*/ 452568 h 468766"/>
              <a:gd name="connsiteX69" fmla="*/ 128178 w 445666"/>
              <a:gd name="connsiteY69" fmla="*/ 468766 h 468766"/>
              <a:gd name="connsiteX70" fmla="*/ 58737 w 445666"/>
              <a:gd name="connsiteY70" fmla="*/ 457075 h 468766"/>
              <a:gd name="connsiteX71" fmla="*/ 10423 w 445666"/>
              <a:gd name="connsiteY71" fmla="*/ 418340 h 468766"/>
              <a:gd name="connsiteX72" fmla="*/ 0 w 445666"/>
              <a:gd name="connsiteY72" fmla="*/ 381436 h 468766"/>
              <a:gd name="connsiteX73" fmla="*/ 12536 w 445666"/>
              <a:gd name="connsiteY73" fmla="*/ 339179 h 468766"/>
              <a:gd name="connsiteX74" fmla="*/ 45919 w 445666"/>
              <a:gd name="connsiteY74" fmla="*/ 306783 h 468766"/>
              <a:gd name="connsiteX75" fmla="*/ 159730 w 445666"/>
              <a:gd name="connsiteY75" fmla="*/ 278611 h 468766"/>
              <a:gd name="connsiteX76" fmla="*/ 146349 w 445666"/>
              <a:gd name="connsiteY76" fmla="*/ 257765 h 468766"/>
              <a:gd name="connsiteX77" fmla="*/ 141982 w 445666"/>
              <a:gd name="connsiteY77" fmla="*/ 237200 h 468766"/>
              <a:gd name="connsiteX78" fmla="*/ 147898 w 445666"/>
              <a:gd name="connsiteY78" fmla="*/ 213255 h 468766"/>
              <a:gd name="connsiteX79" fmla="*/ 128742 w 445666"/>
              <a:gd name="connsiteY79" fmla="*/ 214382 h 468766"/>
              <a:gd name="connsiteX80" fmla="*/ 58455 w 445666"/>
              <a:gd name="connsiteY80" fmla="*/ 187196 h 468766"/>
              <a:gd name="connsiteX81" fmla="*/ 29861 w 445666"/>
              <a:gd name="connsiteY81" fmla="*/ 118318 h 468766"/>
              <a:gd name="connsiteX82" fmla="*/ 40003 w 445666"/>
              <a:gd name="connsiteY82" fmla="*/ 73526 h 468766"/>
              <a:gd name="connsiteX83" fmla="*/ 67892 w 445666"/>
              <a:gd name="connsiteY83" fmla="*/ 36622 h 468766"/>
              <a:gd name="connsiteX84" fmla="*/ 119305 w 445666"/>
              <a:gd name="connsiteY84" fmla="*/ 9015 h 468766"/>
              <a:gd name="connsiteX85" fmla="*/ 180576 w 445666"/>
              <a:gd name="connsiteY85" fmla="*/ 0 h 4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45666" h="468766">
                <a:moveTo>
                  <a:pt x="166491" y="295796"/>
                </a:moveTo>
                <a:cubicBezTo>
                  <a:pt x="156537" y="295796"/>
                  <a:pt x="146677" y="296453"/>
                  <a:pt x="136911" y="297768"/>
                </a:cubicBezTo>
                <a:cubicBezTo>
                  <a:pt x="127145" y="299083"/>
                  <a:pt x="117051" y="301430"/>
                  <a:pt x="106627" y="304811"/>
                </a:cubicBezTo>
                <a:cubicBezTo>
                  <a:pt x="96204" y="308191"/>
                  <a:pt x="87095" y="312511"/>
                  <a:pt x="79302" y="317769"/>
                </a:cubicBezTo>
                <a:cubicBezTo>
                  <a:pt x="71507" y="323028"/>
                  <a:pt x="65075" y="330024"/>
                  <a:pt x="60004" y="338757"/>
                </a:cubicBezTo>
                <a:cubicBezTo>
                  <a:pt x="54933" y="347490"/>
                  <a:pt x="52398" y="357396"/>
                  <a:pt x="52398" y="368477"/>
                </a:cubicBezTo>
                <a:cubicBezTo>
                  <a:pt x="52398" y="381623"/>
                  <a:pt x="55685" y="393221"/>
                  <a:pt x="62258" y="403268"/>
                </a:cubicBezTo>
                <a:cubicBezTo>
                  <a:pt x="68831" y="413316"/>
                  <a:pt x="77423" y="421110"/>
                  <a:pt x="88034" y="426650"/>
                </a:cubicBezTo>
                <a:cubicBezTo>
                  <a:pt x="98645" y="432191"/>
                  <a:pt x="109820" y="436322"/>
                  <a:pt x="121558" y="439046"/>
                </a:cubicBezTo>
                <a:cubicBezTo>
                  <a:pt x="133296" y="441769"/>
                  <a:pt x="145269" y="443131"/>
                  <a:pt x="157476" y="443131"/>
                </a:cubicBezTo>
                <a:cubicBezTo>
                  <a:pt x="168369" y="443131"/>
                  <a:pt x="178839" y="441910"/>
                  <a:pt x="188887" y="439468"/>
                </a:cubicBezTo>
                <a:cubicBezTo>
                  <a:pt x="198935" y="437027"/>
                  <a:pt x="208230" y="433365"/>
                  <a:pt x="216776" y="428481"/>
                </a:cubicBezTo>
                <a:cubicBezTo>
                  <a:pt x="225321" y="423599"/>
                  <a:pt x="232176" y="416743"/>
                  <a:pt x="237341" y="407917"/>
                </a:cubicBezTo>
                <a:cubicBezTo>
                  <a:pt x="242505" y="399090"/>
                  <a:pt x="245088" y="388854"/>
                  <a:pt x="245088" y="377210"/>
                </a:cubicBezTo>
                <a:cubicBezTo>
                  <a:pt x="245088" y="372515"/>
                  <a:pt x="244431" y="367914"/>
                  <a:pt x="243116" y="363406"/>
                </a:cubicBezTo>
                <a:cubicBezTo>
                  <a:pt x="241801" y="358899"/>
                  <a:pt x="240440" y="354955"/>
                  <a:pt x="239032" y="351574"/>
                </a:cubicBezTo>
                <a:cubicBezTo>
                  <a:pt x="237623" y="348194"/>
                  <a:pt x="235088" y="344297"/>
                  <a:pt x="231425" y="339884"/>
                </a:cubicBezTo>
                <a:cubicBezTo>
                  <a:pt x="227763" y="335470"/>
                  <a:pt x="224992" y="332183"/>
                  <a:pt x="223114" y="330024"/>
                </a:cubicBezTo>
                <a:cubicBezTo>
                  <a:pt x="221236" y="327864"/>
                  <a:pt x="217621" y="324624"/>
                  <a:pt x="212269" y="320305"/>
                </a:cubicBezTo>
                <a:cubicBezTo>
                  <a:pt x="206916" y="315985"/>
                  <a:pt x="203488" y="313262"/>
                  <a:pt x="201986" y="312135"/>
                </a:cubicBezTo>
                <a:cubicBezTo>
                  <a:pt x="200484" y="311008"/>
                  <a:pt x="196586" y="308191"/>
                  <a:pt x="190296" y="303684"/>
                </a:cubicBezTo>
                <a:cubicBezTo>
                  <a:pt x="184003" y="299176"/>
                  <a:pt x="180576" y="296735"/>
                  <a:pt x="180013" y="296359"/>
                </a:cubicBezTo>
                <a:cubicBezTo>
                  <a:pt x="177007" y="295984"/>
                  <a:pt x="172500" y="295796"/>
                  <a:pt x="166491" y="295796"/>
                </a:cubicBezTo>
                <a:close/>
                <a:moveTo>
                  <a:pt x="356082" y="135221"/>
                </a:moveTo>
                <a:lnTo>
                  <a:pt x="385662" y="135221"/>
                </a:lnTo>
                <a:lnTo>
                  <a:pt x="385662" y="196352"/>
                </a:lnTo>
                <a:lnTo>
                  <a:pt x="445666" y="196352"/>
                </a:lnTo>
                <a:lnTo>
                  <a:pt x="445666" y="226777"/>
                </a:lnTo>
                <a:lnTo>
                  <a:pt x="385662" y="226777"/>
                </a:lnTo>
                <a:lnTo>
                  <a:pt x="385662" y="288471"/>
                </a:lnTo>
                <a:lnTo>
                  <a:pt x="356082" y="288471"/>
                </a:lnTo>
                <a:lnTo>
                  <a:pt x="356082" y="226777"/>
                </a:lnTo>
                <a:lnTo>
                  <a:pt x="296359" y="226777"/>
                </a:lnTo>
                <a:lnTo>
                  <a:pt x="296359" y="196352"/>
                </a:lnTo>
                <a:lnTo>
                  <a:pt x="356082" y="196352"/>
                </a:lnTo>
                <a:close/>
                <a:moveTo>
                  <a:pt x="137193" y="23100"/>
                </a:moveTo>
                <a:cubicBezTo>
                  <a:pt x="129305" y="23100"/>
                  <a:pt x="121558" y="24931"/>
                  <a:pt x="113952" y="28594"/>
                </a:cubicBezTo>
                <a:cubicBezTo>
                  <a:pt x="106345" y="32256"/>
                  <a:pt x="100195" y="37186"/>
                  <a:pt x="95500" y="43383"/>
                </a:cubicBezTo>
                <a:cubicBezTo>
                  <a:pt x="86673" y="54464"/>
                  <a:pt x="82260" y="69488"/>
                  <a:pt x="82260" y="88457"/>
                </a:cubicBezTo>
                <a:cubicBezTo>
                  <a:pt x="82260" y="97096"/>
                  <a:pt x="83198" y="106252"/>
                  <a:pt x="85076" y="115924"/>
                </a:cubicBezTo>
                <a:cubicBezTo>
                  <a:pt x="86954" y="125596"/>
                  <a:pt x="89912" y="135268"/>
                  <a:pt x="93950" y="144940"/>
                </a:cubicBezTo>
                <a:cubicBezTo>
                  <a:pt x="97988" y="154612"/>
                  <a:pt x="102871" y="163298"/>
                  <a:pt x="108599" y="170998"/>
                </a:cubicBezTo>
                <a:cubicBezTo>
                  <a:pt x="114327" y="178698"/>
                  <a:pt x="121370" y="184990"/>
                  <a:pt x="129728" y="189873"/>
                </a:cubicBezTo>
                <a:cubicBezTo>
                  <a:pt x="138085" y="194756"/>
                  <a:pt x="147146" y="197197"/>
                  <a:pt x="156913" y="197197"/>
                </a:cubicBezTo>
                <a:cubicBezTo>
                  <a:pt x="164049" y="197197"/>
                  <a:pt x="171373" y="195648"/>
                  <a:pt x="178886" y="192549"/>
                </a:cubicBezTo>
                <a:cubicBezTo>
                  <a:pt x="186398" y="189450"/>
                  <a:pt x="192596" y="185365"/>
                  <a:pt x="197479" y="180295"/>
                </a:cubicBezTo>
                <a:cubicBezTo>
                  <a:pt x="207432" y="169590"/>
                  <a:pt x="212410" y="154659"/>
                  <a:pt x="212410" y="135503"/>
                </a:cubicBezTo>
                <a:cubicBezTo>
                  <a:pt x="212410" y="124610"/>
                  <a:pt x="210813" y="112872"/>
                  <a:pt x="207621" y="100289"/>
                </a:cubicBezTo>
                <a:cubicBezTo>
                  <a:pt x="204428" y="87706"/>
                  <a:pt x="199873" y="75545"/>
                  <a:pt x="193958" y="63807"/>
                </a:cubicBezTo>
                <a:cubicBezTo>
                  <a:pt x="188042" y="52069"/>
                  <a:pt x="180107" y="42351"/>
                  <a:pt x="170153" y="34650"/>
                </a:cubicBezTo>
                <a:cubicBezTo>
                  <a:pt x="160199" y="26950"/>
                  <a:pt x="149213" y="23100"/>
                  <a:pt x="137193" y="23100"/>
                </a:cubicBezTo>
                <a:close/>
                <a:moveTo>
                  <a:pt x="180576" y="0"/>
                </a:moveTo>
                <a:lnTo>
                  <a:pt x="298331" y="0"/>
                </a:lnTo>
                <a:lnTo>
                  <a:pt x="259455" y="24791"/>
                </a:lnTo>
                <a:lnTo>
                  <a:pt x="222551" y="24791"/>
                </a:lnTo>
                <a:cubicBezTo>
                  <a:pt x="236449" y="36622"/>
                  <a:pt x="246966" y="49112"/>
                  <a:pt x="254103" y="62258"/>
                </a:cubicBezTo>
                <a:cubicBezTo>
                  <a:pt x="261239" y="75404"/>
                  <a:pt x="264808" y="90429"/>
                  <a:pt x="264808" y="107332"/>
                </a:cubicBezTo>
                <a:cubicBezTo>
                  <a:pt x="264808" y="120854"/>
                  <a:pt x="262507" y="133014"/>
                  <a:pt x="257906" y="143813"/>
                </a:cubicBezTo>
                <a:cubicBezTo>
                  <a:pt x="253304" y="154612"/>
                  <a:pt x="247764" y="163345"/>
                  <a:pt x="241285" y="170012"/>
                </a:cubicBezTo>
                <a:cubicBezTo>
                  <a:pt x="234806" y="176679"/>
                  <a:pt x="228279" y="182783"/>
                  <a:pt x="221706" y="188323"/>
                </a:cubicBezTo>
                <a:cubicBezTo>
                  <a:pt x="215132" y="193864"/>
                  <a:pt x="209545" y="199639"/>
                  <a:pt x="204944" y="205648"/>
                </a:cubicBezTo>
                <a:cubicBezTo>
                  <a:pt x="200343" y="211658"/>
                  <a:pt x="198042" y="217856"/>
                  <a:pt x="198042" y="224242"/>
                </a:cubicBezTo>
                <a:cubicBezTo>
                  <a:pt x="198042" y="231002"/>
                  <a:pt x="201047" y="237623"/>
                  <a:pt x="207057" y="244102"/>
                </a:cubicBezTo>
                <a:cubicBezTo>
                  <a:pt x="213067" y="250581"/>
                  <a:pt x="220344" y="256967"/>
                  <a:pt x="228890" y="263258"/>
                </a:cubicBezTo>
                <a:cubicBezTo>
                  <a:pt x="237435" y="269550"/>
                  <a:pt x="245933" y="276452"/>
                  <a:pt x="254385" y="283964"/>
                </a:cubicBezTo>
                <a:cubicBezTo>
                  <a:pt x="262836" y="291476"/>
                  <a:pt x="270066" y="301242"/>
                  <a:pt x="276076" y="313262"/>
                </a:cubicBezTo>
                <a:cubicBezTo>
                  <a:pt x="282086" y="325282"/>
                  <a:pt x="285091" y="338616"/>
                  <a:pt x="285091" y="353265"/>
                </a:cubicBezTo>
                <a:cubicBezTo>
                  <a:pt x="285091" y="370168"/>
                  <a:pt x="280584" y="386413"/>
                  <a:pt x="271569" y="402001"/>
                </a:cubicBezTo>
                <a:cubicBezTo>
                  <a:pt x="258047" y="424913"/>
                  <a:pt x="238233" y="441769"/>
                  <a:pt x="212128" y="452568"/>
                </a:cubicBezTo>
                <a:cubicBezTo>
                  <a:pt x="186023" y="463366"/>
                  <a:pt x="158039" y="468766"/>
                  <a:pt x="128178" y="468766"/>
                </a:cubicBezTo>
                <a:cubicBezTo>
                  <a:pt x="103387" y="468766"/>
                  <a:pt x="80240" y="464869"/>
                  <a:pt x="58737" y="457075"/>
                </a:cubicBezTo>
                <a:cubicBezTo>
                  <a:pt x="37233" y="449281"/>
                  <a:pt x="21129" y="436369"/>
                  <a:pt x="10423" y="418340"/>
                </a:cubicBezTo>
                <a:cubicBezTo>
                  <a:pt x="3474" y="407071"/>
                  <a:pt x="0" y="394770"/>
                  <a:pt x="0" y="381436"/>
                </a:cubicBezTo>
                <a:cubicBezTo>
                  <a:pt x="0" y="366224"/>
                  <a:pt x="4178" y="352138"/>
                  <a:pt x="12536" y="339179"/>
                </a:cubicBezTo>
                <a:cubicBezTo>
                  <a:pt x="20893" y="326220"/>
                  <a:pt x="32021" y="315422"/>
                  <a:pt x="45919" y="306783"/>
                </a:cubicBezTo>
                <a:cubicBezTo>
                  <a:pt x="70521" y="291382"/>
                  <a:pt x="108459" y="281992"/>
                  <a:pt x="159730" y="278611"/>
                </a:cubicBezTo>
                <a:cubicBezTo>
                  <a:pt x="153720" y="270724"/>
                  <a:pt x="149259" y="263775"/>
                  <a:pt x="146349" y="257765"/>
                </a:cubicBezTo>
                <a:cubicBezTo>
                  <a:pt x="143437" y="251755"/>
                  <a:pt x="141982" y="244900"/>
                  <a:pt x="141982" y="237200"/>
                </a:cubicBezTo>
                <a:cubicBezTo>
                  <a:pt x="141982" y="230439"/>
                  <a:pt x="143954" y="222457"/>
                  <a:pt x="147898" y="213255"/>
                </a:cubicBezTo>
                <a:cubicBezTo>
                  <a:pt x="139259" y="214006"/>
                  <a:pt x="132873" y="214382"/>
                  <a:pt x="128742" y="214382"/>
                </a:cubicBezTo>
                <a:cubicBezTo>
                  <a:pt x="100946" y="214382"/>
                  <a:pt x="77517" y="205320"/>
                  <a:pt x="58455" y="187196"/>
                </a:cubicBezTo>
                <a:cubicBezTo>
                  <a:pt x="39392" y="169073"/>
                  <a:pt x="29861" y="146114"/>
                  <a:pt x="29861" y="118318"/>
                </a:cubicBezTo>
                <a:cubicBezTo>
                  <a:pt x="29861" y="102918"/>
                  <a:pt x="33242" y="87988"/>
                  <a:pt x="40003" y="73526"/>
                </a:cubicBezTo>
                <a:cubicBezTo>
                  <a:pt x="46764" y="59065"/>
                  <a:pt x="56060" y="46764"/>
                  <a:pt x="67892" y="36622"/>
                </a:cubicBezTo>
                <a:cubicBezTo>
                  <a:pt x="82353" y="24227"/>
                  <a:pt x="99491" y="15025"/>
                  <a:pt x="119305" y="9015"/>
                </a:cubicBezTo>
                <a:cubicBezTo>
                  <a:pt x="139118" y="3005"/>
                  <a:pt x="159542" y="0"/>
                  <a:pt x="18057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310">
            <a:hlinkClick r:id="rId5"/>
          </p:cNvPr>
          <p:cNvSpPr/>
          <p:nvPr/>
        </p:nvSpPr>
        <p:spPr>
          <a:xfrm>
            <a:off x="441835" y="5252883"/>
            <a:ext cx="243087" cy="468552"/>
          </a:xfrm>
          <a:custGeom>
            <a:avLst/>
            <a:gdLst/>
            <a:ahLst/>
            <a:cxnLst/>
            <a:rect l="l" t="t" r="r" b="b"/>
            <a:pathLst>
              <a:path w="243398" h="468766">
                <a:moveTo>
                  <a:pt x="179168" y="0"/>
                </a:moveTo>
                <a:cubicBezTo>
                  <a:pt x="206776" y="0"/>
                  <a:pt x="228186" y="1127"/>
                  <a:pt x="243398" y="3381"/>
                </a:cubicBezTo>
                <a:lnTo>
                  <a:pt x="243398" y="77752"/>
                </a:lnTo>
                <a:lnTo>
                  <a:pt x="199169" y="77752"/>
                </a:lnTo>
                <a:cubicBezTo>
                  <a:pt x="183018" y="77752"/>
                  <a:pt x="172125" y="81133"/>
                  <a:pt x="166491" y="87894"/>
                </a:cubicBezTo>
                <a:cubicBezTo>
                  <a:pt x="160857" y="94655"/>
                  <a:pt x="158040" y="104796"/>
                  <a:pt x="158040" y="118318"/>
                </a:cubicBezTo>
                <a:lnTo>
                  <a:pt x="158040" y="171562"/>
                </a:lnTo>
                <a:lnTo>
                  <a:pt x="240581" y="171562"/>
                </a:lnTo>
                <a:lnTo>
                  <a:pt x="229594" y="254948"/>
                </a:lnTo>
                <a:lnTo>
                  <a:pt x="158040" y="254948"/>
                </a:lnTo>
                <a:lnTo>
                  <a:pt x="158040" y="468766"/>
                </a:lnTo>
                <a:lnTo>
                  <a:pt x="71836" y="468766"/>
                </a:lnTo>
                <a:lnTo>
                  <a:pt x="71836" y="254948"/>
                </a:lnTo>
                <a:lnTo>
                  <a:pt x="0" y="254948"/>
                </a:lnTo>
                <a:lnTo>
                  <a:pt x="0" y="171562"/>
                </a:lnTo>
                <a:lnTo>
                  <a:pt x="71836" y="171562"/>
                </a:lnTo>
                <a:lnTo>
                  <a:pt x="71836" y="110149"/>
                </a:lnTo>
                <a:cubicBezTo>
                  <a:pt x="71836" y="75217"/>
                  <a:pt x="81602" y="48126"/>
                  <a:pt x="101134" y="28875"/>
                </a:cubicBezTo>
                <a:cubicBezTo>
                  <a:pt x="120667" y="9625"/>
                  <a:pt x="146677" y="0"/>
                  <a:pt x="179168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32">
            <a:hlinkClick r:id="rId6"/>
          </p:cNvPr>
          <p:cNvSpPr/>
          <p:nvPr/>
        </p:nvSpPr>
        <p:spPr>
          <a:xfrm>
            <a:off x="383083" y="5993031"/>
            <a:ext cx="360590" cy="468766"/>
          </a:xfrm>
          <a:custGeom>
            <a:avLst/>
            <a:gdLst/>
            <a:ahLst/>
            <a:cxnLst/>
            <a:rect l="l" t="t" r="r" b="b"/>
            <a:pathLst>
              <a:path w="360590" h="468766">
                <a:moveTo>
                  <a:pt x="191564" y="0"/>
                </a:moveTo>
                <a:cubicBezTo>
                  <a:pt x="221237" y="0"/>
                  <a:pt x="248845" y="6245"/>
                  <a:pt x="274386" y="18734"/>
                </a:cubicBezTo>
                <a:cubicBezTo>
                  <a:pt x="299928" y="31223"/>
                  <a:pt x="320681" y="49393"/>
                  <a:pt x="336644" y="73245"/>
                </a:cubicBezTo>
                <a:cubicBezTo>
                  <a:pt x="352608" y="97096"/>
                  <a:pt x="360590" y="124047"/>
                  <a:pt x="360590" y="154096"/>
                </a:cubicBezTo>
                <a:cubicBezTo>
                  <a:pt x="360590" y="172125"/>
                  <a:pt x="358806" y="189779"/>
                  <a:pt x="355237" y="207057"/>
                </a:cubicBezTo>
                <a:cubicBezTo>
                  <a:pt x="351669" y="224335"/>
                  <a:pt x="346035" y="240956"/>
                  <a:pt x="338335" y="256920"/>
                </a:cubicBezTo>
                <a:cubicBezTo>
                  <a:pt x="330635" y="272883"/>
                  <a:pt x="321244" y="286922"/>
                  <a:pt x="310164" y="299036"/>
                </a:cubicBezTo>
                <a:cubicBezTo>
                  <a:pt x="299083" y="311149"/>
                  <a:pt x="285467" y="320821"/>
                  <a:pt x="269316" y="328052"/>
                </a:cubicBezTo>
                <a:cubicBezTo>
                  <a:pt x="253164" y="335282"/>
                  <a:pt x="235416" y="338898"/>
                  <a:pt x="216072" y="338898"/>
                </a:cubicBezTo>
                <a:cubicBezTo>
                  <a:pt x="203302" y="338898"/>
                  <a:pt x="190625" y="335893"/>
                  <a:pt x="178041" y="329883"/>
                </a:cubicBezTo>
                <a:cubicBezTo>
                  <a:pt x="165459" y="323873"/>
                  <a:pt x="156444" y="315610"/>
                  <a:pt x="150997" y="305092"/>
                </a:cubicBezTo>
                <a:cubicBezTo>
                  <a:pt x="149119" y="312417"/>
                  <a:pt x="146490" y="322981"/>
                  <a:pt x="143109" y="336785"/>
                </a:cubicBezTo>
                <a:cubicBezTo>
                  <a:pt x="139729" y="350588"/>
                  <a:pt x="137522" y="359509"/>
                  <a:pt x="136489" y="363547"/>
                </a:cubicBezTo>
                <a:cubicBezTo>
                  <a:pt x="135456" y="367585"/>
                  <a:pt x="133531" y="374252"/>
                  <a:pt x="130714" y="383549"/>
                </a:cubicBezTo>
                <a:cubicBezTo>
                  <a:pt x="127897" y="392845"/>
                  <a:pt x="125455" y="399512"/>
                  <a:pt x="123390" y="403550"/>
                </a:cubicBezTo>
                <a:cubicBezTo>
                  <a:pt x="121324" y="407588"/>
                  <a:pt x="118319" y="413457"/>
                  <a:pt x="114375" y="421157"/>
                </a:cubicBezTo>
                <a:cubicBezTo>
                  <a:pt x="110431" y="428857"/>
                  <a:pt x="106112" y="436135"/>
                  <a:pt x="101416" y="442990"/>
                </a:cubicBezTo>
                <a:cubicBezTo>
                  <a:pt x="96721" y="449844"/>
                  <a:pt x="90899" y="457967"/>
                  <a:pt x="83950" y="467358"/>
                </a:cubicBezTo>
                <a:lnTo>
                  <a:pt x="80006" y="468766"/>
                </a:lnTo>
                <a:lnTo>
                  <a:pt x="77471" y="465949"/>
                </a:lnTo>
                <a:cubicBezTo>
                  <a:pt x="74654" y="436463"/>
                  <a:pt x="73245" y="418809"/>
                  <a:pt x="73245" y="412987"/>
                </a:cubicBezTo>
                <a:cubicBezTo>
                  <a:pt x="73245" y="395709"/>
                  <a:pt x="75264" y="376318"/>
                  <a:pt x="79302" y="354814"/>
                </a:cubicBezTo>
                <a:cubicBezTo>
                  <a:pt x="83340" y="333310"/>
                  <a:pt x="89584" y="306313"/>
                  <a:pt x="98036" y="273823"/>
                </a:cubicBezTo>
                <a:cubicBezTo>
                  <a:pt x="106487" y="241332"/>
                  <a:pt x="111370" y="222270"/>
                  <a:pt x="112685" y="216635"/>
                </a:cubicBezTo>
                <a:cubicBezTo>
                  <a:pt x="106675" y="204428"/>
                  <a:pt x="103670" y="188558"/>
                  <a:pt x="103670" y="169026"/>
                </a:cubicBezTo>
                <a:cubicBezTo>
                  <a:pt x="103670" y="153438"/>
                  <a:pt x="108553" y="138789"/>
                  <a:pt x="118319" y="125079"/>
                </a:cubicBezTo>
                <a:cubicBezTo>
                  <a:pt x="128085" y="111370"/>
                  <a:pt x="140480" y="104515"/>
                  <a:pt x="155504" y="104515"/>
                </a:cubicBezTo>
                <a:cubicBezTo>
                  <a:pt x="166961" y="104515"/>
                  <a:pt x="175882" y="108318"/>
                  <a:pt x="182267" y="115924"/>
                </a:cubicBezTo>
                <a:cubicBezTo>
                  <a:pt x="188653" y="123530"/>
                  <a:pt x="191845" y="133155"/>
                  <a:pt x="191845" y="144799"/>
                </a:cubicBezTo>
                <a:cubicBezTo>
                  <a:pt x="191845" y="157194"/>
                  <a:pt x="187713" y="175130"/>
                  <a:pt x="179450" y="198606"/>
                </a:cubicBezTo>
                <a:cubicBezTo>
                  <a:pt x="171187" y="222082"/>
                  <a:pt x="167055" y="239642"/>
                  <a:pt x="167055" y="251286"/>
                </a:cubicBezTo>
                <a:cubicBezTo>
                  <a:pt x="167055" y="263118"/>
                  <a:pt x="171280" y="272930"/>
                  <a:pt x="179732" y="280724"/>
                </a:cubicBezTo>
                <a:cubicBezTo>
                  <a:pt x="188183" y="288518"/>
                  <a:pt x="198418" y="292415"/>
                  <a:pt x="210438" y="292415"/>
                </a:cubicBezTo>
                <a:cubicBezTo>
                  <a:pt x="220767" y="292415"/>
                  <a:pt x="230346" y="290068"/>
                  <a:pt x="239173" y="285373"/>
                </a:cubicBezTo>
                <a:cubicBezTo>
                  <a:pt x="248000" y="280677"/>
                  <a:pt x="255371" y="274292"/>
                  <a:pt x="261287" y="266216"/>
                </a:cubicBezTo>
                <a:cubicBezTo>
                  <a:pt x="267203" y="258141"/>
                  <a:pt x="272462" y="249220"/>
                  <a:pt x="277062" y="239454"/>
                </a:cubicBezTo>
                <a:cubicBezTo>
                  <a:pt x="281664" y="229688"/>
                  <a:pt x="285232" y="219312"/>
                  <a:pt x="287768" y="208325"/>
                </a:cubicBezTo>
                <a:cubicBezTo>
                  <a:pt x="290303" y="197338"/>
                  <a:pt x="292181" y="186915"/>
                  <a:pt x="293402" y="177055"/>
                </a:cubicBezTo>
                <a:cubicBezTo>
                  <a:pt x="294622" y="167195"/>
                  <a:pt x="295233" y="157852"/>
                  <a:pt x="295233" y="149025"/>
                </a:cubicBezTo>
                <a:cubicBezTo>
                  <a:pt x="295233" y="116534"/>
                  <a:pt x="284951" y="91227"/>
                  <a:pt x="264386" y="73104"/>
                </a:cubicBezTo>
                <a:cubicBezTo>
                  <a:pt x="243821" y="54981"/>
                  <a:pt x="217011" y="45919"/>
                  <a:pt x="183957" y="45919"/>
                </a:cubicBezTo>
                <a:cubicBezTo>
                  <a:pt x="146396" y="45919"/>
                  <a:pt x="115032" y="58079"/>
                  <a:pt x="89866" y="82400"/>
                </a:cubicBezTo>
                <a:cubicBezTo>
                  <a:pt x="64700" y="106721"/>
                  <a:pt x="52117" y="137569"/>
                  <a:pt x="52117" y="174942"/>
                </a:cubicBezTo>
                <a:cubicBezTo>
                  <a:pt x="52117" y="183206"/>
                  <a:pt x="53291" y="191187"/>
                  <a:pt x="55638" y="198888"/>
                </a:cubicBezTo>
                <a:cubicBezTo>
                  <a:pt x="57986" y="206588"/>
                  <a:pt x="60521" y="212691"/>
                  <a:pt x="63244" y="217199"/>
                </a:cubicBezTo>
                <a:cubicBezTo>
                  <a:pt x="65968" y="221706"/>
                  <a:pt x="68503" y="225979"/>
                  <a:pt x="70851" y="230016"/>
                </a:cubicBezTo>
                <a:cubicBezTo>
                  <a:pt x="73198" y="234054"/>
                  <a:pt x="74372" y="236918"/>
                  <a:pt x="74372" y="238609"/>
                </a:cubicBezTo>
                <a:cubicBezTo>
                  <a:pt x="74372" y="243867"/>
                  <a:pt x="72963" y="250722"/>
                  <a:pt x="70146" y="259174"/>
                </a:cubicBezTo>
                <a:cubicBezTo>
                  <a:pt x="67329" y="267625"/>
                  <a:pt x="63855" y="271851"/>
                  <a:pt x="59723" y="271851"/>
                </a:cubicBezTo>
                <a:cubicBezTo>
                  <a:pt x="59348" y="271851"/>
                  <a:pt x="57751" y="271569"/>
                  <a:pt x="54934" y="271005"/>
                </a:cubicBezTo>
                <a:cubicBezTo>
                  <a:pt x="45356" y="268188"/>
                  <a:pt x="36857" y="262930"/>
                  <a:pt x="29439" y="255230"/>
                </a:cubicBezTo>
                <a:cubicBezTo>
                  <a:pt x="22021" y="247530"/>
                  <a:pt x="16293" y="238656"/>
                  <a:pt x="12255" y="228608"/>
                </a:cubicBezTo>
                <a:cubicBezTo>
                  <a:pt x="8217" y="218560"/>
                  <a:pt x="5165" y="208419"/>
                  <a:pt x="3099" y="198183"/>
                </a:cubicBezTo>
                <a:cubicBezTo>
                  <a:pt x="1033" y="187948"/>
                  <a:pt x="0" y="177947"/>
                  <a:pt x="0" y="168181"/>
                </a:cubicBezTo>
                <a:cubicBezTo>
                  <a:pt x="0" y="147898"/>
                  <a:pt x="3522" y="128789"/>
                  <a:pt x="10565" y="110853"/>
                </a:cubicBezTo>
                <a:cubicBezTo>
                  <a:pt x="17607" y="92917"/>
                  <a:pt x="27326" y="77283"/>
                  <a:pt x="39722" y="63948"/>
                </a:cubicBezTo>
                <a:cubicBezTo>
                  <a:pt x="52117" y="50614"/>
                  <a:pt x="66390" y="39064"/>
                  <a:pt x="82541" y="29298"/>
                </a:cubicBezTo>
                <a:cubicBezTo>
                  <a:pt x="98693" y="19532"/>
                  <a:pt x="116065" y="12207"/>
                  <a:pt x="134658" y="7324"/>
                </a:cubicBezTo>
                <a:cubicBezTo>
                  <a:pt x="153251" y="2441"/>
                  <a:pt x="172220" y="0"/>
                  <a:pt x="19156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32">
            <a:hlinkClick r:id="rId7"/>
          </p:cNvPr>
          <p:cNvSpPr/>
          <p:nvPr/>
        </p:nvSpPr>
        <p:spPr>
          <a:xfrm>
            <a:off x="341674" y="3880715"/>
            <a:ext cx="443408" cy="360424"/>
          </a:xfrm>
          <a:custGeom>
            <a:avLst/>
            <a:gdLst/>
            <a:ahLst/>
            <a:cxnLst/>
            <a:rect l="l" t="t" r="r" b="b"/>
            <a:pathLst>
              <a:path w="443976" h="360589">
                <a:moveTo>
                  <a:pt x="307346" y="0"/>
                </a:moveTo>
                <a:cubicBezTo>
                  <a:pt x="333639" y="0"/>
                  <a:pt x="355800" y="9578"/>
                  <a:pt x="373830" y="28734"/>
                </a:cubicBezTo>
                <a:cubicBezTo>
                  <a:pt x="394301" y="24790"/>
                  <a:pt x="413551" y="17466"/>
                  <a:pt x="431581" y="6761"/>
                </a:cubicBezTo>
                <a:cubicBezTo>
                  <a:pt x="424632" y="28359"/>
                  <a:pt x="411298" y="45074"/>
                  <a:pt x="391578" y="56905"/>
                </a:cubicBezTo>
                <a:cubicBezTo>
                  <a:pt x="409044" y="55027"/>
                  <a:pt x="426510" y="50332"/>
                  <a:pt x="443976" y="42820"/>
                </a:cubicBezTo>
                <a:cubicBezTo>
                  <a:pt x="431392" y="61225"/>
                  <a:pt x="416180" y="76907"/>
                  <a:pt x="398339" y="89866"/>
                </a:cubicBezTo>
                <a:cubicBezTo>
                  <a:pt x="398526" y="92495"/>
                  <a:pt x="398620" y="96439"/>
                  <a:pt x="398620" y="101697"/>
                </a:cubicBezTo>
                <a:cubicBezTo>
                  <a:pt x="398620" y="126112"/>
                  <a:pt x="395052" y="150480"/>
                  <a:pt x="387915" y="174801"/>
                </a:cubicBezTo>
                <a:cubicBezTo>
                  <a:pt x="380778" y="199122"/>
                  <a:pt x="369933" y="222457"/>
                  <a:pt x="355378" y="244806"/>
                </a:cubicBezTo>
                <a:cubicBezTo>
                  <a:pt x="340823" y="267155"/>
                  <a:pt x="323497" y="286922"/>
                  <a:pt x="303402" y="304106"/>
                </a:cubicBezTo>
                <a:cubicBezTo>
                  <a:pt x="283307" y="321291"/>
                  <a:pt x="259080" y="335001"/>
                  <a:pt x="230722" y="345236"/>
                </a:cubicBezTo>
                <a:cubicBezTo>
                  <a:pt x="202362" y="355471"/>
                  <a:pt x="172032" y="360589"/>
                  <a:pt x="139728" y="360589"/>
                </a:cubicBezTo>
                <a:cubicBezTo>
                  <a:pt x="88832" y="360589"/>
                  <a:pt x="42256" y="346973"/>
                  <a:pt x="0" y="319741"/>
                </a:cubicBezTo>
                <a:cubicBezTo>
                  <a:pt x="6574" y="320492"/>
                  <a:pt x="13898" y="320868"/>
                  <a:pt x="21974" y="320868"/>
                </a:cubicBezTo>
                <a:cubicBezTo>
                  <a:pt x="64230" y="320868"/>
                  <a:pt x="101886" y="307909"/>
                  <a:pt x="134940" y="281992"/>
                </a:cubicBezTo>
                <a:cubicBezTo>
                  <a:pt x="115220" y="281616"/>
                  <a:pt x="97566" y="275560"/>
                  <a:pt x="81978" y="263822"/>
                </a:cubicBezTo>
                <a:cubicBezTo>
                  <a:pt x="66390" y="252084"/>
                  <a:pt x="55685" y="237106"/>
                  <a:pt x="49863" y="218889"/>
                </a:cubicBezTo>
                <a:cubicBezTo>
                  <a:pt x="56060" y="219828"/>
                  <a:pt x="61788" y="220297"/>
                  <a:pt x="67048" y="220297"/>
                </a:cubicBezTo>
                <a:cubicBezTo>
                  <a:pt x="75122" y="220297"/>
                  <a:pt x="83105" y="219264"/>
                  <a:pt x="90992" y="217199"/>
                </a:cubicBezTo>
                <a:cubicBezTo>
                  <a:pt x="69958" y="212879"/>
                  <a:pt x="52539" y="202409"/>
                  <a:pt x="38736" y="185788"/>
                </a:cubicBezTo>
                <a:cubicBezTo>
                  <a:pt x="24932" y="169167"/>
                  <a:pt x="18030" y="149870"/>
                  <a:pt x="18030" y="127896"/>
                </a:cubicBezTo>
                <a:lnTo>
                  <a:pt x="18030" y="126770"/>
                </a:lnTo>
                <a:cubicBezTo>
                  <a:pt x="30800" y="133906"/>
                  <a:pt x="44510" y="137756"/>
                  <a:pt x="59160" y="138320"/>
                </a:cubicBezTo>
                <a:cubicBezTo>
                  <a:pt x="46764" y="130056"/>
                  <a:pt x="36904" y="119257"/>
                  <a:pt x="29580" y="105923"/>
                </a:cubicBezTo>
                <a:cubicBezTo>
                  <a:pt x="22256" y="92589"/>
                  <a:pt x="18593" y="78128"/>
                  <a:pt x="18593" y="62540"/>
                </a:cubicBezTo>
                <a:cubicBezTo>
                  <a:pt x="18593" y="46013"/>
                  <a:pt x="22724" y="30706"/>
                  <a:pt x="30988" y="16621"/>
                </a:cubicBezTo>
                <a:cubicBezTo>
                  <a:pt x="53713" y="44604"/>
                  <a:pt x="81367" y="67000"/>
                  <a:pt x="113952" y="83809"/>
                </a:cubicBezTo>
                <a:cubicBezTo>
                  <a:pt x="146536" y="100617"/>
                  <a:pt x="181422" y="109961"/>
                  <a:pt x="218608" y="111839"/>
                </a:cubicBezTo>
                <a:cubicBezTo>
                  <a:pt x="217104" y="104702"/>
                  <a:pt x="216354" y="97753"/>
                  <a:pt x="216354" y="90992"/>
                </a:cubicBezTo>
                <a:cubicBezTo>
                  <a:pt x="216354" y="65826"/>
                  <a:pt x="225228" y="44369"/>
                  <a:pt x="242975" y="26621"/>
                </a:cubicBezTo>
                <a:cubicBezTo>
                  <a:pt x="260723" y="8874"/>
                  <a:pt x="282180" y="0"/>
                  <a:pt x="30734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04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8E2D-69B5-4633-9471-2C989FF1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648"/>
            <a:ext cx="10515600" cy="1215206"/>
          </a:xfrm>
        </p:spPr>
        <p:txBody>
          <a:bodyPr/>
          <a:lstStyle/>
          <a:p>
            <a:r>
              <a:rPr lang="en-US" sz="66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What is an </a:t>
            </a:r>
            <a:r>
              <a:rPr lang="en-US" sz="6600" b="0" dirty="0">
                <a:solidFill>
                  <a:srgbClr val="00B0F0"/>
                </a:solidFill>
                <a:latin typeface="Comic Sans MS" panose="030F0702030302020204" pitchFamily="66" charset="0"/>
              </a:rPr>
              <a:t>API</a:t>
            </a:r>
            <a:r>
              <a:rPr lang="en-US" sz="66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57294C-1805-41D7-9063-6AD90615C67E}"/>
              </a:ext>
            </a:extLst>
          </p:cNvPr>
          <p:cNvSpPr txBox="1"/>
          <p:nvPr/>
        </p:nvSpPr>
        <p:spPr>
          <a:xfrm>
            <a:off x="911424" y="1916832"/>
            <a:ext cx="10369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API is the acronym for Application Programming Interface, which is a software intermediary that allows two applications to talk to each other.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98680B1-813F-4F86-BB82-8F68AB6B2377}"/>
              </a:ext>
            </a:extLst>
          </p:cNvPr>
          <p:cNvGrpSpPr/>
          <p:nvPr/>
        </p:nvGrpSpPr>
        <p:grpSpPr>
          <a:xfrm>
            <a:off x="1991544" y="4509120"/>
            <a:ext cx="1080120" cy="1080120"/>
            <a:chOff x="551384" y="548680"/>
            <a:chExt cx="1080120" cy="108012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63BE805-EBBA-42A3-84F5-235894A58599}"/>
                </a:ext>
              </a:extLst>
            </p:cNvPr>
            <p:cNvSpPr/>
            <p:nvPr/>
          </p:nvSpPr>
          <p:spPr>
            <a:xfrm>
              <a:off x="551384" y="548680"/>
              <a:ext cx="1080120" cy="108012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89FC9951-F424-4B76-B7A6-C263DE0C5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1366" y="718662"/>
              <a:ext cx="740155" cy="740155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73C11BD-D884-4D19-A3DE-041A1D3F13E5}"/>
              </a:ext>
            </a:extLst>
          </p:cNvPr>
          <p:cNvGrpSpPr/>
          <p:nvPr/>
        </p:nvGrpSpPr>
        <p:grpSpPr>
          <a:xfrm>
            <a:off x="9289658" y="4524590"/>
            <a:ext cx="1080120" cy="1080120"/>
            <a:chOff x="2279576" y="1268760"/>
            <a:chExt cx="1080120" cy="108012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C70DFEB-27C9-4CFC-8FCA-A0FE92A856BF}"/>
                </a:ext>
              </a:extLst>
            </p:cNvPr>
            <p:cNvSpPr/>
            <p:nvPr/>
          </p:nvSpPr>
          <p:spPr>
            <a:xfrm>
              <a:off x="2279576" y="1268760"/>
              <a:ext cx="1080120" cy="108012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7C624243-B6C0-4D3C-BCF2-7ADC969AD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95977" y="1485161"/>
              <a:ext cx="647317" cy="647317"/>
            </a:xfrm>
            <a:prstGeom prst="rect">
              <a:avLst/>
            </a:prstGeom>
          </p:spPr>
        </p:pic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C8EE87-9EB2-4383-A02B-9F8D12DA2A92}"/>
              </a:ext>
            </a:extLst>
          </p:cNvPr>
          <p:cNvCxnSpPr/>
          <p:nvPr/>
        </p:nvCxnSpPr>
        <p:spPr>
          <a:xfrm>
            <a:off x="2999656" y="4653136"/>
            <a:ext cx="63367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D8F501-DD29-41D2-99A0-920E6ACEFACC}"/>
              </a:ext>
            </a:extLst>
          </p:cNvPr>
          <p:cNvCxnSpPr/>
          <p:nvPr/>
        </p:nvCxnSpPr>
        <p:spPr>
          <a:xfrm flipH="1">
            <a:off x="3071664" y="5301208"/>
            <a:ext cx="62179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5A8A9F5-A8AD-4E42-8D0F-43A343B2CED7}"/>
              </a:ext>
            </a:extLst>
          </p:cNvPr>
          <p:cNvSpPr txBox="1"/>
          <p:nvPr/>
        </p:nvSpPr>
        <p:spPr>
          <a:xfrm>
            <a:off x="5619399" y="4283804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Request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FE4E9C-62F8-4640-85D8-DF05FBDD7C6A}"/>
              </a:ext>
            </a:extLst>
          </p:cNvPr>
          <p:cNvSpPr txBox="1"/>
          <p:nvPr/>
        </p:nvSpPr>
        <p:spPr>
          <a:xfrm>
            <a:off x="5619399" y="5293195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Response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55B0DE-735B-4AEC-AF71-669E6C378C1B}"/>
              </a:ext>
            </a:extLst>
          </p:cNvPr>
          <p:cNvSpPr txBox="1"/>
          <p:nvPr/>
        </p:nvSpPr>
        <p:spPr>
          <a:xfrm>
            <a:off x="2175713" y="5662527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Client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FD98E41-66BA-45A4-8538-A5B9B4F12B7E}"/>
              </a:ext>
            </a:extLst>
          </p:cNvPr>
          <p:cNvSpPr txBox="1"/>
          <p:nvPr/>
        </p:nvSpPr>
        <p:spPr>
          <a:xfrm>
            <a:off x="9466733" y="5662527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40400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45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8E2D-69B5-4633-9471-2C989FF1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648"/>
            <a:ext cx="10515600" cy="1215206"/>
          </a:xfrm>
        </p:spPr>
        <p:txBody>
          <a:bodyPr/>
          <a:lstStyle/>
          <a:p>
            <a:r>
              <a:rPr lang="en-US" sz="6600" b="0" dirty="0">
                <a:solidFill>
                  <a:srgbClr val="00B0F0"/>
                </a:solidFill>
                <a:latin typeface="Comic Sans MS" panose="030F0702030302020204" pitchFamily="66" charset="0"/>
              </a:rPr>
              <a:t>API</a:t>
            </a:r>
            <a:r>
              <a:rPr lang="en-US" sz="66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 Simplified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C8EE87-9EB2-4383-A02B-9F8D12DA2A92}"/>
              </a:ext>
            </a:extLst>
          </p:cNvPr>
          <p:cNvCxnSpPr/>
          <p:nvPr/>
        </p:nvCxnSpPr>
        <p:spPr>
          <a:xfrm>
            <a:off x="3395344" y="3212976"/>
            <a:ext cx="63367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D8F501-DD29-41D2-99A0-920E6ACEFACC}"/>
              </a:ext>
            </a:extLst>
          </p:cNvPr>
          <p:cNvCxnSpPr>
            <a:cxnSpLocks/>
          </p:cNvCxnSpPr>
          <p:nvPr/>
        </p:nvCxnSpPr>
        <p:spPr>
          <a:xfrm flipH="1">
            <a:off x="3395344" y="3861048"/>
            <a:ext cx="63367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5A8A9F5-A8AD-4E42-8D0F-43A343B2CED7}"/>
              </a:ext>
            </a:extLst>
          </p:cNvPr>
          <p:cNvSpPr txBox="1"/>
          <p:nvPr/>
        </p:nvSpPr>
        <p:spPr>
          <a:xfrm>
            <a:off x="5999794" y="2807821"/>
            <a:ext cx="168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Request / Order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FE4E9C-62F8-4640-85D8-DF05FBDD7C6A}"/>
              </a:ext>
            </a:extLst>
          </p:cNvPr>
          <p:cNvSpPr txBox="1"/>
          <p:nvPr/>
        </p:nvSpPr>
        <p:spPr>
          <a:xfrm>
            <a:off x="5593465" y="3881597"/>
            <a:ext cx="249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Response / Cooked Food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55B0DE-735B-4AEC-AF71-669E6C378C1B}"/>
              </a:ext>
            </a:extLst>
          </p:cNvPr>
          <p:cNvSpPr txBox="1"/>
          <p:nvPr/>
        </p:nvSpPr>
        <p:spPr>
          <a:xfrm>
            <a:off x="946976" y="4390140"/>
            <a:ext cx="1745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Restaurant Table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FD98E41-66BA-45A4-8538-A5B9B4F12B7E}"/>
              </a:ext>
            </a:extLst>
          </p:cNvPr>
          <p:cNvSpPr txBox="1"/>
          <p:nvPr/>
        </p:nvSpPr>
        <p:spPr>
          <a:xfrm>
            <a:off x="10568136" y="4393147"/>
            <a:ext cx="61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Chef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ABEFCE-7586-4961-A97D-28A9791FE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7548"/>
            <a:ext cx="1962903" cy="19629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6AD25D-A7B6-4B51-A205-F2D886803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480" y="2607068"/>
            <a:ext cx="1643861" cy="16438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EAA7245-0FEF-4B60-BEF5-731FC98E67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021" y="3262492"/>
            <a:ext cx="443243" cy="44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0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.00741 L -0.49674 0.0057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45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8E2D-69B5-4633-9471-2C989FF1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648"/>
            <a:ext cx="10515600" cy="1215206"/>
          </a:xfrm>
        </p:spPr>
        <p:txBody>
          <a:bodyPr/>
          <a:lstStyle/>
          <a:p>
            <a:r>
              <a:rPr lang="en-US" sz="6600" b="0" dirty="0">
                <a:solidFill>
                  <a:srgbClr val="00B0F0"/>
                </a:solidFill>
                <a:latin typeface="Comic Sans MS" panose="030F0702030302020204" pitchFamily="66" charset="0"/>
              </a:rPr>
              <a:t>API</a:t>
            </a:r>
            <a:r>
              <a:rPr lang="en-US" sz="66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 Simplified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C8EE87-9EB2-4383-A02B-9F8D12DA2A92}"/>
              </a:ext>
            </a:extLst>
          </p:cNvPr>
          <p:cNvCxnSpPr/>
          <p:nvPr/>
        </p:nvCxnSpPr>
        <p:spPr>
          <a:xfrm>
            <a:off x="3395344" y="3212976"/>
            <a:ext cx="63367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D8F501-DD29-41D2-99A0-920E6ACEFACC}"/>
              </a:ext>
            </a:extLst>
          </p:cNvPr>
          <p:cNvCxnSpPr>
            <a:cxnSpLocks/>
          </p:cNvCxnSpPr>
          <p:nvPr/>
        </p:nvCxnSpPr>
        <p:spPr>
          <a:xfrm flipH="1">
            <a:off x="3395344" y="3861048"/>
            <a:ext cx="63367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5A8A9F5-A8AD-4E42-8D0F-43A343B2CED7}"/>
              </a:ext>
            </a:extLst>
          </p:cNvPr>
          <p:cNvSpPr txBox="1"/>
          <p:nvPr/>
        </p:nvSpPr>
        <p:spPr>
          <a:xfrm>
            <a:off x="5999794" y="2807821"/>
            <a:ext cx="168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Request / Order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FE4E9C-62F8-4640-85D8-DF05FBDD7C6A}"/>
              </a:ext>
            </a:extLst>
          </p:cNvPr>
          <p:cNvSpPr txBox="1"/>
          <p:nvPr/>
        </p:nvSpPr>
        <p:spPr>
          <a:xfrm>
            <a:off x="5593465" y="3881597"/>
            <a:ext cx="249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Response / Cooked Food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55B0DE-735B-4AEC-AF71-669E6C378C1B}"/>
              </a:ext>
            </a:extLst>
          </p:cNvPr>
          <p:cNvSpPr txBox="1"/>
          <p:nvPr/>
        </p:nvSpPr>
        <p:spPr>
          <a:xfrm>
            <a:off x="946976" y="4390140"/>
            <a:ext cx="1745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Restaurant Table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FD98E41-66BA-45A4-8538-A5B9B4F12B7E}"/>
              </a:ext>
            </a:extLst>
          </p:cNvPr>
          <p:cNvSpPr txBox="1"/>
          <p:nvPr/>
        </p:nvSpPr>
        <p:spPr>
          <a:xfrm>
            <a:off x="10568136" y="4393147"/>
            <a:ext cx="61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Chef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ABEFCE-7586-4961-A97D-28A9791FE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7548"/>
            <a:ext cx="1962903" cy="19629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6AD25D-A7B6-4B51-A205-F2D886803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480" y="2607068"/>
            <a:ext cx="1643861" cy="16438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A1CDCA-3929-43A2-8557-DE0C855410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094" y="2479703"/>
            <a:ext cx="656236" cy="65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8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45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8E2D-69B5-4633-9471-2C989FF1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648"/>
            <a:ext cx="10515600" cy="1215206"/>
          </a:xfrm>
        </p:spPr>
        <p:txBody>
          <a:bodyPr/>
          <a:lstStyle/>
          <a:p>
            <a:r>
              <a:rPr lang="en-US" sz="66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How </a:t>
            </a:r>
            <a:r>
              <a:rPr lang="en-US" sz="6600" b="0" dirty="0">
                <a:solidFill>
                  <a:srgbClr val="00B0F0"/>
                </a:solidFill>
                <a:latin typeface="Comic Sans MS" panose="030F0702030302020204" pitchFamily="66" charset="0"/>
              </a:rPr>
              <a:t>API</a:t>
            </a:r>
            <a:r>
              <a:rPr lang="en-US" sz="66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 works?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6FD6903-0B6A-42A2-B37D-DC7709DD6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2713513"/>
            <a:ext cx="3240360" cy="2988809"/>
          </a:xfrm>
          <a:prstGeom prst="rect">
            <a:avLst/>
          </a:prstGeom>
        </p:spPr>
      </p:pic>
      <p:pic>
        <p:nvPicPr>
          <p:cNvPr id="1026" name="Picture 2" descr="Image result for united airlines logo">
            <a:extLst>
              <a:ext uri="{FF2B5EF4-FFF2-40B4-BE49-F238E27FC236}">
                <a16:creationId xmlns:a16="http://schemas.microsoft.com/office/drawing/2014/main" id="{BDC7953E-AD7A-472C-A44E-A85B2DEAC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048" y="359831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pirit airlines logo">
            <a:extLst>
              <a:ext uri="{FF2B5EF4-FFF2-40B4-BE49-F238E27FC236}">
                <a16:creationId xmlns:a16="http://schemas.microsoft.com/office/drawing/2014/main" id="{CB866724-388E-4F4C-9003-4AB4F1884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652" y="5409697"/>
            <a:ext cx="2105586" cy="75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merican airlines logo">
            <a:extLst>
              <a:ext uri="{FF2B5EF4-FFF2-40B4-BE49-F238E27FC236}">
                <a16:creationId xmlns:a16="http://schemas.microsoft.com/office/drawing/2014/main" id="{FC454FE2-95E4-4106-A308-07E389E3F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126" y="2344886"/>
            <a:ext cx="1897044" cy="91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D8F122E-661A-4721-8E86-A3C5A8B74CD9}"/>
              </a:ext>
            </a:extLst>
          </p:cNvPr>
          <p:cNvSpPr/>
          <p:nvPr/>
        </p:nvSpPr>
        <p:spPr>
          <a:xfrm>
            <a:off x="4274132" y="2476251"/>
            <a:ext cx="905036" cy="652066"/>
          </a:xfrm>
          <a:prstGeom prst="roundRect">
            <a:avLst/>
          </a:prstGeom>
          <a:noFill/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24C1A40-EA12-4125-BD5C-32620DE9057C}"/>
              </a:ext>
            </a:extLst>
          </p:cNvPr>
          <p:cNvSpPr/>
          <p:nvPr/>
        </p:nvSpPr>
        <p:spPr>
          <a:xfrm>
            <a:off x="4274132" y="3881885"/>
            <a:ext cx="905036" cy="652066"/>
          </a:xfrm>
          <a:prstGeom prst="roundRect">
            <a:avLst/>
          </a:prstGeom>
          <a:noFill/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44431CE-BA9E-45BA-9D5D-48E66C99694B}"/>
              </a:ext>
            </a:extLst>
          </p:cNvPr>
          <p:cNvSpPr/>
          <p:nvPr/>
        </p:nvSpPr>
        <p:spPr>
          <a:xfrm>
            <a:off x="4295800" y="5458861"/>
            <a:ext cx="905036" cy="652066"/>
          </a:xfrm>
          <a:prstGeom prst="roundRect">
            <a:avLst/>
          </a:prstGeom>
          <a:noFill/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F42566-323F-4828-9B1A-FD56E27DC43E}"/>
              </a:ext>
            </a:extLst>
          </p:cNvPr>
          <p:cNvCxnSpPr>
            <a:stCxn id="1032" idx="3"/>
            <a:endCxn id="22" idx="1"/>
          </p:cNvCxnSpPr>
          <p:nvPr/>
        </p:nvCxnSpPr>
        <p:spPr>
          <a:xfrm flipV="1">
            <a:off x="3295170" y="2802284"/>
            <a:ext cx="978962" cy="1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1C5FFB-3C27-4314-9118-AF03B1EAF9DC}"/>
              </a:ext>
            </a:extLst>
          </p:cNvPr>
          <p:cNvCxnSpPr>
            <a:stCxn id="1026" idx="3"/>
            <a:endCxn id="29" idx="1"/>
          </p:cNvCxnSpPr>
          <p:nvPr/>
        </p:nvCxnSpPr>
        <p:spPr>
          <a:xfrm>
            <a:off x="2956248" y="4207918"/>
            <a:ext cx="1317884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29013E-EFB4-448F-B657-9DCAA2FC4194}"/>
              </a:ext>
            </a:extLst>
          </p:cNvPr>
          <p:cNvCxnSpPr>
            <a:stCxn id="1030" idx="3"/>
            <a:endCxn id="30" idx="1"/>
          </p:cNvCxnSpPr>
          <p:nvPr/>
        </p:nvCxnSpPr>
        <p:spPr>
          <a:xfrm flipV="1">
            <a:off x="3533238" y="5784894"/>
            <a:ext cx="762562" cy="1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C1B6E9C-1B82-4BDF-8851-F8C69E0DF0BA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5179168" y="2802284"/>
            <a:ext cx="1204864" cy="5547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29FF68-245B-4E93-B2CE-F6B0B8165B8D}"/>
              </a:ext>
            </a:extLst>
          </p:cNvPr>
          <p:cNvCxnSpPr>
            <a:stCxn id="29" idx="3"/>
            <a:endCxn id="21" idx="1"/>
          </p:cNvCxnSpPr>
          <p:nvPr/>
        </p:nvCxnSpPr>
        <p:spPr>
          <a:xfrm>
            <a:off x="5179168" y="4207918"/>
            <a:ext cx="12048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73075C3-8B04-422E-ABCA-33EF1E9B5E54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5200836" y="4941168"/>
            <a:ext cx="1183196" cy="843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01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6407" y="2002631"/>
            <a:ext cx="4114799" cy="285273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  <a:latin typeface="Comic Sans MS" panose="030F0702030302020204" pitchFamily="66" charset="0"/>
              </a:rPr>
              <a:t>HTTP</a:t>
            </a:r>
            <a:br>
              <a:rPr lang="en-US" sz="5400" dirty="0">
                <a:solidFill>
                  <a:schemeClr val="accent1"/>
                </a:solidFill>
                <a:latin typeface="Comic Sans MS" panose="030F0702030302020204" pitchFamily="66" charset="0"/>
              </a:rPr>
            </a:br>
            <a:r>
              <a:rPr lang="en-US" sz="5400" dirty="0">
                <a:solidFill>
                  <a:schemeClr val="accent1"/>
                </a:solidFill>
                <a:latin typeface="Comic Sans MS" panose="030F0702030302020204" pitchFamily="66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14301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8E2D-69B5-4633-9471-2C989FF1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648"/>
            <a:ext cx="10515600" cy="1215206"/>
          </a:xfrm>
        </p:spPr>
        <p:txBody>
          <a:bodyPr/>
          <a:lstStyle/>
          <a:p>
            <a:r>
              <a:rPr lang="en-US" sz="66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How http works?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BCC09F-3A83-4320-80AD-8EAB809AD3FD}"/>
              </a:ext>
            </a:extLst>
          </p:cNvPr>
          <p:cNvGrpSpPr/>
          <p:nvPr/>
        </p:nvGrpSpPr>
        <p:grpSpPr>
          <a:xfrm>
            <a:off x="1631504" y="3701562"/>
            <a:ext cx="1080120" cy="1080120"/>
            <a:chOff x="551384" y="548680"/>
            <a:chExt cx="1080120" cy="108012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FBAA66-82EA-45CD-83D5-1C9B939EF727}"/>
                </a:ext>
              </a:extLst>
            </p:cNvPr>
            <p:cNvSpPr/>
            <p:nvPr/>
          </p:nvSpPr>
          <p:spPr>
            <a:xfrm>
              <a:off x="551384" y="548680"/>
              <a:ext cx="1080120" cy="108012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129731B-0287-4428-89E5-549398750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1366" y="718662"/>
              <a:ext cx="740155" cy="740155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200830-3528-490E-83E0-BCE1D7B141D3}"/>
              </a:ext>
            </a:extLst>
          </p:cNvPr>
          <p:cNvGrpSpPr/>
          <p:nvPr/>
        </p:nvGrpSpPr>
        <p:grpSpPr>
          <a:xfrm>
            <a:off x="8929618" y="3717032"/>
            <a:ext cx="1080120" cy="1080120"/>
            <a:chOff x="2279576" y="1268760"/>
            <a:chExt cx="1080120" cy="108012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B9060EA-70FD-4E7A-AD6D-49E3C36B9851}"/>
                </a:ext>
              </a:extLst>
            </p:cNvPr>
            <p:cNvSpPr/>
            <p:nvPr/>
          </p:nvSpPr>
          <p:spPr>
            <a:xfrm>
              <a:off x="2279576" y="1268760"/>
              <a:ext cx="1080120" cy="108012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08732AEA-8F28-4EA9-A878-B6F194DA6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95977" y="1485161"/>
              <a:ext cx="647317" cy="647317"/>
            </a:xfrm>
            <a:prstGeom prst="rect">
              <a:avLst/>
            </a:prstGeom>
          </p:spPr>
        </p:pic>
      </p:grp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19772CA-13B6-4A01-B4CF-FE9A99BF1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089252"/>
              </p:ext>
            </p:extLst>
          </p:nvPr>
        </p:nvGraphicFramePr>
        <p:xfrm>
          <a:off x="4511824" y="2126928"/>
          <a:ext cx="2439368" cy="11125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439368">
                  <a:extLst>
                    <a:ext uri="{9D8B030D-6E8A-4147-A177-3AD203B41FA5}">
                      <a16:colId xmlns:a16="http://schemas.microsoft.com/office/drawing/2014/main" val="2631404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16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41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820742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B2E0C7-BA9A-4091-8E69-96B21B276385}"/>
              </a:ext>
            </a:extLst>
          </p:cNvPr>
          <p:cNvCxnSpPr/>
          <p:nvPr/>
        </p:nvCxnSpPr>
        <p:spPr>
          <a:xfrm>
            <a:off x="2639616" y="3845578"/>
            <a:ext cx="63367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611B694-93A2-41EE-867F-58756E5A38A0}"/>
              </a:ext>
            </a:extLst>
          </p:cNvPr>
          <p:cNvSpPr txBox="1"/>
          <p:nvPr/>
        </p:nvSpPr>
        <p:spPr>
          <a:xfrm>
            <a:off x="5259359" y="3476246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Request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C6A53A-2F96-49BF-B0E8-9060E77452BE}"/>
              </a:ext>
            </a:extLst>
          </p:cNvPr>
          <p:cNvSpPr txBox="1"/>
          <p:nvPr/>
        </p:nvSpPr>
        <p:spPr>
          <a:xfrm>
            <a:off x="1795632" y="4869160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Client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B8F733-8F45-42F6-8B6D-E641D6E84C7C}"/>
              </a:ext>
            </a:extLst>
          </p:cNvPr>
          <p:cNvSpPr txBox="1"/>
          <p:nvPr/>
        </p:nvSpPr>
        <p:spPr>
          <a:xfrm>
            <a:off x="9086652" y="486916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08904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8E2D-69B5-4633-9471-2C989FF1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648"/>
            <a:ext cx="10515600" cy="1215206"/>
          </a:xfrm>
        </p:spPr>
        <p:txBody>
          <a:bodyPr/>
          <a:lstStyle/>
          <a:p>
            <a:r>
              <a:rPr lang="en-US" sz="66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How http works?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BCC09F-3A83-4320-80AD-8EAB809AD3FD}"/>
              </a:ext>
            </a:extLst>
          </p:cNvPr>
          <p:cNvGrpSpPr/>
          <p:nvPr/>
        </p:nvGrpSpPr>
        <p:grpSpPr>
          <a:xfrm>
            <a:off x="1631504" y="3701562"/>
            <a:ext cx="1080120" cy="1080120"/>
            <a:chOff x="551384" y="548680"/>
            <a:chExt cx="1080120" cy="108012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FBAA66-82EA-45CD-83D5-1C9B939EF727}"/>
                </a:ext>
              </a:extLst>
            </p:cNvPr>
            <p:cNvSpPr/>
            <p:nvPr/>
          </p:nvSpPr>
          <p:spPr>
            <a:xfrm>
              <a:off x="551384" y="548680"/>
              <a:ext cx="1080120" cy="108012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129731B-0287-4428-89E5-549398750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1366" y="718662"/>
              <a:ext cx="740155" cy="740155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200830-3528-490E-83E0-BCE1D7B141D3}"/>
              </a:ext>
            </a:extLst>
          </p:cNvPr>
          <p:cNvGrpSpPr/>
          <p:nvPr/>
        </p:nvGrpSpPr>
        <p:grpSpPr>
          <a:xfrm>
            <a:off x="8929618" y="3717032"/>
            <a:ext cx="1080120" cy="1080120"/>
            <a:chOff x="2279576" y="1268760"/>
            <a:chExt cx="1080120" cy="108012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B9060EA-70FD-4E7A-AD6D-49E3C36B9851}"/>
                </a:ext>
              </a:extLst>
            </p:cNvPr>
            <p:cNvSpPr/>
            <p:nvPr/>
          </p:nvSpPr>
          <p:spPr>
            <a:xfrm>
              <a:off x="2279576" y="1268760"/>
              <a:ext cx="1080120" cy="108012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08732AEA-8F28-4EA9-A878-B6F194DA6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95977" y="1485161"/>
              <a:ext cx="647317" cy="647317"/>
            </a:xfrm>
            <a:prstGeom prst="rect">
              <a:avLst/>
            </a:prstGeom>
          </p:spPr>
        </p:pic>
      </p:grp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19772CA-13B6-4A01-B4CF-FE9A99BF1930}"/>
              </a:ext>
            </a:extLst>
          </p:cNvPr>
          <p:cNvGraphicFramePr>
            <a:graphicFrameLocks noGrp="1"/>
          </p:cNvGraphicFramePr>
          <p:nvPr/>
        </p:nvGraphicFramePr>
        <p:xfrm>
          <a:off x="4511824" y="2126928"/>
          <a:ext cx="2439368" cy="11125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439368">
                  <a:extLst>
                    <a:ext uri="{9D8B030D-6E8A-4147-A177-3AD203B41FA5}">
                      <a16:colId xmlns:a16="http://schemas.microsoft.com/office/drawing/2014/main" val="2631404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16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 Length: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41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Parky API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820742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B2E0C7-BA9A-4091-8E69-96B21B276385}"/>
              </a:ext>
            </a:extLst>
          </p:cNvPr>
          <p:cNvCxnSpPr/>
          <p:nvPr/>
        </p:nvCxnSpPr>
        <p:spPr>
          <a:xfrm>
            <a:off x="2639616" y="3845578"/>
            <a:ext cx="63367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1166DC-3CAB-4B78-9A29-7881F747DF5D}"/>
              </a:ext>
            </a:extLst>
          </p:cNvPr>
          <p:cNvCxnSpPr/>
          <p:nvPr/>
        </p:nvCxnSpPr>
        <p:spPr>
          <a:xfrm flipH="1">
            <a:off x="2711624" y="4493650"/>
            <a:ext cx="62179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611B694-93A2-41EE-867F-58756E5A38A0}"/>
              </a:ext>
            </a:extLst>
          </p:cNvPr>
          <p:cNvSpPr txBox="1"/>
          <p:nvPr/>
        </p:nvSpPr>
        <p:spPr>
          <a:xfrm>
            <a:off x="5259359" y="3476246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Request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73488D-0DDD-4EE5-88F6-E7BE77158096}"/>
              </a:ext>
            </a:extLst>
          </p:cNvPr>
          <p:cNvSpPr txBox="1"/>
          <p:nvPr/>
        </p:nvSpPr>
        <p:spPr>
          <a:xfrm>
            <a:off x="5259359" y="4485637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Response</a:t>
            </a:r>
          </a:p>
        </p:txBody>
      </p:sp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F2682FF8-3E91-4F0C-9A05-708B0E284235}"/>
              </a:ext>
            </a:extLst>
          </p:cNvPr>
          <p:cNvGraphicFramePr>
            <a:graphicFrameLocks noGrp="1"/>
          </p:cNvGraphicFramePr>
          <p:nvPr/>
        </p:nvGraphicFramePr>
        <p:xfrm>
          <a:off x="4600937" y="5301208"/>
          <a:ext cx="2439368" cy="11125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439368">
                  <a:extLst>
                    <a:ext uri="{9D8B030D-6E8A-4147-A177-3AD203B41FA5}">
                      <a16:colId xmlns:a16="http://schemas.microsoft.com/office/drawing/2014/main" val="2631404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16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41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82074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9C6A53A-2F96-49BF-B0E8-9060E77452BE}"/>
              </a:ext>
            </a:extLst>
          </p:cNvPr>
          <p:cNvSpPr txBox="1"/>
          <p:nvPr/>
        </p:nvSpPr>
        <p:spPr>
          <a:xfrm>
            <a:off x="1795632" y="4869160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Client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B8F733-8F45-42F6-8B6D-E641D6E84C7C}"/>
              </a:ext>
            </a:extLst>
          </p:cNvPr>
          <p:cNvSpPr txBox="1"/>
          <p:nvPr/>
        </p:nvSpPr>
        <p:spPr>
          <a:xfrm>
            <a:off x="9086652" y="486916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24349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8E2D-69B5-4633-9471-2C989FF1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648"/>
            <a:ext cx="10515600" cy="1215206"/>
          </a:xfrm>
        </p:spPr>
        <p:txBody>
          <a:bodyPr/>
          <a:lstStyle/>
          <a:p>
            <a:r>
              <a:rPr lang="en-US" sz="66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How http works?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BCC09F-3A83-4320-80AD-8EAB809AD3FD}"/>
              </a:ext>
            </a:extLst>
          </p:cNvPr>
          <p:cNvGrpSpPr/>
          <p:nvPr/>
        </p:nvGrpSpPr>
        <p:grpSpPr>
          <a:xfrm>
            <a:off x="1631504" y="3701562"/>
            <a:ext cx="1080120" cy="1080120"/>
            <a:chOff x="551384" y="548680"/>
            <a:chExt cx="1080120" cy="108012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FBAA66-82EA-45CD-83D5-1C9B939EF727}"/>
                </a:ext>
              </a:extLst>
            </p:cNvPr>
            <p:cNvSpPr/>
            <p:nvPr/>
          </p:nvSpPr>
          <p:spPr>
            <a:xfrm>
              <a:off x="551384" y="548680"/>
              <a:ext cx="1080120" cy="108012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129731B-0287-4428-89E5-549398750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1366" y="718662"/>
              <a:ext cx="740155" cy="740155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200830-3528-490E-83E0-BCE1D7B141D3}"/>
              </a:ext>
            </a:extLst>
          </p:cNvPr>
          <p:cNvGrpSpPr/>
          <p:nvPr/>
        </p:nvGrpSpPr>
        <p:grpSpPr>
          <a:xfrm>
            <a:off x="8929618" y="3717032"/>
            <a:ext cx="1080120" cy="1080120"/>
            <a:chOff x="2279576" y="1268760"/>
            <a:chExt cx="1080120" cy="108012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B9060EA-70FD-4E7A-AD6D-49E3C36B9851}"/>
                </a:ext>
              </a:extLst>
            </p:cNvPr>
            <p:cNvSpPr/>
            <p:nvPr/>
          </p:nvSpPr>
          <p:spPr>
            <a:xfrm>
              <a:off x="2279576" y="1268760"/>
              <a:ext cx="1080120" cy="108012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08732AEA-8F28-4EA9-A878-B6F194DA6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95977" y="1485161"/>
              <a:ext cx="647317" cy="647317"/>
            </a:xfrm>
            <a:prstGeom prst="rect">
              <a:avLst/>
            </a:prstGeom>
          </p:spPr>
        </p:pic>
      </p:grp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19772CA-13B6-4A01-B4CF-FE9A99BF1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587519"/>
              </p:ext>
            </p:extLst>
          </p:nvPr>
        </p:nvGraphicFramePr>
        <p:xfrm>
          <a:off x="4511824" y="2126928"/>
          <a:ext cx="2439368" cy="11125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439368">
                  <a:extLst>
                    <a:ext uri="{9D8B030D-6E8A-4147-A177-3AD203B41FA5}">
                      <a16:colId xmlns:a16="http://schemas.microsoft.com/office/drawing/2014/main" val="2631404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16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 Length: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41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Parky API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820742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B2E0C7-BA9A-4091-8E69-96B21B276385}"/>
              </a:ext>
            </a:extLst>
          </p:cNvPr>
          <p:cNvCxnSpPr/>
          <p:nvPr/>
        </p:nvCxnSpPr>
        <p:spPr>
          <a:xfrm>
            <a:off x="2639616" y="3845578"/>
            <a:ext cx="63367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1166DC-3CAB-4B78-9A29-7881F747DF5D}"/>
              </a:ext>
            </a:extLst>
          </p:cNvPr>
          <p:cNvCxnSpPr/>
          <p:nvPr/>
        </p:nvCxnSpPr>
        <p:spPr>
          <a:xfrm flipH="1">
            <a:off x="2711624" y="4493650"/>
            <a:ext cx="62179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611B694-93A2-41EE-867F-58756E5A38A0}"/>
              </a:ext>
            </a:extLst>
          </p:cNvPr>
          <p:cNvSpPr txBox="1"/>
          <p:nvPr/>
        </p:nvSpPr>
        <p:spPr>
          <a:xfrm>
            <a:off x="5259359" y="3476246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Request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73488D-0DDD-4EE5-88F6-E7BE77158096}"/>
              </a:ext>
            </a:extLst>
          </p:cNvPr>
          <p:cNvSpPr txBox="1"/>
          <p:nvPr/>
        </p:nvSpPr>
        <p:spPr>
          <a:xfrm>
            <a:off x="5259359" y="4485637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Response</a:t>
            </a:r>
          </a:p>
        </p:txBody>
      </p:sp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F2682FF8-3E91-4F0C-9A05-708B0E284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34887"/>
              </p:ext>
            </p:extLst>
          </p:nvPr>
        </p:nvGraphicFramePr>
        <p:xfrm>
          <a:off x="4600937" y="5301208"/>
          <a:ext cx="2439368" cy="11125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439368">
                  <a:extLst>
                    <a:ext uri="{9D8B030D-6E8A-4147-A177-3AD203B41FA5}">
                      <a16:colId xmlns:a16="http://schemas.microsoft.com/office/drawing/2014/main" val="2631404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16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 Type: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41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Parky API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82074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8F243F9-B42E-43ED-8316-3C8149113AC1}"/>
              </a:ext>
            </a:extLst>
          </p:cNvPr>
          <p:cNvSpPr txBox="1"/>
          <p:nvPr/>
        </p:nvSpPr>
        <p:spPr>
          <a:xfrm>
            <a:off x="1801486" y="4890438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Client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761644-3DC1-4D66-A8A4-EA072DAA16F5}"/>
              </a:ext>
            </a:extLst>
          </p:cNvPr>
          <p:cNvSpPr txBox="1"/>
          <p:nvPr/>
        </p:nvSpPr>
        <p:spPr>
          <a:xfrm>
            <a:off x="9092506" y="4890438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52461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theme/theme1.xml><?xml version="1.0" encoding="utf-8"?>
<a:theme xmlns:a="http://schemas.openxmlformats.org/drawingml/2006/main" name="SHOWEET-DARK PRO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77040</TotalTime>
  <Words>602</Words>
  <Application>Microsoft Office PowerPoint</Application>
  <PresentationFormat>Widescreen</PresentationFormat>
  <Paragraphs>180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Bodoni MT</vt:lpstr>
      <vt:lpstr>Calibri</vt:lpstr>
      <vt:lpstr>Calibri Light</vt:lpstr>
      <vt:lpstr>Comic Sans MS</vt:lpstr>
      <vt:lpstr>Monotype Corsiva</vt:lpstr>
      <vt:lpstr>Open Sans</vt:lpstr>
      <vt:lpstr>SHOWEET-DARK PRO</vt:lpstr>
      <vt:lpstr>Showeet theme</vt:lpstr>
      <vt:lpstr>showeet</vt:lpstr>
      <vt:lpstr>PowerPoint Presentation</vt:lpstr>
      <vt:lpstr>What is an API?</vt:lpstr>
      <vt:lpstr>API Simplified</vt:lpstr>
      <vt:lpstr>API Simplified</vt:lpstr>
      <vt:lpstr>How API works?</vt:lpstr>
      <vt:lpstr>HTTP OVERVIEW</vt:lpstr>
      <vt:lpstr>How http works?</vt:lpstr>
      <vt:lpstr>How http works?</vt:lpstr>
      <vt:lpstr>How http works?</vt:lpstr>
      <vt:lpstr>The Request OBJECT</vt:lpstr>
      <vt:lpstr>The Request OBJECT</vt:lpstr>
      <vt:lpstr>The Request OBJECT</vt:lpstr>
      <vt:lpstr>The RESPONSE OBJECT</vt:lpstr>
      <vt:lpstr>The RESPONSE OBJECT</vt:lpstr>
      <vt:lpstr>The RESPONSE OBJECT</vt:lpstr>
      <vt:lpstr>What is REST?</vt:lpstr>
      <vt:lpstr>Thank You 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PRO - PowerPoint Template</dc:title>
  <dc:creator>showeet.com</dc:creator>
  <dc:description>© Copyright Showeet.com</dc:description>
  <cp:lastModifiedBy>bhrugen patel</cp:lastModifiedBy>
  <cp:revision>99</cp:revision>
  <dcterms:created xsi:type="dcterms:W3CDTF">2011-05-09T14:18:21Z</dcterms:created>
  <dcterms:modified xsi:type="dcterms:W3CDTF">2019-12-15T22:54:39Z</dcterms:modified>
  <cp:category>Templates</cp:category>
</cp:coreProperties>
</file>