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89" r:id="rId2"/>
    <p:sldId id="931" r:id="rId3"/>
    <p:sldId id="934" r:id="rId4"/>
    <p:sldId id="935" r:id="rId5"/>
    <p:sldId id="784" r:id="rId6"/>
    <p:sldId id="936" r:id="rId7"/>
    <p:sldId id="938" r:id="rId8"/>
    <p:sldId id="937" r:id="rId9"/>
    <p:sldId id="933" r:id="rId10"/>
    <p:sldId id="746" r:id="rId11"/>
    <p:sldId id="932" r:id="rId12"/>
    <p:sldId id="928" r:id="rId13"/>
    <p:sldId id="925" r:id="rId14"/>
    <p:sldId id="929" r:id="rId15"/>
    <p:sldId id="924" r:id="rId16"/>
    <p:sldId id="873" r:id="rId17"/>
    <p:sldId id="916" r:id="rId18"/>
    <p:sldId id="926" r:id="rId19"/>
    <p:sldId id="917" r:id="rId20"/>
    <p:sldId id="918" r:id="rId21"/>
    <p:sldId id="919" r:id="rId22"/>
    <p:sldId id="920" r:id="rId23"/>
    <p:sldId id="921" r:id="rId24"/>
    <p:sldId id="922" r:id="rId25"/>
    <p:sldId id="923" r:id="rId26"/>
    <p:sldId id="930" r:id="rId27"/>
    <p:sldId id="9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B1B8FD-4973-7811-A454-961960CBE068}" name="Bhrugen Patel" initials="BP" userId="f021a6139b3c29b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2680"/>
    <a:srgbClr val="7F7F7F"/>
    <a:srgbClr val="D04E1A"/>
    <a:srgbClr val="DD821D"/>
    <a:srgbClr val="3898B2"/>
    <a:srgbClr val="FC6F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C97B1-2DA8-4D10-82B7-F5DBD349E730}" v="684" dt="2022-07-31T17:34:3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rugen Patel" userId="f021a6139b3c29b3" providerId="LiveId" clId="{DC8C97B1-2DA8-4D10-82B7-F5DBD349E730}"/>
    <pc:docChg chg="undo custSel addSld delSld modSld sldOrd">
      <pc:chgData name="Bhrugen Patel" userId="f021a6139b3c29b3" providerId="LiveId" clId="{DC8C97B1-2DA8-4D10-82B7-F5DBD349E730}" dt="2022-07-31T17:34:38.628" v="1147" actId="478"/>
      <pc:docMkLst>
        <pc:docMk/>
      </pc:docMkLst>
      <pc:sldChg chg="addSp delSp modSp mod">
        <pc:chgData name="Bhrugen Patel" userId="f021a6139b3c29b3" providerId="LiveId" clId="{DC8C97B1-2DA8-4D10-82B7-F5DBD349E730}" dt="2022-07-30T16:27:45.550" v="559" actId="21"/>
        <pc:sldMkLst>
          <pc:docMk/>
          <pc:sldMk cId="4234288560" sldId="746"/>
        </pc:sldMkLst>
        <pc:spChg chg="mod">
          <ac:chgData name="Bhrugen Patel" userId="f021a6139b3c29b3" providerId="LiveId" clId="{DC8C97B1-2DA8-4D10-82B7-F5DBD349E730}" dt="2022-07-30T15:23:37.527" v="9" actId="207"/>
          <ac:spMkLst>
            <pc:docMk/>
            <pc:sldMk cId="4234288560" sldId="746"/>
            <ac:spMk id="53" creationId="{607B9377-A209-63A0-A870-11E41EFD7927}"/>
          </ac:spMkLst>
        </pc:spChg>
        <pc:picChg chg="add del mod">
          <ac:chgData name="Bhrugen Patel" userId="f021a6139b3c29b3" providerId="LiveId" clId="{DC8C97B1-2DA8-4D10-82B7-F5DBD349E730}" dt="2022-07-30T16:27:45.550" v="559" actId="21"/>
          <ac:picMkLst>
            <pc:docMk/>
            <pc:sldMk cId="4234288560" sldId="746"/>
            <ac:picMk id="4" creationId="{CD9AF3E7-735E-61F9-ABE4-CD01A4FC897A}"/>
          </ac:picMkLst>
        </pc:picChg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227427833" sldId="747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936338269" sldId="748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2058075771" sldId="749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582519958" sldId="752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2409544822" sldId="754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433675318" sldId="755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609344030" sldId="757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074206680" sldId="758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721146195" sldId="759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85728465" sldId="760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962721958" sldId="761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970160668" sldId="762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28815906" sldId="763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604921880" sldId="764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437527536" sldId="765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4060206872" sldId="766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534814370" sldId="768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2624302159" sldId="769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405748051" sldId="770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276626623" sldId="771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1551818048" sldId="772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796837619" sldId="773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518205967" sldId="774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4207062542" sldId="775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2628899109" sldId="776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594075460" sldId="777"/>
        </pc:sldMkLst>
      </pc:sldChg>
      <pc:sldChg chg="addSp delSp modSp del mod addAnim delAnim modAnim">
        <pc:chgData name="Bhrugen Patel" userId="f021a6139b3c29b3" providerId="LiveId" clId="{DC8C97B1-2DA8-4D10-82B7-F5DBD349E730}" dt="2022-07-30T20:53:59.136" v="852" actId="47"/>
        <pc:sldMkLst>
          <pc:docMk/>
          <pc:sldMk cId="366395208" sldId="780"/>
        </pc:sldMkLst>
        <pc:spChg chg="add del mod">
          <ac:chgData name="Bhrugen Patel" userId="f021a6139b3c29b3" providerId="LiveId" clId="{DC8C97B1-2DA8-4D10-82B7-F5DBD349E730}" dt="2022-07-30T20:51:18.803" v="771" actId="20577"/>
          <ac:spMkLst>
            <pc:docMk/>
            <pc:sldMk cId="366395208" sldId="780"/>
            <ac:spMk id="2" creationId="{A7D4D34E-176C-07A5-6949-B013F0F8B097}"/>
          </ac:spMkLst>
        </pc:spChg>
        <pc:spChg chg="del">
          <ac:chgData name="Bhrugen Patel" userId="f021a6139b3c29b3" providerId="LiveId" clId="{DC8C97B1-2DA8-4D10-82B7-F5DBD349E730}" dt="2022-07-30T20:47:19.605" v="669" actId="478"/>
          <ac:spMkLst>
            <pc:docMk/>
            <pc:sldMk cId="366395208" sldId="780"/>
            <ac:spMk id="4" creationId="{A0A57F73-A82D-4481-B22C-865C724D037A}"/>
          </ac:spMkLst>
        </pc:spChg>
        <pc:spChg chg="del">
          <ac:chgData name="Bhrugen Patel" userId="f021a6139b3c29b3" providerId="LiveId" clId="{DC8C97B1-2DA8-4D10-82B7-F5DBD349E730}" dt="2022-07-30T20:45:27.218" v="656" actId="478"/>
          <ac:spMkLst>
            <pc:docMk/>
            <pc:sldMk cId="366395208" sldId="780"/>
            <ac:spMk id="5" creationId="{8918C40D-79C9-48B3-9DCF-647CE0EF48E3}"/>
          </ac:spMkLst>
        </pc:spChg>
        <pc:spChg chg="add del">
          <ac:chgData name="Bhrugen Patel" userId="f021a6139b3c29b3" providerId="LiveId" clId="{DC8C97B1-2DA8-4D10-82B7-F5DBD349E730}" dt="2022-07-30T20:51:13.325" v="760" actId="478"/>
          <ac:spMkLst>
            <pc:docMk/>
            <pc:sldMk cId="366395208" sldId="780"/>
            <ac:spMk id="6" creationId="{F4D9AA17-4BCA-4640-8C41-EEFF6C6681D6}"/>
          </ac:spMkLst>
        </pc:spChg>
        <pc:spChg chg="del">
          <ac:chgData name="Bhrugen Patel" userId="f021a6139b3c29b3" providerId="LiveId" clId="{DC8C97B1-2DA8-4D10-82B7-F5DBD349E730}" dt="2022-07-30T20:47:15.856" v="666" actId="478"/>
          <ac:spMkLst>
            <pc:docMk/>
            <pc:sldMk cId="366395208" sldId="780"/>
            <ac:spMk id="7" creationId="{279ABE18-B277-4478-9EE7-E5D35475018A}"/>
          </ac:spMkLst>
        </pc:spChg>
        <pc:spChg chg="add del">
          <ac:chgData name="Bhrugen Patel" userId="f021a6139b3c29b3" providerId="LiveId" clId="{DC8C97B1-2DA8-4D10-82B7-F5DBD349E730}" dt="2022-07-30T20:51:13.730" v="762" actId="478"/>
          <ac:spMkLst>
            <pc:docMk/>
            <pc:sldMk cId="366395208" sldId="780"/>
            <ac:spMk id="8" creationId="{70BA5CD0-7DC1-4A3D-8A68-717F0B05F1EA}"/>
          </ac:spMkLst>
        </pc:spChg>
        <pc:spChg chg="del">
          <ac:chgData name="Bhrugen Patel" userId="f021a6139b3c29b3" providerId="LiveId" clId="{DC8C97B1-2DA8-4D10-82B7-F5DBD349E730}" dt="2022-07-30T20:47:16.915" v="667" actId="478"/>
          <ac:spMkLst>
            <pc:docMk/>
            <pc:sldMk cId="366395208" sldId="780"/>
            <ac:spMk id="9" creationId="{50A291B1-9CEF-4991-B9F4-E03A6465D0ED}"/>
          </ac:spMkLst>
        </pc:spChg>
        <pc:spChg chg="del">
          <ac:chgData name="Bhrugen Patel" userId="f021a6139b3c29b3" providerId="LiveId" clId="{DC8C97B1-2DA8-4D10-82B7-F5DBD349E730}" dt="2022-07-30T20:47:13.966" v="664" actId="478"/>
          <ac:spMkLst>
            <pc:docMk/>
            <pc:sldMk cId="366395208" sldId="780"/>
            <ac:spMk id="10" creationId="{F8AB8215-E808-432A-8684-FDFF3854D182}"/>
          </ac:spMkLst>
        </pc:spChg>
        <pc:spChg chg="del">
          <ac:chgData name="Bhrugen Patel" userId="f021a6139b3c29b3" providerId="LiveId" clId="{DC8C97B1-2DA8-4D10-82B7-F5DBD349E730}" dt="2022-07-30T20:47:15.024" v="665" actId="478"/>
          <ac:spMkLst>
            <pc:docMk/>
            <pc:sldMk cId="366395208" sldId="780"/>
            <ac:spMk id="11" creationId="{12FFADD1-E209-4B55-A8A7-60E92B96E354}"/>
          </ac:spMkLst>
        </pc:spChg>
        <pc:spChg chg="del">
          <ac:chgData name="Bhrugen Patel" userId="f021a6139b3c29b3" providerId="LiveId" clId="{DC8C97B1-2DA8-4D10-82B7-F5DBD349E730}" dt="2022-07-30T20:48:01.698" v="688" actId="478"/>
          <ac:spMkLst>
            <pc:docMk/>
            <pc:sldMk cId="366395208" sldId="780"/>
            <ac:spMk id="12" creationId="{05803DF9-CD92-4826-BD86-4A268B46C697}"/>
          </ac:spMkLst>
        </pc:spChg>
        <pc:spChg chg="add del mod">
          <ac:chgData name="Bhrugen Patel" userId="f021a6139b3c29b3" providerId="LiveId" clId="{DC8C97B1-2DA8-4D10-82B7-F5DBD349E730}" dt="2022-07-30T20:51:12.079" v="754" actId="1076"/>
          <ac:spMkLst>
            <pc:docMk/>
            <pc:sldMk cId="366395208" sldId="780"/>
            <ac:spMk id="13" creationId="{04E0953C-AC94-466A-8BF2-BD39BEF7400A}"/>
          </ac:spMkLst>
        </pc:spChg>
        <pc:spChg chg="add del">
          <ac:chgData name="Bhrugen Patel" userId="f021a6139b3c29b3" providerId="LiveId" clId="{DC8C97B1-2DA8-4D10-82B7-F5DBD349E730}" dt="2022-07-30T20:51:13.519" v="761" actId="478"/>
          <ac:spMkLst>
            <pc:docMk/>
            <pc:sldMk cId="366395208" sldId="780"/>
            <ac:spMk id="14" creationId="{4BD4C31A-945D-469C-B444-B0433EBFFA8D}"/>
          </ac:spMkLst>
        </pc:spChg>
        <pc:spChg chg="add del">
          <ac:chgData name="Bhrugen Patel" userId="f021a6139b3c29b3" providerId="LiveId" clId="{DC8C97B1-2DA8-4D10-82B7-F5DBD349E730}" dt="2022-07-30T20:51:17.469" v="766" actId="478"/>
          <ac:spMkLst>
            <pc:docMk/>
            <pc:sldMk cId="366395208" sldId="780"/>
            <ac:spMk id="20" creationId="{DAB6B093-6E20-087B-767B-E90753E78190}"/>
          </ac:spMkLst>
        </pc:spChg>
        <pc:graphicFrameChg chg="add del mod">
          <ac:chgData name="Bhrugen Patel" userId="f021a6139b3c29b3" providerId="LiveId" clId="{DC8C97B1-2DA8-4D10-82B7-F5DBD349E730}" dt="2022-07-30T20:46:56.308" v="659" actId="478"/>
          <ac:graphicFrameMkLst>
            <pc:docMk/>
            <pc:sldMk cId="366395208" sldId="780"/>
            <ac:graphicFrameMk id="3" creationId="{43C257C9-5C44-9FFA-E1DD-23B11ECD5764}"/>
          </ac:graphicFrameMkLst>
        </pc:graphicFrameChg>
        <pc:graphicFrameChg chg="add del mod">
          <ac:chgData name="Bhrugen Patel" userId="f021a6139b3c29b3" providerId="LiveId" clId="{DC8C97B1-2DA8-4D10-82B7-F5DBD349E730}" dt="2022-07-30T20:47:43.979" v="681"/>
          <ac:graphicFrameMkLst>
            <pc:docMk/>
            <pc:sldMk cId="366395208" sldId="780"/>
            <ac:graphicFrameMk id="27" creationId="{1F0C7805-AB96-E4E9-EA46-55AC25202416}"/>
          </ac:graphicFrameMkLst>
        </pc:graphicFrameChg>
        <pc:picChg chg="del">
          <ac:chgData name="Bhrugen Patel" userId="f021a6139b3c29b3" providerId="LiveId" clId="{DC8C97B1-2DA8-4D10-82B7-F5DBD349E730}" dt="2022-07-30T20:45:18.131" v="653" actId="478"/>
          <ac:picMkLst>
            <pc:docMk/>
            <pc:sldMk cId="366395208" sldId="780"/>
            <ac:picMk id="15" creationId="{CD48F4D5-3F28-769A-1CD1-35FBE6D66C77}"/>
          </ac:picMkLst>
        </pc:picChg>
        <pc:picChg chg="add del">
          <ac:chgData name="Bhrugen Patel" userId="f021a6139b3c29b3" providerId="LiveId" clId="{DC8C97B1-2DA8-4D10-82B7-F5DBD349E730}" dt="2022-07-30T20:51:12.298" v="755" actId="478"/>
          <ac:picMkLst>
            <pc:docMk/>
            <pc:sldMk cId="366395208" sldId="780"/>
            <ac:picMk id="16" creationId="{A4409E7A-F6B3-0452-1A8C-4D15BE0D22AE}"/>
          </ac:picMkLst>
        </pc:picChg>
        <pc:picChg chg="del">
          <ac:chgData name="Bhrugen Patel" userId="f021a6139b3c29b3" providerId="LiveId" clId="{DC8C97B1-2DA8-4D10-82B7-F5DBD349E730}" dt="2022-07-30T20:45:23.841" v="654" actId="478"/>
          <ac:picMkLst>
            <pc:docMk/>
            <pc:sldMk cId="366395208" sldId="780"/>
            <ac:picMk id="18" creationId="{AE19E77C-2211-C6B7-F535-7265B9AF85C0}"/>
          </ac:picMkLst>
        </pc:picChg>
        <pc:picChg chg="add del mod">
          <ac:chgData name="Bhrugen Patel" userId="f021a6139b3c29b3" providerId="LiveId" clId="{DC8C97B1-2DA8-4D10-82B7-F5DBD349E730}" dt="2022-07-30T20:51:13.110" v="759" actId="14100"/>
          <ac:picMkLst>
            <pc:docMk/>
            <pc:sldMk cId="366395208" sldId="780"/>
            <ac:picMk id="21" creationId="{BA2C07B1-CC0E-CE60-1111-95D27B299AA7}"/>
          </ac:picMkLst>
        </pc:picChg>
        <pc:picChg chg="del">
          <ac:chgData name="Bhrugen Patel" userId="f021a6139b3c29b3" providerId="LiveId" clId="{DC8C97B1-2DA8-4D10-82B7-F5DBD349E730}" dt="2022-07-30T20:45:25.275" v="655" actId="478"/>
          <ac:picMkLst>
            <pc:docMk/>
            <pc:sldMk cId="366395208" sldId="780"/>
            <ac:picMk id="22" creationId="{4CE4C937-2CA4-30B2-749E-2764AF4A7193}"/>
          </ac:picMkLst>
        </pc:picChg>
        <pc:picChg chg="add del mod ord">
          <ac:chgData name="Bhrugen Patel" userId="f021a6139b3c29b3" providerId="LiveId" clId="{DC8C97B1-2DA8-4D10-82B7-F5DBD349E730}" dt="2022-07-30T20:47:20.840" v="670" actId="478"/>
          <ac:picMkLst>
            <pc:docMk/>
            <pc:sldMk cId="366395208" sldId="780"/>
            <ac:picMk id="24" creationId="{97070B14-6706-B98E-2137-F2F77B7D14CB}"/>
          </ac:picMkLst>
        </pc:picChg>
        <pc:picChg chg="add del mod ord">
          <ac:chgData name="Bhrugen Patel" userId="f021a6139b3c29b3" providerId="LiveId" clId="{DC8C97B1-2DA8-4D10-82B7-F5DBD349E730}" dt="2022-07-30T20:47:32.549" v="675" actId="478"/>
          <ac:picMkLst>
            <pc:docMk/>
            <pc:sldMk cId="366395208" sldId="780"/>
            <ac:picMk id="26" creationId="{30D7095C-4BF9-A03B-F971-1499A93CBB36}"/>
          </ac:picMkLst>
        </pc:picChg>
        <pc:picChg chg="add del mod ord">
          <ac:chgData name="Bhrugen Patel" userId="f021a6139b3c29b3" providerId="LiveId" clId="{DC8C97B1-2DA8-4D10-82B7-F5DBD349E730}" dt="2022-07-30T20:47:43.608" v="680"/>
          <ac:picMkLst>
            <pc:docMk/>
            <pc:sldMk cId="366395208" sldId="780"/>
            <ac:picMk id="29" creationId="{5571177D-CA2C-399D-3A8C-9D1B53609C91}"/>
          </ac:picMkLst>
        </pc:picChg>
        <pc:picChg chg="add del mod ord">
          <ac:chgData name="Bhrugen Patel" userId="f021a6139b3c29b3" providerId="LiveId" clId="{DC8C97B1-2DA8-4D10-82B7-F5DBD349E730}" dt="2022-07-30T20:49:13.009" v="734" actId="478"/>
          <ac:picMkLst>
            <pc:docMk/>
            <pc:sldMk cId="366395208" sldId="780"/>
            <ac:picMk id="31" creationId="{204983BE-800C-D19B-D236-7FD612009785}"/>
          </ac:picMkLst>
        </pc:picChg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3150324507" sldId="782"/>
        </pc:sldMkLst>
      </pc:sldChg>
      <pc:sldChg chg="del">
        <pc:chgData name="Bhrugen Patel" userId="f021a6139b3c29b3" providerId="LiveId" clId="{DC8C97B1-2DA8-4D10-82B7-F5DBD349E730}" dt="2022-07-30T15:31:50.434" v="71" actId="47"/>
        <pc:sldMkLst>
          <pc:docMk/>
          <pc:sldMk cId="686729044" sldId="783"/>
        </pc:sldMkLst>
      </pc:sldChg>
      <pc:sldChg chg="addSp delSp modSp mod ord delAnim modAnim">
        <pc:chgData name="Bhrugen Patel" userId="f021a6139b3c29b3" providerId="LiveId" clId="{DC8C97B1-2DA8-4D10-82B7-F5DBD349E730}" dt="2022-07-31T17:34:33.615" v="1145"/>
        <pc:sldMkLst>
          <pc:docMk/>
          <pc:sldMk cId="2423903728" sldId="784"/>
        </pc:sldMkLst>
        <pc:spChg chg="add del">
          <ac:chgData name="Bhrugen Patel" userId="f021a6139b3c29b3" providerId="LiveId" clId="{DC8C97B1-2DA8-4D10-82B7-F5DBD349E730}" dt="2022-07-30T16:27:39.787" v="553"/>
          <ac:spMkLst>
            <pc:docMk/>
            <pc:sldMk cId="2423903728" sldId="784"/>
            <ac:spMk id="3" creationId="{FE8243CF-3DFC-4489-9B92-F38C106827D7}"/>
          </ac:spMkLst>
        </pc:spChg>
        <pc:spChg chg="add del">
          <ac:chgData name="Bhrugen Patel" userId="f021a6139b3c29b3" providerId="LiveId" clId="{DC8C97B1-2DA8-4D10-82B7-F5DBD349E730}" dt="2022-07-30T16:27:31.691" v="541" actId="478"/>
          <ac:spMkLst>
            <pc:docMk/>
            <pc:sldMk cId="2423903728" sldId="784"/>
            <ac:spMk id="5" creationId="{B6D9F071-5F96-3BA5-2530-B77A8203D4C7}"/>
          </ac:spMkLst>
        </pc:spChg>
        <pc:spChg chg="add del mod">
          <ac:chgData name="Bhrugen Patel" userId="f021a6139b3c29b3" providerId="LiveId" clId="{DC8C97B1-2DA8-4D10-82B7-F5DBD349E730}" dt="2022-07-30T21:09:09.706" v="1024" actId="478"/>
          <ac:spMkLst>
            <pc:docMk/>
            <pc:sldMk cId="2423903728" sldId="784"/>
            <ac:spMk id="12" creationId="{74F59643-37A1-F37B-7479-F634266DA4B6}"/>
          </ac:spMkLst>
        </pc:spChg>
        <pc:spChg chg="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19" creationId="{2818204D-25F1-F63B-7CFA-8776371FE31F}"/>
          </ac:spMkLst>
        </pc:spChg>
        <pc:spChg chg="mod">
          <ac:chgData name="Bhrugen Patel" userId="f021a6139b3c29b3" providerId="LiveId" clId="{DC8C97B1-2DA8-4D10-82B7-F5DBD349E730}" dt="2022-07-30T21:01:13.832" v="911" actId="20577"/>
          <ac:spMkLst>
            <pc:docMk/>
            <pc:sldMk cId="2423903728" sldId="784"/>
            <ac:spMk id="20" creationId="{34933DD0-30EA-4F56-8AE5-C206DC43D69E}"/>
          </ac:spMkLst>
        </pc:spChg>
        <pc:spChg chg="mod">
          <ac:chgData name="Bhrugen Patel" userId="f021a6139b3c29b3" providerId="LiveId" clId="{DC8C97B1-2DA8-4D10-82B7-F5DBD349E730}" dt="2022-07-30T16:26:39.294" v="531" actId="1076"/>
          <ac:spMkLst>
            <pc:docMk/>
            <pc:sldMk cId="2423903728" sldId="784"/>
            <ac:spMk id="21" creationId="{43F15E70-937A-4F5C-AC82-51A03B1D141D}"/>
          </ac:spMkLst>
        </pc:spChg>
        <pc:spChg chg="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22" creationId="{FAFD5CF6-01BD-AF59-65AD-94C4EDF25401}"/>
          </ac:spMkLst>
        </pc:spChg>
        <pc:spChg chg="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23" creationId="{B56145F1-EFAB-E842-1FFF-07659DC69D35}"/>
          </ac:spMkLst>
        </pc:spChg>
        <pc:spChg chg="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24" creationId="{BA1D3742-F358-4A0B-839F-C5CA3E9F79A5}"/>
          </ac:spMkLst>
        </pc:spChg>
        <pc:spChg chg="mod">
          <ac:chgData name="Bhrugen Patel" userId="f021a6139b3c29b3" providerId="LiveId" clId="{DC8C97B1-2DA8-4D10-82B7-F5DBD349E730}" dt="2022-07-30T21:01:35.319" v="925" actId="20577"/>
          <ac:spMkLst>
            <pc:docMk/>
            <pc:sldMk cId="2423903728" sldId="784"/>
            <ac:spMk id="25" creationId="{BBC3BD68-EDD7-42A6-9B7B-D54F6B44AB40}"/>
          </ac:spMkLst>
        </pc:spChg>
        <pc:spChg chg="mod">
          <ac:chgData name="Bhrugen Patel" userId="f021a6139b3c29b3" providerId="LiveId" clId="{DC8C97B1-2DA8-4D10-82B7-F5DBD349E730}" dt="2022-07-30T16:26:21.298" v="517" actId="1036"/>
          <ac:spMkLst>
            <pc:docMk/>
            <pc:sldMk cId="2423903728" sldId="784"/>
            <ac:spMk id="26" creationId="{B466FA85-1B4E-43BC-83DD-138987AC02FB}"/>
          </ac:spMkLst>
        </pc:spChg>
        <pc:spChg chg="mod">
          <ac:chgData name="Bhrugen Patel" userId="f021a6139b3c29b3" providerId="LiveId" clId="{DC8C97B1-2DA8-4D10-82B7-F5DBD349E730}" dt="2022-07-30T21:02:01.123" v="984" actId="20577"/>
          <ac:spMkLst>
            <pc:docMk/>
            <pc:sldMk cId="2423903728" sldId="784"/>
            <ac:spMk id="27" creationId="{A659D4D9-5BD0-44ED-A759-1A1D3A28B1D7}"/>
          </ac:spMkLst>
        </pc:spChg>
        <pc:spChg chg="mod">
          <ac:chgData name="Bhrugen Patel" userId="f021a6139b3c29b3" providerId="LiveId" clId="{DC8C97B1-2DA8-4D10-82B7-F5DBD349E730}" dt="2022-07-30T16:28:21.668" v="571" actId="1035"/>
          <ac:spMkLst>
            <pc:docMk/>
            <pc:sldMk cId="2423903728" sldId="784"/>
            <ac:spMk id="28" creationId="{758D9AF8-F47F-48AE-ADB2-81C034D96E58}"/>
          </ac:spMkLst>
        </pc:spChg>
        <pc:spChg chg="mod">
          <ac:chgData name="Bhrugen Patel" userId="f021a6139b3c29b3" providerId="LiveId" clId="{DC8C97B1-2DA8-4D10-82B7-F5DBD349E730}" dt="2022-07-30T21:01:56.251" v="981" actId="20577"/>
          <ac:spMkLst>
            <pc:docMk/>
            <pc:sldMk cId="2423903728" sldId="784"/>
            <ac:spMk id="29" creationId="{B52CBC13-10D9-4977-91E9-189BC1B5270B}"/>
          </ac:spMkLst>
        </pc:spChg>
        <pc:spChg chg="mod">
          <ac:chgData name="Bhrugen Patel" userId="f021a6139b3c29b3" providerId="LiveId" clId="{DC8C97B1-2DA8-4D10-82B7-F5DBD349E730}" dt="2022-07-30T16:28:21.668" v="571" actId="1035"/>
          <ac:spMkLst>
            <pc:docMk/>
            <pc:sldMk cId="2423903728" sldId="784"/>
            <ac:spMk id="30" creationId="{D4ACC10B-3478-467B-9B0A-39A7F1700E57}"/>
          </ac:spMkLst>
        </pc:spChg>
        <pc:spChg chg="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31" creationId="{3116372B-AD56-DB3B-9D31-98AA5666DE53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32" creationId="{F1AE9BD8-CD76-BC7C-6871-573FD8FEB46F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33" creationId="{79F2F175-FD59-CAD4-D533-0B0168E8FD50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34" creationId="{E43EB494-AC2C-0A36-50CE-78486CCE8788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35" creationId="{78BEA886-26D5-A427-2DA0-AFAD8B9E85A6}"/>
          </ac:spMkLst>
        </pc:spChg>
        <pc:spChg chg="add del mod">
          <ac:chgData name="Bhrugen Patel" userId="f021a6139b3c29b3" providerId="LiveId" clId="{DC8C97B1-2DA8-4D10-82B7-F5DBD349E730}" dt="2022-07-30T21:02:07.953" v="986" actId="478"/>
          <ac:spMkLst>
            <pc:docMk/>
            <pc:sldMk cId="2423903728" sldId="784"/>
            <ac:spMk id="39" creationId="{C2CEB96F-D247-736A-FE3B-77389849A295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40" creationId="{55464365-272A-E9BE-A595-1879B3551689}"/>
          </ac:spMkLst>
        </pc:spChg>
        <pc:spChg chg="add del mod">
          <ac:chgData name="Bhrugen Patel" userId="f021a6139b3c29b3" providerId="LiveId" clId="{DC8C97B1-2DA8-4D10-82B7-F5DBD349E730}" dt="2022-07-30T16:25:50.037" v="458"/>
          <ac:spMkLst>
            <pc:docMk/>
            <pc:sldMk cId="2423903728" sldId="784"/>
            <ac:spMk id="41" creationId="{3ED849C5-AEC1-6551-D6BD-F0D7732A1710}"/>
          </ac:spMkLst>
        </pc:spChg>
        <pc:spChg chg="add del mod">
          <ac:chgData name="Bhrugen Patel" userId="f021a6139b3c29b3" providerId="LiveId" clId="{DC8C97B1-2DA8-4D10-82B7-F5DBD349E730}" dt="2022-07-30T16:25:50.037" v="458"/>
          <ac:spMkLst>
            <pc:docMk/>
            <pc:sldMk cId="2423903728" sldId="784"/>
            <ac:spMk id="42" creationId="{559E6BD9-7488-20E3-1922-E8C3A667B7A4}"/>
          </ac:spMkLst>
        </pc:spChg>
        <pc:spChg chg="add del mod">
          <ac:chgData name="Bhrugen Patel" userId="f021a6139b3c29b3" providerId="LiveId" clId="{DC8C97B1-2DA8-4D10-82B7-F5DBD349E730}" dt="2022-07-30T21:02:11.084" v="987" actId="478"/>
          <ac:spMkLst>
            <pc:docMk/>
            <pc:sldMk cId="2423903728" sldId="784"/>
            <ac:spMk id="43" creationId="{CE629E90-B442-B536-9B0A-506458D7F303}"/>
          </ac:spMkLst>
        </pc:spChg>
        <pc:spChg chg="add del mod">
          <ac:chgData name="Bhrugen Patel" userId="f021a6139b3c29b3" providerId="LiveId" clId="{DC8C97B1-2DA8-4D10-82B7-F5DBD349E730}" dt="2022-07-30T21:02:05.284" v="985" actId="478"/>
          <ac:spMkLst>
            <pc:docMk/>
            <pc:sldMk cId="2423903728" sldId="784"/>
            <ac:spMk id="44" creationId="{08BBEAF1-EE15-4107-00D9-14E5E70857B5}"/>
          </ac:spMkLst>
        </pc:spChg>
        <pc:spChg chg="add mod">
          <ac:chgData name="Bhrugen Patel" userId="f021a6139b3c29b3" providerId="LiveId" clId="{DC8C97B1-2DA8-4D10-82B7-F5DBD349E730}" dt="2022-07-30T21:09:29.984" v="1028" actId="1076"/>
          <ac:spMkLst>
            <pc:docMk/>
            <pc:sldMk cId="2423903728" sldId="784"/>
            <ac:spMk id="46" creationId="{165CE571-220A-41AB-4544-D7B8F60355A4}"/>
          </ac:spMkLst>
        </pc:spChg>
        <pc:spChg chg="add del">
          <ac:chgData name="Bhrugen Patel" userId="f021a6139b3c29b3" providerId="LiveId" clId="{DC8C97B1-2DA8-4D10-82B7-F5DBD349E730}" dt="2022-07-30T21:08:53.473" v="1021" actId="22"/>
          <ac:spMkLst>
            <pc:docMk/>
            <pc:sldMk cId="2423903728" sldId="784"/>
            <ac:spMk id="47" creationId="{6BFB6B42-8EC8-6534-6E95-CBB4E6F12421}"/>
          </ac:spMkLst>
        </pc:spChg>
        <pc:spChg chg="add mod">
          <ac:chgData name="Bhrugen Patel" userId="f021a6139b3c29b3" providerId="LiveId" clId="{DC8C97B1-2DA8-4D10-82B7-F5DBD349E730}" dt="2022-07-30T21:09:15.870" v="1026" actId="1076"/>
          <ac:spMkLst>
            <pc:docMk/>
            <pc:sldMk cId="2423903728" sldId="784"/>
            <ac:spMk id="48" creationId="{5CD7DD0B-D6CE-FEED-0738-A72744D5ED1F}"/>
          </ac:spMkLst>
        </pc:spChg>
        <pc:picChg chg="add del mod">
          <ac:chgData name="Bhrugen Patel" userId="f021a6139b3c29b3" providerId="LiveId" clId="{DC8C97B1-2DA8-4D10-82B7-F5DBD349E730}" dt="2022-07-30T16:27:31.936" v="543"/>
          <ac:picMkLst>
            <pc:docMk/>
            <pc:sldMk cId="2423903728" sldId="784"/>
            <ac:picMk id="4" creationId="{10675A75-ADDD-73DC-D02B-B1560F36E6D2}"/>
          </ac:picMkLst>
        </pc:picChg>
        <pc:picChg chg="add del mod">
          <ac:chgData name="Bhrugen Patel" userId="f021a6139b3c29b3" providerId="LiveId" clId="{DC8C97B1-2DA8-4D10-82B7-F5DBD349E730}" dt="2022-07-30T16:27:35.541" v="548"/>
          <ac:picMkLst>
            <pc:docMk/>
            <pc:sldMk cId="2423903728" sldId="784"/>
            <ac:picMk id="8" creationId="{2D4DDA8F-C8F4-5735-7309-EE6DB18CA73B}"/>
          </ac:picMkLst>
        </pc:picChg>
        <pc:picChg chg="add del mod">
          <ac:chgData name="Bhrugen Patel" userId="f021a6139b3c29b3" providerId="LiveId" clId="{DC8C97B1-2DA8-4D10-82B7-F5DBD349E730}" dt="2022-07-30T16:27:39.787" v="553"/>
          <ac:picMkLst>
            <pc:docMk/>
            <pc:sldMk cId="2423903728" sldId="784"/>
            <ac:picMk id="10" creationId="{5CC7C686-BF66-4F42-6A68-EE18D99AAB1D}"/>
          </ac:picMkLst>
        </pc:picChg>
        <pc:picChg chg="del">
          <ac:chgData name="Bhrugen Patel" userId="f021a6139b3c29b3" providerId="LiveId" clId="{DC8C97B1-2DA8-4D10-82B7-F5DBD349E730}" dt="2022-07-30T15:23:17.965" v="0" actId="478"/>
          <ac:picMkLst>
            <pc:docMk/>
            <pc:sldMk cId="2423903728" sldId="784"/>
            <ac:picMk id="14" creationId="{7192B04C-2B2A-4E01-1094-F7187474A438}"/>
          </ac:picMkLst>
        </pc:picChg>
        <pc:picChg chg="add mod">
          <ac:chgData name="Bhrugen Patel" userId="f021a6139b3c29b3" providerId="LiveId" clId="{DC8C97B1-2DA8-4D10-82B7-F5DBD349E730}" dt="2022-07-30T16:27:55.545" v="565" actId="1076"/>
          <ac:picMkLst>
            <pc:docMk/>
            <pc:sldMk cId="2423903728" sldId="784"/>
            <ac:picMk id="45" creationId="{C7E0C5EE-544B-66F6-54CF-C9B216154463}"/>
          </ac:picMkLst>
        </pc:picChg>
      </pc:sldChg>
      <pc:sldChg chg="delSp add del mod delAnim">
        <pc:chgData name="Bhrugen Patel" userId="f021a6139b3c29b3" providerId="LiveId" clId="{DC8C97B1-2DA8-4D10-82B7-F5DBD349E730}" dt="2022-07-30T15:31:02.190" v="66" actId="47"/>
        <pc:sldMkLst>
          <pc:docMk/>
          <pc:sldMk cId="1488721486" sldId="785"/>
        </pc:sldMkLst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22" creationId="{8719C7FD-9F24-3624-5EAF-42E550F27A78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90" creationId="{82204003-30CA-5DA0-536A-D8FB2047117A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92" creationId="{A65E262E-A7EF-17AD-0B8D-EAA754DF9E11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97" creationId="{90642A1F-E608-5DE7-2398-730D715451FB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99" creationId="{DFA19A4E-E0C9-0248-AE4F-8E7C3084E7D2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103" creationId="{19A67206-78CF-F5BF-72C9-3686C551AD99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104" creationId="{66A029AC-4E47-4D84-84A2-EB346F717079}"/>
          </ac:spMkLst>
        </pc:spChg>
        <pc:spChg chg="del">
          <ac:chgData name="Bhrugen Patel" userId="f021a6139b3c29b3" providerId="LiveId" clId="{DC8C97B1-2DA8-4D10-82B7-F5DBD349E730}" dt="2022-07-30T15:23:49.089" v="11" actId="478"/>
          <ac:spMkLst>
            <pc:docMk/>
            <pc:sldMk cId="1488721486" sldId="785"/>
            <ac:spMk id="106" creationId="{4A50827A-5D04-4C6C-FF8D-279BAF8C39BF}"/>
          </ac:spMkLst>
        </pc:spChg>
        <pc:picChg chg="del">
          <ac:chgData name="Bhrugen Patel" userId="f021a6139b3c29b3" providerId="LiveId" clId="{DC8C97B1-2DA8-4D10-82B7-F5DBD349E730}" dt="2022-07-30T15:23:49.089" v="11" actId="478"/>
          <ac:picMkLst>
            <pc:docMk/>
            <pc:sldMk cId="1488721486" sldId="785"/>
            <ac:picMk id="5" creationId="{46DF368B-608D-6F33-5479-255187BFA805}"/>
          </ac:picMkLst>
        </pc:picChg>
        <pc:picChg chg="del">
          <ac:chgData name="Bhrugen Patel" userId="f021a6139b3c29b3" providerId="LiveId" clId="{DC8C97B1-2DA8-4D10-82B7-F5DBD349E730}" dt="2022-07-30T15:23:49.089" v="11" actId="478"/>
          <ac:picMkLst>
            <pc:docMk/>
            <pc:sldMk cId="1488721486" sldId="785"/>
            <ac:picMk id="9" creationId="{808A0785-F3C5-67E5-1912-0AECBD31B271}"/>
          </ac:picMkLst>
        </pc:pic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89" creationId="{22AB3E75-0FFB-AEED-4EF6-A319E20B2E18}"/>
          </ac:cxnSpMkLst>
        </pc:cxn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91" creationId="{09BC4A53-14BC-A02C-2002-1111164F5690}"/>
          </ac:cxnSpMkLst>
        </pc:cxn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93" creationId="{C39B0E10-16A0-1291-4832-1AABE6891A63}"/>
          </ac:cxnSpMkLst>
        </pc:cxn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96" creationId="{18731636-3E5F-10C3-B9B7-A1F5072F8146}"/>
          </ac:cxnSpMkLst>
        </pc:cxn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98" creationId="{4FB24402-93F2-3F84-56CE-66F3E861FF6F}"/>
          </ac:cxnSpMkLst>
        </pc:cxnChg>
        <pc:cxnChg chg="del">
          <ac:chgData name="Bhrugen Patel" userId="f021a6139b3c29b3" providerId="LiveId" clId="{DC8C97B1-2DA8-4D10-82B7-F5DBD349E730}" dt="2022-07-30T15:23:49.089" v="11" actId="478"/>
          <ac:cxnSpMkLst>
            <pc:docMk/>
            <pc:sldMk cId="1488721486" sldId="785"/>
            <ac:cxnSpMk id="101" creationId="{EFE73434-2EAB-C623-D382-CDF730E9E4E4}"/>
          </ac:cxnSpMkLst>
        </pc:cxnChg>
      </pc:sldChg>
      <pc:sldChg chg="addSp modSp add">
        <pc:chgData name="Bhrugen Patel" userId="f021a6139b3c29b3" providerId="LiveId" clId="{DC8C97B1-2DA8-4D10-82B7-F5DBD349E730}" dt="2022-07-30T15:36:12.150" v="119"/>
        <pc:sldMkLst>
          <pc:docMk/>
          <pc:sldMk cId="4143017019" sldId="873"/>
        </pc:sldMkLst>
        <pc:spChg chg="add mod">
          <ac:chgData name="Bhrugen Patel" userId="f021a6139b3c29b3" providerId="LiveId" clId="{DC8C97B1-2DA8-4D10-82B7-F5DBD349E730}" dt="2022-07-30T15:36:12.150" v="119"/>
          <ac:spMkLst>
            <pc:docMk/>
            <pc:sldMk cId="4143017019" sldId="873"/>
            <ac:spMk id="4" creationId="{8B669455-EBAE-3FCB-CA67-672733C147BD}"/>
          </ac:spMkLst>
        </pc:spChg>
        <pc:spChg chg="add mod">
          <ac:chgData name="Bhrugen Patel" userId="f021a6139b3c29b3" providerId="LiveId" clId="{DC8C97B1-2DA8-4D10-82B7-F5DBD349E730}" dt="2022-07-30T15:36:12.150" v="119"/>
          <ac:spMkLst>
            <pc:docMk/>
            <pc:sldMk cId="4143017019" sldId="873"/>
            <ac:spMk id="5" creationId="{464630AB-1765-500E-19CE-8162D6CDBA4D}"/>
          </ac:spMkLst>
        </pc:spChg>
        <pc:spChg chg="add mod">
          <ac:chgData name="Bhrugen Patel" userId="f021a6139b3c29b3" providerId="LiveId" clId="{DC8C97B1-2DA8-4D10-82B7-F5DBD349E730}" dt="2022-07-30T15:36:12.150" v="119"/>
          <ac:spMkLst>
            <pc:docMk/>
            <pc:sldMk cId="4143017019" sldId="873"/>
            <ac:spMk id="6" creationId="{E0674000-9E45-7FB3-1526-6D990BDED2D0}"/>
          </ac:spMkLst>
        </pc:spChg>
      </pc:sldChg>
      <pc:sldChg chg="addSp delSp modSp add mod">
        <pc:chgData name="Bhrugen Patel" userId="f021a6139b3c29b3" providerId="LiveId" clId="{DC8C97B1-2DA8-4D10-82B7-F5DBD349E730}" dt="2022-07-30T20:53:35.465" v="851" actId="1076"/>
        <pc:sldMkLst>
          <pc:docMk/>
          <pc:sldMk cId="2714095292" sldId="889"/>
        </pc:sldMkLst>
        <pc:spChg chg="mod">
          <ac:chgData name="Bhrugen Patel" userId="f021a6139b3c29b3" providerId="LiveId" clId="{DC8C97B1-2DA8-4D10-82B7-F5DBD349E730}" dt="2022-07-30T20:52:32.557" v="807" actId="1076"/>
          <ac:spMkLst>
            <pc:docMk/>
            <pc:sldMk cId="2714095292" sldId="889"/>
            <ac:spMk id="10" creationId="{3B3B0B23-7A84-4B43-B818-848AB4ECCDAE}"/>
          </ac:spMkLst>
        </pc:spChg>
        <pc:spChg chg="add mod">
          <ac:chgData name="Bhrugen Patel" userId="f021a6139b3c29b3" providerId="LiveId" clId="{DC8C97B1-2DA8-4D10-82B7-F5DBD349E730}" dt="2022-07-30T20:52:06.736" v="777" actId="1076"/>
          <ac:spMkLst>
            <pc:docMk/>
            <pc:sldMk cId="2714095292" sldId="889"/>
            <ac:spMk id="13" creationId="{2B789CF2-5E29-59B5-D9D9-2308F093A064}"/>
          </ac:spMkLst>
        </pc:spChg>
        <pc:spChg chg="mod">
          <ac:chgData name="Bhrugen Patel" userId="f021a6139b3c29b3" providerId="LiveId" clId="{DC8C97B1-2DA8-4D10-82B7-F5DBD349E730}" dt="2022-07-30T20:53:28.785" v="847" actId="1036"/>
          <ac:spMkLst>
            <pc:docMk/>
            <pc:sldMk cId="2714095292" sldId="889"/>
            <ac:spMk id="14" creationId="{154AF0A4-272F-4ED2-9B83-40E6A6EB34CB}"/>
          </ac:spMkLst>
        </pc:spChg>
        <pc:spChg chg="add mod">
          <ac:chgData name="Bhrugen Patel" userId="f021a6139b3c29b3" providerId="LiveId" clId="{DC8C97B1-2DA8-4D10-82B7-F5DBD349E730}" dt="2022-07-30T20:52:01.048" v="775"/>
          <ac:spMkLst>
            <pc:docMk/>
            <pc:sldMk cId="2714095292" sldId="889"/>
            <ac:spMk id="15" creationId="{DD05DB09-90A9-EB48-D078-6F7509CD9921}"/>
          </ac:spMkLst>
        </pc:spChg>
        <pc:spChg chg="mod">
          <ac:chgData name="Bhrugen Patel" userId="f021a6139b3c29b3" providerId="LiveId" clId="{DC8C97B1-2DA8-4D10-82B7-F5DBD349E730}" dt="2022-07-30T20:53:28.785" v="847" actId="1036"/>
          <ac:spMkLst>
            <pc:docMk/>
            <pc:sldMk cId="2714095292" sldId="889"/>
            <ac:spMk id="17" creationId="{63AA0F76-CE61-4A2C-A003-B7404FE04BC9}"/>
          </ac:spMkLst>
        </pc:spChg>
        <pc:spChg chg="mod">
          <ac:chgData name="Bhrugen Patel" userId="f021a6139b3c29b3" providerId="LiveId" clId="{DC8C97B1-2DA8-4D10-82B7-F5DBD349E730}" dt="2022-07-30T20:53:28.785" v="847" actId="1036"/>
          <ac:spMkLst>
            <pc:docMk/>
            <pc:sldMk cId="2714095292" sldId="889"/>
            <ac:spMk id="18" creationId="{89FB552A-3C2C-49F2-9900-9E3B76EFE34C}"/>
          </ac:spMkLst>
        </pc:spChg>
        <pc:spChg chg="add mod">
          <ac:chgData name="Bhrugen Patel" userId="f021a6139b3c29b3" providerId="LiveId" clId="{DC8C97B1-2DA8-4D10-82B7-F5DBD349E730}" dt="2022-07-30T20:52:01.048" v="775"/>
          <ac:spMkLst>
            <pc:docMk/>
            <pc:sldMk cId="2714095292" sldId="889"/>
            <ac:spMk id="19" creationId="{D5A86053-53F4-52BC-BF8C-B3FEEA111503}"/>
          </ac:spMkLst>
        </pc:spChg>
        <pc:spChg chg="mod">
          <ac:chgData name="Bhrugen Patel" userId="f021a6139b3c29b3" providerId="LiveId" clId="{DC8C97B1-2DA8-4D10-82B7-F5DBD349E730}" dt="2022-07-30T20:53:28.785" v="847" actId="1036"/>
          <ac:spMkLst>
            <pc:docMk/>
            <pc:sldMk cId="2714095292" sldId="889"/>
            <ac:spMk id="109" creationId="{ECEAB896-D4A8-4AE9-8BAD-E582A5A4B076}"/>
          </ac:spMkLst>
        </pc:spChg>
        <pc:picChg chg="add mod">
          <ac:chgData name="Bhrugen Patel" userId="f021a6139b3c29b3" providerId="LiveId" clId="{DC8C97B1-2DA8-4D10-82B7-F5DBD349E730}" dt="2022-07-30T20:53:30.841" v="849" actId="1076"/>
          <ac:picMkLst>
            <pc:docMk/>
            <pc:sldMk cId="2714095292" sldId="889"/>
            <ac:picMk id="20" creationId="{CFA06252-82E6-6FAD-47D0-761BA3BB1323}"/>
          </ac:picMkLst>
        </pc:picChg>
        <pc:picChg chg="add del mod">
          <ac:chgData name="Bhrugen Patel" userId="f021a6139b3c29b3" providerId="LiveId" clId="{DC8C97B1-2DA8-4D10-82B7-F5DBD349E730}" dt="2022-07-30T20:53:35.465" v="851" actId="1076"/>
          <ac:picMkLst>
            <pc:docMk/>
            <pc:sldMk cId="2714095292" sldId="889"/>
            <ac:picMk id="108" creationId="{CAE0BF50-A5B0-4303-8617-CE8DCFA01B79}"/>
          </ac:picMkLst>
        </pc:picChg>
        <pc:cxnChg chg="mod">
          <ac:chgData name="Bhrugen Patel" userId="f021a6139b3c29b3" providerId="LiveId" clId="{DC8C97B1-2DA8-4D10-82B7-F5DBD349E730}" dt="2022-07-30T20:52:27.260" v="806" actId="1035"/>
          <ac:cxnSpMkLst>
            <pc:docMk/>
            <pc:sldMk cId="2714095292" sldId="889"/>
            <ac:cxnSpMk id="12" creationId="{5BB89DAD-9A38-40DD-9EF4-41E441A18B28}"/>
          </ac:cxnSpMkLst>
        </pc:cxnChg>
        <pc:cxnChg chg="mod">
          <ac:chgData name="Bhrugen Patel" userId="f021a6139b3c29b3" providerId="LiveId" clId="{DC8C97B1-2DA8-4D10-82B7-F5DBD349E730}" dt="2022-07-30T20:53:28.785" v="847" actId="1036"/>
          <ac:cxnSpMkLst>
            <pc:docMk/>
            <pc:sldMk cId="2714095292" sldId="889"/>
            <ac:cxnSpMk id="16" creationId="{14A74B50-9D93-479D-8F4D-4D6625A6EB3A}"/>
          </ac:cxnSpMkLst>
        </pc:cxnChg>
      </pc:sldChg>
      <pc:sldChg chg="addSp modSp add mod">
        <pc:chgData name="Bhrugen Patel" userId="f021a6139b3c29b3" providerId="LiveId" clId="{DC8C97B1-2DA8-4D10-82B7-F5DBD349E730}" dt="2022-07-30T15:38:01.100" v="168" actId="14100"/>
        <pc:sldMkLst>
          <pc:docMk/>
          <pc:sldMk cId="735380813" sldId="913"/>
        </pc:sldMkLst>
        <pc:spChg chg="mod">
          <ac:chgData name="Bhrugen Patel" userId="f021a6139b3c29b3" providerId="LiveId" clId="{DC8C97B1-2DA8-4D10-82B7-F5DBD349E730}" dt="2022-07-30T15:31:30.540" v="69" actId="1076"/>
          <ac:spMkLst>
            <pc:docMk/>
            <pc:sldMk cId="735380813" sldId="913"/>
            <ac:spMk id="3" creationId="{50714F9A-57FC-47D3-A196-531173ED61B7}"/>
          </ac:spMkLst>
        </pc:spChg>
        <pc:spChg chg="add mod">
          <ac:chgData name="Bhrugen Patel" userId="f021a6139b3c29b3" providerId="LiveId" clId="{DC8C97B1-2DA8-4D10-82B7-F5DBD349E730}" dt="2022-07-30T15:37:42.370" v="164"/>
          <ac:spMkLst>
            <pc:docMk/>
            <pc:sldMk cId="735380813" sldId="913"/>
            <ac:spMk id="6" creationId="{D9489FC1-6DA7-3714-028D-DF741E15E5D4}"/>
          </ac:spMkLst>
        </pc:spChg>
        <pc:spChg chg="add mod">
          <ac:chgData name="Bhrugen Patel" userId="f021a6139b3c29b3" providerId="LiveId" clId="{DC8C97B1-2DA8-4D10-82B7-F5DBD349E730}" dt="2022-07-30T15:37:52.664" v="167" actId="2085"/>
          <ac:spMkLst>
            <pc:docMk/>
            <pc:sldMk cId="735380813" sldId="913"/>
            <ac:spMk id="7" creationId="{4CB95512-9034-9A8D-3127-2C0936A1B180}"/>
          </ac:spMkLst>
        </pc:spChg>
        <pc:spChg chg="mod">
          <ac:chgData name="Bhrugen Patel" userId="f021a6139b3c29b3" providerId="LiveId" clId="{DC8C97B1-2DA8-4D10-82B7-F5DBD349E730}" dt="2022-07-30T15:31:33.887" v="70" actId="1076"/>
          <ac:spMkLst>
            <pc:docMk/>
            <pc:sldMk cId="735380813" sldId="913"/>
            <ac:spMk id="8" creationId="{AE327793-E100-41C4-BA33-5BA3D319B6A4}"/>
          </ac:spMkLst>
        </pc:spChg>
        <pc:spChg chg="add mod">
          <ac:chgData name="Bhrugen Patel" userId="f021a6139b3c29b3" providerId="LiveId" clId="{DC8C97B1-2DA8-4D10-82B7-F5DBD349E730}" dt="2022-07-30T15:37:42.370" v="164"/>
          <ac:spMkLst>
            <pc:docMk/>
            <pc:sldMk cId="735380813" sldId="913"/>
            <ac:spMk id="10" creationId="{242D2379-EE40-753B-68A6-27F6635E021E}"/>
          </ac:spMkLst>
        </pc:spChg>
        <pc:cxnChg chg="mod">
          <ac:chgData name="Bhrugen Patel" userId="f021a6139b3c29b3" providerId="LiveId" clId="{DC8C97B1-2DA8-4D10-82B7-F5DBD349E730}" dt="2022-07-30T15:38:01.100" v="168" actId="14100"/>
          <ac:cxnSpMkLst>
            <pc:docMk/>
            <pc:sldMk cId="735380813" sldId="913"/>
            <ac:cxnSpMk id="9" creationId="{27C14F0A-1EC0-4871-9EB1-7291BB294AC7}"/>
          </ac:cxnSpMkLst>
        </pc:cxnChg>
      </pc:sldChg>
      <pc:sldChg chg="addSp modSp add">
        <pc:chgData name="Bhrugen Patel" userId="f021a6139b3c29b3" providerId="LiveId" clId="{DC8C97B1-2DA8-4D10-82B7-F5DBD349E730}" dt="2022-07-30T15:36:13.876" v="120"/>
        <pc:sldMkLst>
          <pc:docMk/>
          <pc:sldMk cId="1089043813" sldId="916"/>
        </pc:sldMkLst>
        <pc:spChg chg="add mod">
          <ac:chgData name="Bhrugen Patel" userId="f021a6139b3c29b3" providerId="LiveId" clId="{DC8C97B1-2DA8-4D10-82B7-F5DBD349E730}" dt="2022-07-30T15:36:13.876" v="120"/>
          <ac:spMkLst>
            <pc:docMk/>
            <pc:sldMk cId="1089043813" sldId="916"/>
            <ac:spMk id="15" creationId="{C4D74CB1-7445-CF08-8EC7-2B9577827ACB}"/>
          </ac:spMkLst>
        </pc:spChg>
        <pc:spChg chg="add mod">
          <ac:chgData name="Bhrugen Patel" userId="f021a6139b3c29b3" providerId="LiveId" clId="{DC8C97B1-2DA8-4D10-82B7-F5DBD349E730}" dt="2022-07-30T15:36:13.876" v="120"/>
          <ac:spMkLst>
            <pc:docMk/>
            <pc:sldMk cId="1089043813" sldId="916"/>
            <ac:spMk id="16" creationId="{E600F5C7-59E2-4412-2155-F899BADA13C5}"/>
          </ac:spMkLst>
        </pc:spChg>
        <pc:spChg chg="add mod">
          <ac:chgData name="Bhrugen Patel" userId="f021a6139b3c29b3" providerId="LiveId" clId="{DC8C97B1-2DA8-4D10-82B7-F5DBD349E730}" dt="2022-07-30T15:36:13.876" v="120"/>
          <ac:spMkLst>
            <pc:docMk/>
            <pc:sldMk cId="1089043813" sldId="916"/>
            <ac:spMk id="19" creationId="{2F13BA60-EB34-B54A-D797-E500AEDA59AA}"/>
          </ac:spMkLst>
        </pc:spChg>
      </pc:sldChg>
      <pc:sldChg chg="addSp delSp modSp add mod">
        <pc:chgData name="Bhrugen Patel" userId="f021a6139b3c29b3" providerId="LiveId" clId="{DC8C97B1-2DA8-4D10-82B7-F5DBD349E730}" dt="2022-07-30T15:36:36.004" v="137"/>
        <pc:sldMkLst>
          <pc:docMk/>
          <pc:sldMk cId="524611027" sldId="917"/>
        </pc:sldMkLst>
        <pc:spChg chg="add del mod">
          <ac:chgData name="Bhrugen Patel" userId="f021a6139b3c29b3" providerId="LiveId" clId="{DC8C97B1-2DA8-4D10-82B7-F5DBD349E730}" dt="2022-07-30T15:36:33.918" v="136"/>
          <ac:spMkLst>
            <pc:docMk/>
            <pc:sldMk cId="524611027" sldId="917"/>
            <ac:spMk id="22" creationId="{208AFE21-DE05-38BD-9204-57606E102B66}"/>
          </ac:spMkLst>
        </pc:spChg>
        <pc:spChg chg="add del mod">
          <ac:chgData name="Bhrugen Patel" userId="f021a6139b3c29b3" providerId="LiveId" clId="{DC8C97B1-2DA8-4D10-82B7-F5DBD349E730}" dt="2022-07-30T15:36:33.918" v="136"/>
          <ac:spMkLst>
            <pc:docMk/>
            <pc:sldMk cId="524611027" sldId="917"/>
            <ac:spMk id="23" creationId="{B8B88FFB-676A-F57B-1613-8227B2490F9E}"/>
          </ac:spMkLst>
        </pc:spChg>
        <pc:spChg chg="add del mod">
          <ac:chgData name="Bhrugen Patel" userId="f021a6139b3c29b3" providerId="LiveId" clId="{DC8C97B1-2DA8-4D10-82B7-F5DBD349E730}" dt="2022-07-30T15:36:33.918" v="136"/>
          <ac:spMkLst>
            <pc:docMk/>
            <pc:sldMk cId="524611027" sldId="917"/>
            <ac:spMk id="24" creationId="{26C627F5-614F-070D-EBC7-074C8C642657}"/>
          </ac:spMkLst>
        </pc:spChg>
        <pc:spChg chg="add mod">
          <ac:chgData name="Bhrugen Patel" userId="f021a6139b3c29b3" providerId="LiveId" clId="{DC8C97B1-2DA8-4D10-82B7-F5DBD349E730}" dt="2022-07-30T15:36:36.004" v="137"/>
          <ac:spMkLst>
            <pc:docMk/>
            <pc:sldMk cId="524611027" sldId="917"/>
            <ac:spMk id="25" creationId="{A5A3C211-6246-2C02-D020-813B1D104FA7}"/>
          </ac:spMkLst>
        </pc:spChg>
        <pc:spChg chg="add mod">
          <ac:chgData name="Bhrugen Patel" userId="f021a6139b3c29b3" providerId="LiveId" clId="{DC8C97B1-2DA8-4D10-82B7-F5DBD349E730}" dt="2022-07-30T15:36:36.004" v="137"/>
          <ac:spMkLst>
            <pc:docMk/>
            <pc:sldMk cId="524611027" sldId="917"/>
            <ac:spMk id="26" creationId="{F49FA227-BA44-7941-5E30-9199CEE511E7}"/>
          </ac:spMkLst>
        </pc:spChg>
        <pc:spChg chg="add mod">
          <ac:chgData name="Bhrugen Patel" userId="f021a6139b3c29b3" providerId="LiveId" clId="{DC8C97B1-2DA8-4D10-82B7-F5DBD349E730}" dt="2022-07-30T15:36:36.004" v="137"/>
          <ac:spMkLst>
            <pc:docMk/>
            <pc:sldMk cId="524611027" sldId="917"/>
            <ac:spMk id="27" creationId="{1641E8A6-285E-8B1C-B679-4614DEB14EDA}"/>
          </ac:spMkLst>
        </pc:spChg>
        <pc:graphicFrameChg chg="modGraphic">
          <ac:chgData name="Bhrugen Patel" userId="f021a6139b3c29b3" providerId="LiveId" clId="{DC8C97B1-2DA8-4D10-82B7-F5DBD349E730}" dt="2022-07-30T15:35:13.144" v="111" actId="6549"/>
          <ac:graphicFrameMkLst>
            <pc:docMk/>
            <pc:sldMk cId="524611027" sldId="917"/>
            <ac:graphicFrameMk id="14" creationId="{819772CA-13B6-4A01-B4CF-FE9A99BF1930}"/>
          </ac:graphicFrameMkLst>
        </pc:graphicFrameChg>
        <pc:graphicFrameChg chg="modGraphic">
          <ac:chgData name="Bhrugen Patel" userId="f021a6139b3c29b3" providerId="LiveId" clId="{DC8C97B1-2DA8-4D10-82B7-F5DBD349E730}" dt="2022-07-30T15:35:17.372" v="116" actId="20577"/>
          <ac:graphicFrameMkLst>
            <pc:docMk/>
            <pc:sldMk cId="524611027" sldId="917"/>
            <ac:graphicFrameMk id="16" creationId="{F2682FF8-3E91-4F0C-9A05-708B0E284235}"/>
          </ac:graphicFrameMkLst>
        </pc:graphicFrameChg>
      </pc:sldChg>
      <pc:sldChg chg="addSp delSp modSp add mod">
        <pc:chgData name="Bhrugen Patel" userId="f021a6139b3c29b3" providerId="LiveId" clId="{DC8C97B1-2DA8-4D10-82B7-F5DBD349E730}" dt="2022-07-30T15:36:42.496" v="141" actId="1036"/>
        <pc:sldMkLst>
          <pc:docMk/>
          <pc:sldMk cId="1335892909" sldId="918"/>
        </pc:sldMkLst>
        <pc:spChg chg="add del mod">
          <ac:chgData name="Bhrugen Patel" userId="f021a6139b3c29b3" providerId="LiveId" clId="{DC8C97B1-2DA8-4D10-82B7-F5DBD349E730}" dt="2022-07-30T15:36:31.769" v="135"/>
          <ac:spMkLst>
            <pc:docMk/>
            <pc:sldMk cId="1335892909" sldId="918"/>
            <ac:spMk id="7" creationId="{1DED975D-97A0-86FD-7FD2-86C63E673E2C}"/>
          </ac:spMkLst>
        </pc:spChg>
        <pc:spChg chg="add del mod">
          <ac:chgData name="Bhrugen Patel" userId="f021a6139b3c29b3" providerId="LiveId" clId="{DC8C97B1-2DA8-4D10-82B7-F5DBD349E730}" dt="2022-07-30T15:36:31.769" v="135"/>
          <ac:spMkLst>
            <pc:docMk/>
            <pc:sldMk cId="1335892909" sldId="918"/>
            <ac:spMk id="8" creationId="{43E746E5-ABAA-BA93-082F-0FF8EE35AF81}"/>
          </ac:spMkLst>
        </pc:spChg>
        <pc:spChg chg="add del mod">
          <ac:chgData name="Bhrugen Patel" userId="f021a6139b3c29b3" providerId="LiveId" clId="{DC8C97B1-2DA8-4D10-82B7-F5DBD349E730}" dt="2022-07-30T15:36:31.769" v="135"/>
          <ac:spMkLst>
            <pc:docMk/>
            <pc:sldMk cId="1335892909" sldId="918"/>
            <ac:spMk id="9" creationId="{A439D825-6331-B31A-0A39-6208063D9BDC}"/>
          </ac:spMkLst>
        </pc:spChg>
        <pc:spChg chg="add mod">
          <ac:chgData name="Bhrugen Patel" userId="f021a6139b3c29b3" providerId="LiveId" clId="{DC8C97B1-2DA8-4D10-82B7-F5DBD349E730}" dt="2022-07-30T15:36:42.496" v="141" actId="1036"/>
          <ac:spMkLst>
            <pc:docMk/>
            <pc:sldMk cId="1335892909" sldId="918"/>
            <ac:spMk id="10" creationId="{1CDC317E-D69B-BBAE-A094-3F07006BBB4E}"/>
          </ac:spMkLst>
        </pc:spChg>
        <pc:spChg chg="add mod">
          <ac:chgData name="Bhrugen Patel" userId="f021a6139b3c29b3" providerId="LiveId" clId="{DC8C97B1-2DA8-4D10-82B7-F5DBD349E730}" dt="2022-07-30T15:36:42.496" v="141" actId="1036"/>
          <ac:spMkLst>
            <pc:docMk/>
            <pc:sldMk cId="1335892909" sldId="918"/>
            <ac:spMk id="11" creationId="{11818146-64CD-3972-C747-AA0691BFAA0C}"/>
          </ac:spMkLst>
        </pc:spChg>
        <pc:spChg chg="add mod">
          <ac:chgData name="Bhrugen Patel" userId="f021a6139b3c29b3" providerId="LiveId" clId="{DC8C97B1-2DA8-4D10-82B7-F5DBD349E730}" dt="2022-07-30T15:36:42.496" v="141" actId="1036"/>
          <ac:spMkLst>
            <pc:docMk/>
            <pc:sldMk cId="1335892909" sldId="918"/>
            <ac:spMk id="12" creationId="{BF11C06E-A1DD-D2BB-455C-7843C38BFA11}"/>
          </ac:spMkLst>
        </pc:spChg>
        <pc:graphicFrameChg chg="modGraphic">
          <ac:chgData name="Bhrugen Patel" userId="f021a6139b3c29b3" providerId="LiveId" clId="{DC8C97B1-2DA8-4D10-82B7-F5DBD349E730}" dt="2022-07-30T15:35:58.568" v="118" actId="207"/>
          <ac:graphicFrameMkLst>
            <pc:docMk/>
            <pc:sldMk cId="1335892909" sldId="918"/>
            <ac:graphicFrameMk id="14" creationId="{819772CA-13B6-4A01-B4CF-FE9A99BF1930}"/>
          </ac:graphicFrameMkLst>
        </pc:graphicFrameChg>
      </pc:sldChg>
      <pc:sldChg chg="addSp delSp modSp add mod">
        <pc:chgData name="Bhrugen Patel" userId="f021a6139b3c29b3" providerId="LiveId" clId="{DC8C97B1-2DA8-4D10-82B7-F5DBD349E730}" dt="2022-07-30T15:36:45.129" v="145" actId="1036"/>
        <pc:sldMkLst>
          <pc:docMk/>
          <pc:sldMk cId="1122379699" sldId="919"/>
        </pc:sldMkLst>
        <pc:spChg chg="add del mod">
          <ac:chgData name="Bhrugen Patel" userId="f021a6139b3c29b3" providerId="LiveId" clId="{DC8C97B1-2DA8-4D10-82B7-F5DBD349E730}" dt="2022-07-30T15:36:31.039" v="134"/>
          <ac:spMkLst>
            <pc:docMk/>
            <pc:sldMk cId="1122379699" sldId="919"/>
            <ac:spMk id="7" creationId="{EBE622CA-3039-5865-37A4-BF5B9F43BA84}"/>
          </ac:spMkLst>
        </pc:spChg>
        <pc:spChg chg="add del mod">
          <ac:chgData name="Bhrugen Patel" userId="f021a6139b3c29b3" providerId="LiveId" clId="{DC8C97B1-2DA8-4D10-82B7-F5DBD349E730}" dt="2022-07-30T15:36:31.039" v="134"/>
          <ac:spMkLst>
            <pc:docMk/>
            <pc:sldMk cId="1122379699" sldId="919"/>
            <ac:spMk id="8" creationId="{4EB5E330-15DE-1CBF-367C-497B7F19328C}"/>
          </ac:spMkLst>
        </pc:spChg>
        <pc:spChg chg="add del mod">
          <ac:chgData name="Bhrugen Patel" userId="f021a6139b3c29b3" providerId="LiveId" clId="{DC8C97B1-2DA8-4D10-82B7-F5DBD349E730}" dt="2022-07-30T15:36:31.039" v="134"/>
          <ac:spMkLst>
            <pc:docMk/>
            <pc:sldMk cId="1122379699" sldId="919"/>
            <ac:spMk id="9" creationId="{BF6DC41C-B855-4CBA-91B8-4CCEADA2F058}"/>
          </ac:spMkLst>
        </pc:spChg>
        <pc:spChg chg="add mod">
          <ac:chgData name="Bhrugen Patel" userId="f021a6139b3c29b3" providerId="LiveId" clId="{DC8C97B1-2DA8-4D10-82B7-F5DBD349E730}" dt="2022-07-30T15:36:45.129" v="145" actId="1036"/>
          <ac:spMkLst>
            <pc:docMk/>
            <pc:sldMk cId="1122379699" sldId="919"/>
            <ac:spMk id="10" creationId="{2F3F690B-54FC-7064-0C28-CFF9A8861689}"/>
          </ac:spMkLst>
        </pc:spChg>
        <pc:spChg chg="add mod">
          <ac:chgData name="Bhrugen Patel" userId="f021a6139b3c29b3" providerId="LiveId" clId="{DC8C97B1-2DA8-4D10-82B7-F5DBD349E730}" dt="2022-07-30T15:36:45.129" v="145" actId="1036"/>
          <ac:spMkLst>
            <pc:docMk/>
            <pc:sldMk cId="1122379699" sldId="919"/>
            <ac:spMk id="11" creationId="{8D732A23-78C9-01B3-EC7E-43308DA02632}"/>
          </ac:spMkLst>
        </pc:spChg>
        <pc:spChg chg="add mod">
          <ac:chgData name="Bhrugen Patel" userId="f021a6139b3c29b3" providerId="LiveId" clId="{DC8C97B1-2DA8-4D10-82B7-F5DBD349E730}" dt="2022-07-30T15:36:45.129" v="145" actId="1036"/>
          <ac:spMkLst>
            <pc:docMk/>
            <pc:sldMk cId="1122379699" sldId="919"/>
            <ac:spMk id="12" creationId="{77961B04-1927-1E0D-5C11-B3258305C709}"/>
          </ac:spMkLst>
        </pc:spChg>
        <pc:graphicFrameChg chg="modGraphic">
          <ac:chgData name="Bhrugen Patel" userId="f021a6139b3c29b3" providerId="LiveId" clId="{DC8C97B1-2DA8-4D10-82B7-F5DBD349E730}" dt="2022-07-30T15:34:59.196" v="103" actId="207"/>
          <ac:graphicFrameMkLst>
            <pc:docMk/>
            <pc:sldMk cId="1122379699" sldId="919"/>
            <ac:graphicFrameMk id="14" creationId="{819772CA-13B6-4A01-B4CF-FE9A99BF1930}"/>
          </ac:graphicFrameMkLst>
        </pc:graphicFrameChg>
      </pc:sldChg>
      <pc:sldChg chg="addSp modSp add mod">
        <pc:chgData name="Bhrugen Patel" userId="f021a6139b3c29b3" providerId="LiveId" clId="{DC8C97B1-2DA8-4D10-82B7-F5DBD349E730}" dt="2022-07-30T15:36:47.355" v="149" actId="1036"/>
        <pc:sldMkLst>
          <pc:docMk/>
          <pc:sldMk cId="4058747621" sldId="920"/>
        </pc:sldMkLst>
        <pc:spChg chg="add mod">
          <ac:chgData name="Bhrugen Patel" userId="f021a6139b3c29b3" providerId="LiveId" clId="{DC8C97B1-2DA8-4D10-82B7-F5DBD349E730}" dt="2022-07-30T15:36:47.355" v="149" actId="1036"/>
          <ac:spMkLst>
            <pc:docMk/>
            <pc:sldMk cId="4058747621" sldId="920"/>
            <ac:spMk id="7" creationId="{75E73E48-EA1B-9E77-7354-DE647D59F4E1}"/>
          </ac:spMkLst>
        </pc:spChg>
        <pc:spChg chg="add mod">
          <ac:chgData name="Bhrugen Patel" userId="f021a6139b3c29b3" providerId="LiveId" clId="{DC8C97B1-2DA8-4D10-82B7-F5DBD349E730}" dt="2022-07-30T15:36:47.355" v="149" actId="1036"/>
          <ac:spMkLst>
            <pc:docMk/>
            <pc:sldMk cId="4058747621" sldId="920"/>
            <ac:spMk id="8" creationId="{92327707-209F-2740-4708-1EE539AE61D7}"/>
          </ac:spMkLst>
        </pc:spChg>
        <pc:spChg chg="add mod">
          <ac:chgData name="Bhrugen Patel" userId="f021a6139b3c29b3" providerId="LiveId" clId="{DC8C97B1-2DA8-4D10-82B7-F5DBD349E730}" dt="2022-07-30T15:36:47.355" v="149" actId="1036"/>
          <ac:spMkLst>
            <pc:docMk/>
            <pc:sldMk cId="4058747621" sldId="920"/>
            <ac:spMk id="9" creationId="{F9BDEC68-C073-A024-FCD7-21A2B4EDE0FB}"/>
          </ac:spMkLst>
        </pc:spChg>
        <pc:graphicFrameChg chg="modGraphic">
          <ac:chgData name="Bhrugen Patel" userId="f021a6139b3c29b3" providerId="LiveId" clId="{DC8C97B1-2DA8-4D10-82B7-F5DBD349E730}" dt="2022-07-30T15:34:56.731" v="102" actId="207"/>
          <ac:graphicFrameMkLst>
            <pc:docMk/>
            <pc:sldMk cId="4058747621" sldId="920"/>
            <ac:graphicFrameMk id="14" creationId="{819772CA-13B6-4A01-B4CF-FE9A99BF1930}"/>
          </ac:graphicFrameMkLst>
        </pc:graphicFrameChg>
      </pc:sldChg>
      <pc:sldChg chg="addSp modSp add mod">
        <pc:chgData name="Bhrugen Patel" userId="f021a6139b3c29b3" providerId="LiveId" clId="{DC8C97B1-2DA8-4D10-82B7-F5DBD349E730}" dt="2022-07-30T15:36:50.935" v="155" actId="1035"/>
        <pc:sldMkLst>
          <pc:docMk/>
          <pc:sldMk cId="2905492251" sldId="921"/>
        </pc:sldMkLst>
        <pc:spChg chg="add mod">
          <ac:chgData name="Bhrugen Patel" userId="f021a6139b3c29b3" providerId="LiveId" clId="{DC8C97B1-2DA8-4D10-82B7-F5DBD349E730}" dt="2022-07-30T15:36:50.935" v="155" actId="1035"/>
          <ac:spMkLst>
            <pc:docMk/>
            <pc:sldMk cId="2905492251" sldId="921"/>
            <ac:spMk id="7" creationId="{E89FB619-698C-E0A1-4029-9A5303A24FED}"/>
          </ac:spMkLst>
        </pc:spChg>
        <pc:spChg chg="add mod">
          <ac:chgData name="Bhrugen Patel" userId="f021a6139b3c29b3" providerId="LiveId" clId="{DC8C97B1-2DA8-4D10-82B7-F5DBD349E730}" dt="2022-07-30T15:36:50.935" v="155" actId="1035"/>
          <ac:spMkLst>
            <pc:docMk/>
            <pc:sldMk cId="2905492251" sldId="921"/>
            <ac:spMk id="8" creationId="{965B2002-F57E-88B7-A50A-4E4A35D2BCC7}"/>
          </ac:spMkLst>
        </pc:spChg>
        <pc:spChg chg="add mod">
          <ac:chgData name="Bhrugen Patel" userId="f021a6139b3c29b3" providerId="LiveId" clId="{DC8C97B1-2DA8-4D10-82B7-F5DBD349E730}" dt="2022-07-30T15:36:50.935" v="155" actId="1035"/>
          <ac:spMkLst>
            <pc:docMk/>
            <pc:sldMk cId="2905492251" sldId="921"/>
            <ac:spMk id="9" creationId="{01A9E967-5BDC-158F-3BA0-E522D9E2544B}"/>
          </ac:spMkLst>
        </pc:spChg>
        <pc:graphicFrameChg chg="modGraphic">
          <ac:chgData name="Bhrugen Patel" userId="f021a6139b3c29b3" providerId="LiveId" clId="{DC8C97B1-2DA8-4D10-82B7-F5DBD349E730}" dt="2022-07-30T15:34:53.691" v="101" actId="207"/>
          <ac:graphicFrameMkLst>
            <pc:docMk/>
            <pc:sldMk cId="2905492251" sldId="921"/>
            <ac:graphicFrameMk id="14" creationId="{819772CA-13B6-4A01-B4CF-FE9A99BF1930}"/>
          </ac:graphicFrameMkLst>
        </pc:graphicFrameChg>
      </pc:sldChg>
      <pc:sldChg chg="addSp modSp add mod">
        <pc:chgData name="Bhrugen Patel" userId="f021a6139b3c29b3" providerId="LiveId" clId="{DC8C97B1-2DA8-4D10-82B7-F5DBD349E730}" dt="2022-07-30T15:36:53.253" v="159" actId="1036"/>
        <pc:sldMkLst>
          <pc:docMk/>
          <pc:sldMk cId="1866230863" sldId="922"/>
        </pc:sldMkLst>
        <pc:spChg chg="add mod">
          <ac:chgData name="Bhrugen Patel" userId="f021a6139b3c29b3" providerId="LiveId" clId="{DC8C97B1-2DA8-4D10-82B7-F5DBD349E730}" dt="2022-07-30T15:36:53.253" v="159" actId="1036"/>
          <ac:spMkLst>
            <pc:docMk/>
            <pc:sldMk cId="1866230863" sldId="922"/>
            <ac:spMk id="7" creationId="{34CF7155-ED76-BDBF-4977-C11F1074EE13}"/>
          </ac:spMkLst>
        </pc:spChg>
        <pc:spChg chg="add mod">
          <ac:chgData name="Bhrugen Patel" userId="f021a6139b3c29b3" providerId="LiveId" clId="{DC8C97B1-2DA8-4D10-82B7-F5DBD349E730}" dt="2022-07-30T15:36:53.253" v="159" actId="1036"/>
          <ac:spMkLst>
            <pc:docMk/>
            <pc:sldMk cId="1866230863" sldId="922"/>
            <ac:spMk id="8" creationId="{B07BE883-7971-3EBB-7840-0801FFCB4F4D}"/>
          </ac:spMkLst>
        </pc:spChg>
        <pc:spChg chg="add mod">
          <ac:chgData name="Bhrugen Patel" userId="f021a6139b3c29b3" providerId="LiveId" clId="{DC8C97B1-2DA8-4D10-82B7-F5DBD349E730}" dt="2022-07-30T15:36:53.253" v="159" actId="1036"/>
          <ac:spMkLst>
            <pc:docMk/>
            <pc:sldMk cId="1866230863" sldId="922"/>
            <ac:spMk id="9" creationId="{A0E4105E-E937-A00F-4EF3-34C3306EB3D3}"/>
          </ac:spMkLst>
        </pc:spChg>
        <pc:graphicFrameChg chg="modGraphic">
          <ac:chgData name="Bhrugen Patel" userId="f021a6139b3c29b3" providerId="LiveId" clId="{DC8C97B1-2DA8-4D10-82B7-F5DBD349E730}" dt="2022-07-30T15:34:51.029" v="100" actId="207"/>
          <ac:graphicFrameMkLst>
            <pc:docMk/>
            <pc:sldMk cId="1866230863" sldId="922"/>
            <ac:graphicFrameMk id="14" creationId="{819772CA-13B6-4A01-B4CF-FE9A99BF1930}"/>
          </ac:graphicFrameMkLst>
        </pc:graphicFrameChg>
      </pc:sldChg>
      <pc:sldChg chg="addSp modSp add mod">
        <pc:chgData name="Bhrugen Patel" userId="f021a6139b3c29b3" providerId="LiveId" clId="{DC8C97B1-2DA8-4D10-82B7-F5DBD349E730}" dt="2022-07-30T16:20:50.895" v="171"/>
        <pc:sldMkLst>
          <pc:docMk/>
          <pc:sldMk cId="346521179" sldId="923"/>
        </pc:sldMkLst>
        <pc:spChg chg="add mod">
          <ac:chgData name="Bhrugen Patel" userId="f021a6139b3c29b3" providerId="LiveId" clId="{DC8C97B1-2DA8-4D10-82B7-F5DBD349E730}" dt="2022-07-30T15:36:56.151" v="163" actId="1036"/>
          <ac:spMkLst>
            <pc:docMk/>
            <pc:sldMk cId="346521179" sldId="923"/>
            <ac:spMk id="7" creationId="{5ABF4554-E02D-78DC-B701-ED76BE91A29F}"/>
          </ac:spMkLst>
        </pc:spChg>
        <pc:spChg chg="add mod">
          <ac:chgData name="Bhrugen Patel" userId="f021a6139b3c29b3" providerId="LiveId" clId="{DC8C97B1-2DA8-4D10-82B7-F5DBD349E730}" dt="2022-07-30T15:36:56.151" v="163" actId="1036"/>
          <ac:spMkLst>
            <pc:docMk/>
            <pc:sldMk cId="346521179" sldId="923"/>
            <ac:spMk id="8" creationId="{69B8BDB7-BE36-AB47-8C75-8AFB49D0E87C}"/>
          </ac:spMkLst>
        </pc:spChg>
        <pc:spChg chg="add mod">
          <ac:chgData name="Bhrugen Patel" userId="f021a6139b3c29b3" providerId="LiveId" clId="{DC8C97B1-2DA8-4D10-82B7-F5DBD349E730}" dt="2022-07-30T15:36:56.151" v="163" actId="1036"/>
          <ac:spMkLst>
            <pc:docMk/>
            <pc:sldMk cId="346521179" sldId="923"/>
            <ac:spMk id="9" creationId="{F71F1466-6B78-6E9F-2CD2-2FFB69D64B4F}"/>
          </ac:spMkLst>
        </pc:spChg>
        <pc:graphicFrameChg chg="mod modGraphic">
          <ac:chgData name="Bhrugen Patel" userId="f021a6139b3c29b3" providerId="LiveId" clId="{DC8C97B1-2DA8-4D10-82B7-F5DBD349E730}" dt="2022-07-30T16:20:50.895" v="171"/>
          <ac:graphicFrameMkLst>
            <pc:docMk/>
            <pc:sldMk cId="346521179" sldId="923"/>
            <ac:graphicFrameMk id="14" creationId="{819772CA-13B6-4A01-B4CF-FE9A99BF1930}"/>
          </ac:graphicFrameMkLst>
        </pc:graphicFrameChg>
      </pc:sldChg>
      <pc:sldChg chg="addSp modSp add mod modAnim">
        <pc:chgData name="Bhrugen Patel" userId="f021a6139b3c29b3" providerId="LiveId" clId="{DC8C97B1-2DA8-4D10-82B7-F5DBD349E730}" dt="2022-07-30T17:03:21.071" v="641"/>
        <pc:sldMkLst>
          <pc:docMk/>
          <pc:sldMk cId="3975010092" sldId="924"/>
        </pc:sldMkLst>
        <pc:spChg chg="mod">
          <ac:chgData name="Bhrugen Patel" userId="f021a6139b3c29b3" providerId="LiveId" clId="{DC8C97B1-2DA8-4D10-82B7-F5DBD349E730}" dt="2022-07-30T17:03:10.713" v="640" actId="113"/>
          <ac:spMkLst>
            <pc:docMk/>
            <pc:sldMk cId="3975010092" sldId="924"/>
            <ac:spMk id="2" creationId="{35278E2D-69B5-4633-9471-2C989FF1E0E1}"/>
          </ac:spMkLst>
        </pc:spChg>
        <pc:spChg chg="add mod">
          <ac:chgData name="Bhrugen Patel" userId="f021a6139b3c29b3" providerId="LiveId" clId="{DC8C97B1-2DA8-4D10-82B7-F5DBD349E730}" dt="2022-07-30T17:03:21.071" v="641"/>
          <ac:spMkLst>
            <pc:docMk/>
            <pc:sldMk cId="3975010092" sldId="924"/>
            <ac:spMk id="16" creationId="{5E206469-2CDC-F54F-54D9-0177E8A12A62}"/>
          </ac:spMkLst>
        </pc:spChg>
        <pc:spChg chg="add mod">
          <ac:chgData name="Bhrugen Patel" userId="f021a6139b3c29b3" providerId="LiveId" clId="{DC8C97B1-2DA8-4D10-82B7-F5DBD349E730}" dt="2022-07-30T17:03:21.071" v="641"/>
          <ac:spMkLst>
            <pc:docMk/>
            <pc:sldMk cId="3975010092" sldId="924"/>
            <ac:spMk id="17" creationId="{CC79A93D-938D-5494-1AC5-12D445E42C84}"/>
          </ac:spMkLst>
        </pc:spChg>
        <pc:spChg chg="add mod">
          <ac:chgData name="Bhrugen Patel" userId="f021a6139b3c29b3" providerId="LiveId" clId="{DC8C97B1-2DA8-4D10-82B7-F5DBD349E730}" dt="2022-07-30T17:03:21.071" v="641"/>
          <ac:spMkLst>
            <pc:docMk/>
            <pc:sldMk cId="3975010092" sldId="924"/>
            <ac:spMk id="18" creationId="{0DE704AF-4868-848A-650B-C782D490E702}"/>
          </ac:spMkLst>
        </pc:spChg>
        <pc:spChg chg="mod">
          <ac:chgData name="Bhrugen Patel" userId="f021a6139b3c29b3" providerId="LiveId" clId="{DC8C97B1-2DA8-4D10-82B7-F5DBD349E730}" dt="2022-07-30T17:02:31.747" v="632" actId="207"/>
          <ac:spMkLst>
            <pc:docMk/>
            <pc:sldMk cId="3975010092" sldId="924"/>
            <ac:spMk id="22" creationId="{5D8F122E-661A-4721-8E86-A3C5A8B74CD9}"/>
          </ac:spMkLst>
        </pc:spChg>
        <pc:spChg chg="mod">
          <ac:chgData name="Bhrugen Patel" userId="f021a6139b3c29b3" providerId="LiveId" clId="{DC8C97B1-2DA8-4D10-82B7-F5DBD349E730}" dt="2022-07-30T17:02:34.994" v="634" actId="207"/>
          <ac:spMkLst>
            <pc:docMk/>
            <pc:sldMk cId="3975010092" sldId="924"/>
            <ac:spMk id="29" creationId="{424C1A40-EA12-4125-BD5C-32620DE9057C}"/>
          </ac:spMkLst>
        </pc:spChg>
        <pc:spChg chg="mod">
          <ac:chgData name="Bhrugen Patel" userId="f021a6139b3c29b3" providerId="LiveId" clId="{DC8C97B1-2DA8-4D10-82B7-F5DBD349E730}" dt="2022-07-30T17:02:38.045" v="635" actId="207"/>
          <ac:spMkLst>
            <pc:docMk/>
            <pc:sldMk cId="3975010092" sldId="924"/>
            <ac:spMk id="30" creationId="{C44431CE-BA9E-45BA-9D5D-48E66C99694B}"/>
          </ac:spMkLst>
        </pc:spChg>
      </pc:sldChg>
      <pc:sldChg chg="addSp delSp modSp add mod addAnim delAnim modAnim">
        <pc:chgData name="Bhrugen Patel" userId="f021a6139b3c29b3" providerId="LiveId" clId="{DC8C97B1-2DA8-4D10-82B7-F5DBD349E730}" dt="2022-07-30T15:30:28.223" v="62"/>
        <pc:sldMkLst>
          <pc:docMk/>
          <pc:sldMk cId="3707504233" sldId="925"/>
        </pc:sldMkLst>
        <pc:spChg chg="add mod">
          <ac:chgData name="Bhrugen Patel" userId="f021a6139b3c29b3" providerId="LiveId" clId="{DC8C97B1-2DA8-4D10-82B7-F5DBD349E730}" dt="2022-07-30T15:30:28.223" v="62"/>
          <ac:spMkLst>
            <pc:docMk/>
            <pc:sldMk cId="3707504233" sldId="925"/>
            <ac:spMk id="12" creationId="{ABB05345-B5B4-02C9-E1BB-607EA61DB6BC}"/>
          </ac:spMkLst>
        </pc:spChg>
        <pc:spChg chg="add mod">
          <ac:chgData name="Bhrugen Patel" userId="f021a6139b3c29b3" providerId="LiveId" clId="{DC8C97B1-2DA8-4D10-82B7-F5DBD349E730}" dt="2022-07-30T15:30:28.223" v="62"/>
          <ac:spMkLst>
            <pc:docMk/>
            <pc:sldMk cId="3707504233" sldId="925"/>
            <ac:spMk id="14" creationId="{98423E01-AEAC-5A5C-222A-9104ABA990C4}"/>
          </ac:spMkLst>
        </pc:spChg>
        <pc:spChg chg="add mod">
          <ac:chgData name="Bhrugen Patel" userId="f021a6139b3c29b3" providerId="LiveId" clId="{DC8C97B1-2DA8-4D10-82B7-F5DBD349E730}" dt="2022-07-30T15:30:28.223" v="62"/>
          <ac:spMkLst>
            <pc:docMk/>
            <pc:sldMk cId="3707504233" sldId="925"/>
            <ac:spMk id="15" creationId="{34D17030-0A80-F56F-C4FA-465CA7014A13}"/>
          </ac:spMkLst>
        </pc:spChg>
        <pc:picChg chg="add del mod">
          <ac:chgData name="Bhrugen Patel" userId="f021a6139b3c29b3" providerId="LiveId" clId="{DC8C97B1-2DA8-4D10-82B7-F5DBD349E730}" dt="2022-07-30T15:28:39.564" v="52" actId="1076"/>
          <ac:picMkLst>
            <pc:docMk/>
            <pc:sldMk cId="3707504233" sldId="925"/>
            <ac:picMk id="35" creationId="{7EAA7245-0FEF-4B60-BEF5-731FC98E670C}"/>
          </ac:picMkLst>
        </pc:picChg>
      </pc:sldChg>
      <pc:sldChg chg="addSp modSp add mod">
        <pc:chgData name="Bhrugen Patel" userId="f021a6139b3c29b3" providerId="LiveId" clId="{DC8C97B1-2DA8-4D10-82B7-F5DBD349E730}" dt="2022-07-30T17:11:19.762" v="652" actId="20577"/>
        <pc:sldMkLst>
          <pc:docMk/>
          <pc:sldMk cId="3243493046" sldId="926"/>
        </pc:sldMkLst>
        <pc:spChg chg="add mod">
          <ac:chgData name="Bhrugen Patel" userId="f021a6139b3c29b3" providerId="LiveId" clId="{DC8C97B1-2DA8-4D10-82B7-F5DBD349E730}" dt="2022-07-30T15:36:15.541" v="121"/>
          <ac:spMkLst>
            <pc:docMk/>
            <pc:sldMk cId="3243493046" sldId="926"/>
            <ac:spMk id="22" creationId="{3B1EF8DF-E63A-5294-43D7-512920454E99}"/>
          </ac:spMkLst>
        </pc:spChg>
        <pc:spChg chg="add mod">
          <ac:chgData name="Bhrugen Patel" userId="f021a6139b3c29b3" providerId="LiveId" clId="{DC8C97B1-2DA8-4D10-82B7-F5DBD349E730}" dt="2022-07-30T15:36:15.541" v="121"/>
          <ac:spMkLst>
            <pc:docMk/>
            <pc:sldMk cId="3243493046" sldId="926"/>
            <ac:spMk id="23" creationId="{4D64BC37-02E4-4185-F6CD-94D467205928}"/>
          </ac:spMkLst>
        </pc:spChg>
        <pc:spChg chg="add mod">
          <ac:chgData name="Bhrugen Patel" userId="f021a6139b3c29b3" providerId="LiveId" clId="{DC8C97B1-2DA8-4D10-82B7-F5DBD349E730}" dt="2022-07-30T15:36:15.541" v="121"/>
          <ac:spMkLst>
            <pc:docMk/>
            <pc:sldMk cId="3243493046" sldId="926"/>
            <ac:spMk id="24" creationId="{3F8C705C-8AC5-7D96-1825-E71BBC98319E}"/>
          </ac:spMkLst>
        </pc:spChg>
        <pc:graphicFrameChg chg="modGraphic">
          <ac:chgData name="Bhrugen Patel" userId="f021a6139b3c29b3" providerId="LiveId" clId="{DC8C97B1-2DA8-4D10-82B7-F5DBD349E730}" dt="2022-07-30T17:11:19.762" v="652" actId="20577"/>
          <ac:graphicFrameMkLst>
            <pc:docMk/>
            <pc:sldMk cId="3243493046" sldId="926"/>
            <ac:graphicFrameMk id="14" creationId="{819772CA-13B6-4A01-B4CF-FE9A99BF1930}"/>
          </ac:graphicFrameMkLst>
        </pc:graphicFrameChg>
      </pc:sldChg>
      <pc:sldChg chg="add del ord">
        <pc:chgData name="Bhrugen Patel" userId="f021a6139b3c29b3" providerId="LiveId" clId="{DC8C97B1-2DA8-4D10-82B7-F5DBD349E730}" dt="2022-07-30T15:29:53.583" v="55" actId="47"/>
        <pc:sldMkLst>
          <pc:docMk/>
          <pc:sldMk cId="2097684110" sldId="927"/>
        </pc:sldMkLst>
      </pc:sldChg>
      <pc:sldChg chg="addSp delSp modSp add mod ord">
        <pc:chgData name="Bhrugen Patel" userId="f021a6139b3c29b3" providerId="LiveId" clId="{DC8C97B1-2DA8-4D10-82B7-F5DBD349E730}" dt="2022-07-30T15:30:24.760" v="61" actId="1035"/>
        <pc:sldMkLst>
          <pc:docMk/>
          <pc:sldMk cId="606176740" sldId="928"/>
        </pc:sldMkLst>
        <pc:spChg chg="add del mod ord">
          <ac:chgData name="Bhrugen Patel" userId="f021a6139b3c29b3" providerId="LiveId" clId="{DC8C97B1-2DA8-4D10-82B7-F5DBD349E730}" dt="2022-07-30T15:30:13.754" v="58" actId="478"/>
          <ac:spMkLst>
            <pc:docMk/>
            <pc:sldMk cId="606176740" sldId="928"/>
            <ac:spMk id="12" creationId="{3E96BCF4-C983-0ACD-B41A-3D3DF3F38B1C}"/>
          </ac:spMkLst>
        </pc:spChg>
        <pc:spChg chg="add mod">
          <ac:chgData name="Bhrugen Patel" userId="f021a6139b3c29b3" providerId="LiveId" clId="{DC8C97B1-2DA8-4D10-82B7-F5DBD349E730}" dt="2022-07-30T15:30:18.170" v="59" actId="1076"/>
          <ac:spMkLst>
            <pc:docMk/>
            <pc:sldMk cId="606176740" sldId="928"/>
            <ac:spMk id="14" creationId="{D8C655DE-4109-0083-18EC-21D89700FA8D}"/>
          </ac:spMkLst>
        </pc:spChg>
        <pc:spChg chg="add mod">
          <ac:chgData name="Bhrugen Patel" userId="f021a6139b3c29b3" providerId="LiveId" clId="{DC8C97B1-2DA8-4D10-82B7-F5DBD349E730}" dt="2022-07-30T15:30:04.828" v="56"/>
          <ac:spMkLst>
            <pc:docMk/>
            <pc:sldMk cId="606176740" sldId="928"/>
            <ac:spMk id="16" creationId="{77FB5419-C228-650B-739B-FFBDE87B9B89}"/>
          </ac:spMkLst>
        </pc:spChg>
        <pc:spChg chg="add mod">
          <ac:chgData name="Bhrugen Patel" userId="f021a6139b3c29b3" providerId="LiveId" clId="{DC8C97B1-2DA8-4D10-82B7-F5DBD349E730}" dt="2022-07-30T15:30:24.760" v="61" actId="1035"/>
          <ac:spMkLst>
            <pc:docMk/>
            <pc:sldMk cId="606176740" sldId="928"/>
            <ac:spMk id="17" creationId="{AA9FDF31-1644-29BC-FA3A-4243DDEE6742}"/>
          </ac:spMkLst>
        </pc:spChg>
      </pc:sldChg>
      <pc:sldChg chg="add del">
        <pc:chgData name="Bhrugen Patel" userId="f021a6139b3c29b3" providerId="LiveId" clId="{DC8C97B1-2DA8-4D10-82B7-F5DBD349E730}" dt="2022-07-30T15:26:18.019" v="21"/>
        <pc:sldMkLst>
          <pc:docMk/>
          <pc:sldMk cId="1786683439" sldId="928"/>
        </pc:sldMkLst>
      </pc:sldChg>
      <pc:sldChg chg="addSp modSp add del">
        <pc:chgData name="Bhrugen Patel" userId="f021a6139b3c29b3" providerId="LiveId" clId="{DC8C97B1-2DA8-4D10-82B7-F5DBD349E730}" dt="2022-07-30T15:31:00.652" v="65" actId="47"/>
        <pc:sldMkLst>
          <pc:docMk/>
          <pc:sldMk cId="3061912016" sldId="929"/>
        </pc:sldMkLst>
        <pc:spChg chg="add mod">
          <ac:chgData name="Bhrugen Patel" userId="f021a6139b3c29b3" providerId="LiveId" clId="{DC8C97B1-2DA8-4D10-82B7-F5DBD349E730}" dt="2022-07-30T15:30:30.023" v="63"/>
          <ac:spMkLst>
            <pc:docMk/>
            <pc:sldMk cId="3061912016" sldId="929"/>
            <ac:spMk id="12" creationId="{5720F337-ACEF-AB4A-F0B5-FBEBEF0A820E}"/>
          </ac:spMkLst>
        </pc:spChg>
        <pc:spChg chg="add mod">
          <ac:chgData name="Bhrugen Patel" userId="f021a6139b3c29b3" providerId="LiveId" clId="{DC8C97B1-2DA8-4D10-82B7-F5DBD349E730}" dt="2022-07-30T15:30:30.023" v="63"/>
          <ac:spMkLst>
            <pc:docMk/>
            <pc:sldMk cId="3061912016" sldId="929"/>
            <ac:spMk id="14" creationId="{CC37F782-0FE0-6A77-2290-7CA98C0E048F}"/>
          </ac:spMkLst>
        </pc:spChg>
        <pc:spChg chg="add mod">
          <ac:chgData name="Bhrugen Patel" userId="f021a6139b3c29b3" providerId="LiveId" clId="{DC8C97B1-2DA8-4D10-82B7-F5DBD349E730}" dt="2022-07-30T15:30:30.023" v="63"/>
          <ac:spMkLst>
            <pc:docMk/>
            <pc:sldMk cId="3061912016" sldId="929"/>
            <ac:spMk id="15" creationId="{64DEEC7E-2AEC-C182-CD82-297A57A37B0A}"/>
          </ac:spMkLst>
        </pc:spChg>
      </pc:sldChg>
      <pc:sldChg chg="addSp delSp modSp add mod modAnim">
        <pc:chgData name="Bhrugen Patel" userId="f021a6139b3c29b3" providerId="LiveId" clId="{DC8C97B1-2DA8-4D10-82B7-F5DBD349E730}" dt="2022-07-30T16:22:30.711" v="226"/>
        <pc:sldMkLst>
          <pc:docMk/>
          <pc:sldMk cId="2782977977" sldId="930"/>
        </pc:sldMkLst>
        <pc:spChg chg="add del">
          <ac:chgData name="Bhrugen Patel" userId="f021a6139b3c29b3" providerId="LiveId" clId="{DC8C97B1-2DA8-4D10-82B7-F5DBD349E730}" dt="2022-07-30T16:21:47.123" v="195" actId="478"/>
          <ac:spMkLst>
            <pc:docMk/>
            <pc:sldMk cId="2782977977" sldId="930"/>
            <ac:spMk id="2" creationId="{35278E2D-69B5-4633-9471-2C989FF1E0E1}"/>
          </ac:spMkLst>
        </pc:spChg>
        <pc:spChg chg="add del mod">
          <ac:chgData name="Bhrugen Patel" userId="f021a6139b3c29b3" providerId="LiveId" clId="{DC8C97B1-2DA8-4D10-82B7-F5DBD349E730}" dt="2022-07-30T16:21:45.903" v="194" actId="478"/>
          <ac:spMkLst>
            <pc:docMk/>
            <pc:sldMk cId="2782977977" sldId="930"/>
            <ac:spMk id="5" creationId="{DAE2B2DB-4D93-3FA1-38BE-C9D928E2F7A9}"/>
          </ac:spMkLst>
        </pc:spChg>
        <pc:spChg chg="add del mod">
          <ac:chgData name="Bhrugen Patel" userId="f021a6139b3c29b3" providerId="LiveId" clId="{DC8C97B1-2DA8-4D10-82B7-F5DBD349E730}" dt="2022-07-30T16:21:49.747" v="196" actId="478"/>
          <ac:spMkLst>
            <pc:docMk/>
            <pc:sldMk cId="2782977977" sldId="930"/>
            <ac:spMk id="11" creationId="{B9B51B85-AFED-331A-85A7-AACC49F64043}"/>
          </ac:spMkLst>
        </pc:spChg>
        <pc:spChg chg="add mod">
          <ac:chgData name="Bhrugen Patel" userId="f021a6139b3c29b3" providerId="LiveId" clId="{DC8C97B1-2DA8-4D10-82B7-F5DBD349E730}" dt="2022-07-30T16:22:05.189" v="209" actId="207"/>
          <ac:spMkLst>
            <pc:docMk/>
            <pc:sldMk cId="2782977977" sldId="930"/>
            <ac:spMk id="12" creationId="{AD9B894A-1EC8-8531-AF4C-DDE388F91574}"/>
          </ac:spMkLst>
        </pc:spChg>
        <pc:spChg chg="add mod">
          <ac:chgData name="Bhrugen Patel" userId="f021a6139b3c29b3" providerId="LiveId" clId="{DC8C97B1-2DA8-4D10-82B7-F5DBD349E730}" dt="2022-07-30T16:22:14.232" v="220" actId="1076"/>
          <ac:spMkLst>
            <pc:docMk/>
            <pc:sldMk cId="2782977977" sldId="930"/>
            <ac:spMk id="16" creationId="{A76F2195-8039-6BEE-3B64-ACFD5E8E82B0}"/>
          </ac:spMkLst>
        </pc:spChg>
        <pc:spChg chg="del">
          <ac:chgData name="Bhrugen Patel" userId="f021a6139b3c29b3" providerId="LiveId" clId="{DC8C97B1-2DA8-4D10-82B7-F5DBD349E730}" dt="2022-07-30T16:21:20.458" v="181" actId="478"/>
          <ac:spMkLst>
            <pc:docMk/>
            <pc:sldMk cId="2782977977" sldId="930"/>
            <ac:spMk id="21" creationId="{ACEC72B0-D17C-49C0-9419-D60E54A113B5}"/>
          </ac:spMkLst>
        </pc:spChg>
        <pc:graphicFrameChg chg="add mod modGraphic">
          <ac:chgData name="Bhrugen Patel" userId="f021a6139b3c29b3" providerId="LiveId" clId="{DC8C97B1-2DA8-4D10-82B7-F5DBD349E730}" dt="2022-07-30T16:22:19.761" v="224" actId="1036"/>
          <ac:graphicFrameMkLst>
            <pc:docMk/>
            <pc:sldMk cId="2782977977" sldId="930"/>
            <ac:graphicFrameMk id="10" creationId="{88140CC5-3829-648D-DF53-1F1CBFCA05C7}"/>
          </ac:graphicFrameMkLst>
        </pc:graphicFrameChg>
        <pc:graphicFrameChg chg="mod modGraphic">
          <ac:chgData name="Bhrugen Patel" userId="f021a6139b3c29b3" providerId="LiveId" clId="{DC8C97B1-2DA8-4D10-82B7-F5DBD349E730}" dt="2022-07-30T16:21:36.308" v="191" actId="1076"/>
          <ac:graphicFrameMkLst>
            <pc:docMk/>
            <pc:sldMk cId="2782977977" sldId="930"/>
            <ac:graphicFrameMk id="14" creationId="{819772CA-13B6-4A01-B4CF-FE9A99BF1930}"/>
          </ac:graphicFrameMkLst>
        </pc:graphicFrameChg>
        <pc:cxnChg chg="del">
          <ac:chgData name="Bhrugen Patel" userId="f021a6139b3c29b3" providerId="LiveId" clId="{DC8C97B1-2DA8-4D10-82B7-F5DBD349E730}" dt="2022-07-30T16:21:21.602" v="182" actId="478"/>
          <ac:cxnSpMkLst>
            <pc:docMk/>
            <pc:sldMk cId="2782977977" sldId="930"/>
            <ac:cxnSpMk id="4" creationId="{905E2D9D-A0A1-4E30-8BD7-33E02AC7FD20}"/>
          </ac:cxnSpMkLst>
        </pc:cxnChg>
        <pc:cxnChg chg="del">
          <ac:chgData name="Bhrugen Patel" userId="f021a6139b3c29b3" providerId="LiveId" clId="{DC8C97B1-2DA8-4D10-82B7-F5DBD349E730}" dt="2022-07-30T16:21:22.164" v="183" actId="478"/>
          <ac:cxnSpMkLst>
            <pc:docMk/>
            <pc:sldMk cId="2782977977" sldId="930"/>
            <ac:cxnSpMk id="18" creationId="{ECE177A2-0B59-4730-B8BA-D51C55CF4A1A}"/>
          </ac:cxnSpMkLst>
        </pc:cxnChg>
      </pc:sldChg>
      <pc:sldChg chg="addSp delSp modSp add del mod ord modTransition">
        <pc:chgData name="Bhrugen Patel" userId="f021a6139b3c29b3" providerId="LiveId" clId="{DC8C97B1-2DA8-4D10-82B7-F5DBD349E730}" dt="2022-07-30T20:55:58.101" v="883"/>
        <pc:sldMkLst>
          <pc:docMk/>
          <pc:sldMk cId="768272748" sldId="931"/>
        </pc:sldMkLst>
        <pc:spChg chg="mod">
          <ac:chgData name="Bhrugen Patel" userId="f021a6139b3c29b3" providerId="LiveId" clId="{DC8C97B1-2DA8-4D10-82B7-F5DBD349E730}" dt="2022-07-30T16:44:17.102" v="599" actId="1076"/>
          <ac:spMkLst>
            <pc:docMk/>
            <pc:sldMk cId="768272748" sldId="931"/>
            <ac:spMk id="3" creationId="{50714F9A-57FC-47D3-A196-531173ED61B7}"/>
          </ac:spMkLst>
        </pc:spChg>
        <pc:spChg chg="add del mod">
          <ac:chgData name="Bhrugen Patel" userId="f021a6139b3c29b3" providerId="LiveId" clId="{DC8C97B1-2DA8-4D10-82B7-F5DBD349E730}" dt="2022-07-30T20:55:14.494" v="859"/>
          <ac:spMkLst>
            <pc:docMk/>
            <pc:sldMk cId="768272748" sldId="931"/>
            <ac:spMk id="7" creationId="{94D9DEA8-BCA6-7F63-203B-690ECDF07FC1}"/>
          </ac:spMkLst>
        </pc:spChg>
      </pc:sldChg>
      <pc:sldChg chg="addSp delSp modSp add mod delAnim modAnim">
        <pc:chgData name="Bhrugen Patel" userId="f021a6139b3c29b3" providerId="LiveId" clId="{DC8C97B1-2DA8-4D10-82B7-F5DBD349E730}" dt="2022-07-30T16:58:56.851" v="628" actId="20577"/>
        <pc:sldMkLst>
          <pc:docMk/>
          <pc:sldMk cId="1802673528" sldId="932"/>
        </pc:sldMkLst>
        <pc:spChg chg="mod">
          <ac:chgData name="Bhrugen Patel" userId="f021a6139b3c29b3" providerId="LiveId" clId="{DC8C97B1-2DA8-4D10-82B7-F5DBD349E730}" dt="2022-07-30T16:58:53.168" v="618" actId="1076"/>
          <ac:spMkLst>
            <pc:docMk/>
            <pc:sldMk cId="1802673528" sldId="932"/>
            <ac:spMk id="103" creationId="{19A67206-78CF-F5BF-72C9-3686C551AD99}"/>
          </ac:spMkLst>
        </pc:spChg>
        <pc:spChg chg="mod">
          <ac:chgData name="Bhrugen Patel" userId="f021a6139b3c29b3" providerId="LiveId" clId="{DC8C97B1-2DA8-4D10-82B7-F5DBD349E730}" dt="2022-07-30T16:58:56.851" v="628" actId="20577"/>
          <ac:spMkLst>
            <pc:docMk/>
            <pc:sldMk cId="1802673528" sldId="932"/>
            <ac:spMk id="104" creationId="{66A029AC-4E47-4D84-84A2-EB346F717079}"/>
          </ac:spMkLst>
        </pc:spChg>
        <pc:picChg chg="del">
          <ac:chgData name="Bhrugen Patel" userId="f021a6139b3c29b3" providerId="LiveId" clId="{DC8C97B1-2DA8-4D10-82B7-F5DBD349E730}" dt="2022-07-30T16:58:43.486" v="603" actId="478"/>
          <ac:picMkLst>
            <pc:docMk/>
            <pc:sldMk cId="1802673528" sldId="932"/>
            <ac:picMk id="5" creationId="{46DF368B-608D-6F33-5479-255187BFA805}"/>
          </ac:picMkLst>
        </pc:picChg>
        <pc:picChg chg="add mod">
          <ac:chgData name="Bhrugen Patel" userId="f021a6139b3c29b3" providerId="LiveId" clId="{DC8C97B1-2DA8-4D10-82B7-F5DBD349E730}" dt="2022-07-30T16:58:46.846" v="605" actId="1076"/>
          <ac:picMkLst>
            <pc:docMk/>
            <pc:sldMk cId="1802673528" sldId="932"/>
            <ac:picMk id="23" creationId="{9CD7C1CD-5AE4-50EE-3809-47723D37279B}"/>
          </ac:picMkLst>
        </pc:picChg>
      </pc:sldChg>
      <pc:sldChg chg="add">
        <pc:chgData name="Bhrugen Patel" userId="f021a6139b3c29b3" providerId="LiveId" clId="{DC8C97B1-2DA8-4D10-82B7-F5DBD349E730}" dt="2022-07-30T20:55:06.557" v="853"/>
        <pc:sldMkLst>
          <pc:docMk/>
          <pc:sldMk cId="714955275" sldId="933"/>
        </pc:sldMkLst>
      </pc:sldChg>
      <pc:sldChg chg="modSp add mod modTransition">
        <pc:chgData name="Bhrugen Patel" userId="f021a6139b3c29b3" providerId="LiveId" clId="{DC8C97B1-2DA8-4D10-82B7-F5DBD349E730}" dt="2022-07-30T20:56:01.702" v="884"/>
        <pc:sldMkLst>
          <pc:docMk/>
          <pc:sldMk cId="3184240305" sldId="934"/>
        </pc:sldMkLst>
        <pc:spChg chg="mod">
          <ac:chgData name="Bhrugen Patel" userId="f021a6139b3c29b3" providerId="LiveId" clId="{DC8C97B1-2DA8-4D10-82B7-F5DBD349E730}" dt="2022-07-30T20:55:42.587" v="882" actId="113"/>
          <ac:spMkLst>
            <pc:docMk/>
            <pc:sldMk cId="3184240305" sldId="934"/>
            <ac:spMk id="3" creationId="{50714F9A-57FC-47D3-A196-531173ED61B7}"/>
          </ac:spMkLst>
        </pc:spChg>
      </pc:sldChg>
      <pc:sldChg chg="addSp delSp modSp add mod modTransition delAnim modAnim">
        <pc:chgData name="Bhrugen Patel" userId="f021a6139b3c29b3" providerId="LiveId" clId="{DC8C97B1-2DA8-4D10-82B7-F5DBD349E730}" dt="2022-07-31T17:34:38.628" v="1147" actId="478"/>
        <pc:sldMkLst>
          <pc:docMk/>
          <pc:sldMk cId="4215445651" sldId="935"/>
        </pc:sldMkLst>
        <pc:spChg chg="add del mod">
          <ac:chgData name="Bhrugen Patel" userId="f021a6139b3c29b3" providerId="LiveId" clId="{DC8C97B1-2DA8-4D10-82B7-F5DBD349E730}" dt="2022-07-31T17:34:37.711" v="1146" actId="478"/>
          <ac:spMkLst>
            <pc:docMk/>
            <pc:sldMk cId="4215445651" sldId="935"/>
            <ac:spMk id="21" creationId="{7B74DA25-36B1-ADC0-2AA7-23DE0DA5D4A8}"/>
          </ac:spMkLst>
        </pc:spChg>
        <pc:spChg chg="add del mod">
          <ac:chgData name="Bhrugen Patel" userId="f021a6139b3c29b3" providerId="LiveId" clId="{DC8C97B1-2DA8-4D10-82B7-F5DBD349E730}" dt="2022-07-31T17:34:38.628" v="1147" actId="478"/>
          <ac:spMkLst>
            <pc:docMk/>
            <pc:sldMk cId="4215445651" sldId="935"/>
            <ac:spMk id="22" creationId="{A5A51C65-34C3-EFA9-0DEA-DA134EB5AE74}"/>
          </ac:spMkLst>
        </pc:spChg>
      </pc:sldChg>
      <pc:sldChg chg="addSp modSp new mod modTransition">
        <pc:chgData name="Bhrugen Patel" userId="f021a6139b3c29b3" providerId="LiveId" clId="{DC8C97B1-2DA8-4D10-82B7-F5DBD349E730}" dt="2022-07-30T21:00:54.670" v="895"/>
        <pc:sldMkLst>
          <pc:docMk/>
          <pc:sldMk cId="3964811383" sldId="936"/>
        </pc:sldMkLst>
        <pc:picChg chg="add mod">
          <ac:chgData name="Bhrugen Patel" userId="f021a6139b3c29b3" providerId="LiveId" clId="{DC8C97B1-2DA8-4D10-82B7-F5DBD349E730}" dt="2022-07-30T21:00:45.899" v="894" actId="14100"/>
          <ac:picMkLst>
            <pc:docMk/>
            <pc:sldMk cId="3964811383" sldId="936"/>
            <ac:picMk id="4" creationId="{F00E81FE-3C3B-B572-386B-9F2D6790DBF2}"/>
          </ac:picMkLst>
        </pc:picChg>
      </pc:sldChg>
      <pc:sldChg chg="add del">
        <pc:chgData name="Bhrugen Patel" userId="f021a6139b3c29b3" providerId="LiveId" clId="{DC8C97B1-2DA8-4D10-82B7-F5DBD349E730}" dt="2022-07-30T21:01:03.981" v="897"/>
        <pc:sldMkLst>
          <pc:docMk/>
          <pc:sldMk cId="696177416" sldId="937"/>
        </pc:sldMkLst>
      </pc:sldChg>
      <pc:sldChg chg="add">
        <pc:chgData name="Bhrugen Patel" userId="f021a6139b3c29b3" providerId="LiveId" clId="{DC8C97B1-2DA8-4D10-82B7-F5DBD349E730}" dt="2022-07-30T21:01:07.942" v="898"/>
        <pc:sldMkLst>
          <pc:docMk/>
          <pc:sldMk cId="1736581199" sldId="937"/>
        </pc:sldMkLst>
      </pc:sldChg>
      <pc:sldChg chg="addSp delSp modSp add mod delAnim modAnim">
        <pc:chgData name="Bhrugen Patel" userId="f021a6139b3c29b3" providerId="LiveId" clId="{DC8C97B1-2DA8-4D10-82B7-F5DBD349E730}" dt="2022-07-30T21:15:22.740" v="1143"/>
        <pc:sldMkLst>
          <pc:docMk/>
          <pc:sldMk cId="2720095387" sldId="938"/>
        </pc:sldMkLst>
        <pc:spChg chg="add mod">
          <ac:chgData name="Bhrugen Patel" userId="f021a6139b3c29b3" providerId="LiveId" clId="{DC8C97B1-2DA8-4D10-82B7-F5DBD349E730}" dt="2022-07-30T21:14:57.622" v="1137" actId="20577"/>
          <ac:spMkLst>
            <pc:docMk/>
            <pc:sldMk cId="2720095387" sldId="938"/>
            <ac:spMk id="19" creationId="{2343380E-D5A4-CF3F-EF1B-97145A4DE87B}"/>
          </ac:spMkLst>
        </pc:spChg>
        <pc:spChg chg="mod">
          <ac:chgData name="Bhrugen Patel" userId="f021a6139b3c29b3" providerId="LiveId" clId="{DC8C97B1-2DA8-4D10-82B7-F5DBD349E730}" dt="2022-07-30T21:14:01.310" v="1056" actId="20577"/>
          <ac:spMkLst>
            <pc:docMk/>
            <pc:sldMk cId="2720095387" sldId="938"/>
            <ac:spMk id="20" creationId="{34933DD0-30EA-4F56-8AE5-C206DC43D69E}"/>
          </ac:spMkLst>
        </pc:spChg>
        <pc:spChg chg="add mod">
          <ac:chgData name="Bhrugen Patel" userId="f021a6139b3c29b3" providerId="LiveId" clId="{DC8C97B1-2DA8-4D10-82B7-F5DBD349E730}" dt="2022-07-30T21:14:49.163" v="1099" actId="1076"/>
          <ac:spMkLst>
            <pc:docMk/>
            <pc:sldMk cId="2720095387" sldId="938"/>
            <ac:spMk id="22" creationId="{E5F42535-2582-B58D-068F-7EE21A559914}"/>
          </ac:spMkLst>
        </pc:spChg>
        <pc:spChg chg="add del mod">
          <ac:chgData name="Bhrugen Patel" userId="f021a6139b3c29b3" providerId="LiveId" clId="{DC8C97B1-2DA8-4D10-82B7-F5DBD349E730}" dt="2022-07-30T21:15:19.121" v="1142"/>
          <ac:spMkLst>
            <pc:docMk/>
            <pc:sldMk cId="2720095387" sldId="938"/>
            <ac:spMk id="23" creationId="{A19095D4-8C85-38C7-85B4-1AC29EBF3E33}"/>
          </ac:spMkLst>
        </pc:spChg>
        <pc:spChg chg="add del mod">
          <ac:chgData name="Bhrugen Patel" userId="f021a6139b3c29b3" providerId="LiveId" clId="{DC8C97B1-2DA8-4D10-82B7-F5DBD349E730}" dt="2022-07-30T21:15:19.121" v="1142"/>
          <ac:spMkLst>
            <pc:docMk/>
            <pc:sldMk cId="2720095387" sldId="938"/>
            <ac:spMk id="24" creationId="{4255B193-DF51-313B-BAB4-9E7B76AEEC8C}"/>
          </ac:spMkLst>
        </pc:spChg>
        <pc:spChg chg="mod">
          <ac:chgData name="Bhrugen Patel" userId="f021a6139b3c29b3" providerId="LiveId" clId="{DC8C97B1-2DA8-4D10-82B7-F5DBD349E730}" dt="2022-07-30T21:14:08.255" v="1066" actId="20577"/>
          <ac:spMkLst>
            <pc:docMk/>
            <pc:sldMk cId="2720095387" sldId="938"/>
            <ac:spMk id="25" creationId="{BBC3BD68-EDD7-42A6-9B7B-D54F6B44AB40}"/>
          </ac:spMkLst>
        </pc:spChg>
        <pc:spChg chg="mod">
          <ac:chgData name="Bhrugen Patel" userId="f021a6139b3c29b3" providerId="LiveId" clId="{DC8C97B1-2DA8-4D10-82B7-F5DBD349E730}" dt="2022-07-30T21:14:13.941" v="1076" actId="20577"/>
          <ac:spMkLst>
            <pc:docMk/>
            <pc:sldMk cId="2720095387" sldId="938"/>
            <ac:spMk id="27" creationId="{A659D4D9-5BD0-44ED-A759-1A1D3A28B1D7}"/>
          </ac:spMkLst>
        </pc:spChg>
        <pc:spChg chg="mod">
          <ac:chgData name="Bhrugen Patel" userId="f021a6139b3c29b3" providerId="LiveId" clId="{DC8C97B1-2DA8-4D10-82B7-F5DBD349E730}" dt="2022-07-30T21:14:22.426" v="1097" actId="20577"/>
          <ac:spMkLst>
            <pc:docMk/>
            <pc:sldMk cId="2720095387" sldId="938"/>
            <ac:spMk id="29" creationId="{B52CBC13-10D9-4977-91E9-189BC1B5270B}"/>
          </ac:spMkLst>
        </pc:spChg>
        <pc:spChg chg="add mod">
          <ac:chgData name="Bhrugen Patel" userId="f021a6139b3c29b3" providerId="LiveId" clId="{DC8C97B1-2DA8-4D10-82B7-F5DBD349E730}" dt="2022-07-30T21:15:22.740" v="1143"/>
          <ac:spMkLst>
            <pc:docMk/>
            <pc:sldMk cId="2720095387" sldId="938"/>
            <ac:spMk id="31" creationId="{5997384E-7CED-E1E1-23AA-2D8FA2CE798C}"/>
          </ac:spMkLst>
        </pc:spChg>
        <pc:spChg chg="del">
          <ac:chgData name="Bhrugen Patel" userId="f021a6139b3c29b3" providerId="LiveId" clId="{DC8C97B1-2DA8-4D10-82B7-F5DBD349E730}" dt="2022-07-30T21:15:06.082" v="1138" actId="478"/>
          <ac:spMkLst>
            <pc:docMk/>
            <pc:sldMk cId="2720095387" sldId="938"/>
            <ac:spMk id="36" creationId="{933A9A13-FD72-81C9-3E5C-C166DF12E5FE}"/>
          </ac:spMkLst>
        </pc:spChg>
        <pc:spChg chg="del">
          <ac:chgData name="Bhrugen Patel" userId="f021a6139b3c29b3" providerId="LiveId" clId="{DC8C97B1-2DA8-4D10-82B7-F5DBD349E730}" dt="2022-07-30T21:15:06.082" v="1138" actId="478"/>
          <ac:spMkLst>
            <pc:docMk/>
            <pc:sldMk cId="2720095387" sldId="938"/>
            <ac:spMk id="46" creationId="{165CE571-220A-41AB-4544-D7B8F60355A4}"/>
          </ac:spMkLst>
        </pc:spChg>
        <pc:spChg chg="del">
          <ac:chgData name="Bhrugen Patel" userId="f021a6139b3c29b3" providerId="LiveId" clId="{DC8C97B1-2DA8-4D10-82B7-F5DBD349E730}" dt="2022-07-30T21:15:09.699" v="1139" actId="478"/>
          <ac:spMkLst>
            <pc:docMk/>
            <pc:sldMk cId="2720095387" sldId="938"/>
            <ac:spMk id="48" creationId="{5CD7DD0B-D6CE-FEED-0738-A72744D5ED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BC16-9D29-4411-B4A8-6E7D80273B6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B626-7CA8-47E3-9AE7-F2E6D1EA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9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13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5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9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8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7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34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1CE054-823B-4654-8B3F-6B0026868C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419" y="1068572"/>
            <a:ext cx="5672631" cy="4546629"/>
          </a:xfrm>
          <a:custGeom>
            <a:avLst/>
            <a:gdLst>
              <a:gd name="connsiteX0" fmla="*/ 4430833 w 5672631"/>
              <a:gd name="connsiteY0" fmla="*/ 2795519 h 4546629"/>
              <a:gd name="connsiteX1" fmla="*/ 5205041 w 5672631"/>
              <a:gd name="connsiteY1" fmla="*/ 2795519 h 4546629"/>
              <a:gd name="connsiteX2" fmla="*/ 3449868 w 5672631"/>
              <a:gd name="connsiteY2" fmla="*/ 4546629 h 4546629"/>
              <a:gd name="connsiteX3" fmla="*/ 2675660 w 5672631"/>
              <a:gd name="connsiteY3" fmla="*/ 4546629 h 4546629"/>
              <a:gd name="connsiteX4" fmla="*/ 5149752 w 5672631"/>
              <a:gd name="connsiteY4" fmla="*/ 710539 h 4546629"/>
              <a:gd name="connsiteX5" fmla="*/ 5412971 w 5672631"/>
              <a:gd name="connsiteY5" fmla="*/ 1756317 h 4546629"/>
              <a:gd name="connsiteX6" fmla="*/ 3122230 w 5672631"/>
              <a:gd name="connsiteY6" fmla="*/ 4047059 h 4546629"/>
              <a:gd name="connsiteX7" fmla="*/ 2076452 w 5672631"/>
              <a:gd name="connsiteY7" fmla="*/ 3783839 h 4546629"/>
              <a:gd name="connsiteX8" fmla="*/ 3936317 w 5672631"/>
              <a:gd name="connsiteY8" fmla="*/ 98027 h 4546629"/>
              <a:gd name="connsiteX9" fmla="*/ 5672631 w 5672631"/>
              <a:gd name="connsiteY9" fmla="*/ 98027 h 4546629"/>
              <a:gd name="connsiteX10" fmla="*/ 1736314 w 5672631"/>
              <a:gd name="connsiteY10" fmla="*/ 4025233 h 4546629"/>
              <a:gd name="connsiteX11" fmla="*/ 0 w 5672631"/>
              <a:gd name="connsiteY11" fmla="*/ 4025233 h 4546629"/>
              <a:gd name="connsiteX12" fmla="*/ 2637396 w 5672631"/>
              <a:gd name="connsiteY12" fmla="*/ 0 h 4546629"/>
              <a:gd name="connsiteX13" fmla="*/ 3683174 w 5672631"/>
              <a:gd name="connsiteY13" fmla="*/ 263220 h 4546629"/>
              <a:gd name="connsiteX14" fmla="*/ 609875 w 5672631"/>
              <a:gd name="connsiteY14" fmla="*/ 3336520 h 4546629"/>
              <a:gd name="connsiteX15" fmla="*/ 346655 w 5672631"/>
              <a:gd name="connsiteY15" fmla="*/ 2290742 h 45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72631" h="4546629">
                <a:moveTo>
                  <a:pt x="4430833" y="2795519"/>
                </a:moveTo>
                <a:lnTo>
                  <a:pt x="5205041" y="2795519"/>
                </a:lnTo>
                <a:lnTo>
                  <a:pt x="3449868" y="4546629"/>
                </a:lnTo>
                <a:lnTo>
                  <a:pt x="2675660" y="4546629"/>
                </a:lnTo>
                <a:close/>
                <a:moveTo>
                  <a:pt x="5149752" y="710539"/>
                </a:moveTo>
                <a:lnTo>
                  <a:pt x="5412971" y="1756317"/>
                </a:lnTo>
                <a:lnTo>
                  <a:pt x="3122230" y="4047059"/>
                </a:lnTo>
                <a:lnTo>
                  <a:pt x="2076452" y="3783839"/>
                </a:lnTo>
                <a:close/>
                <a:moveTo>
                  <a:pt x="3936317" y="98027"/>
                </a:moveTo>
                <a:lnTo>
                  <a:pt x="5672631" y="98027"/>
                </a:lnTo>
                <a:lnTo>
                  <a:pt x="1736314" y="4025233"/>
                </a:lnTo>
                <a:lnTo>
                  <a:pt x="0" y="4025233"/>
                </a:lnTo>
                <a:close/>
                <a:moveTo>
                  <a:pt x="2637396" y="0"/>
                </a:moveTo>
                <a:lnTo>
                  <a:pt x="3683174" y="263220"/>
                </a:lnTo>
                <a:lnTo>
                  <a:pt x="609875" y="3336520"/>
                </a:lnTo>
                <a:lnTo>
                  <a:pt x="346655" y="2290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2F9F8C-C0A1-4156-8470-50A5348F5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1667375"/>
            <a:ext cx="9410700" cy="4705350"/>
          </a:xfrm>
          <a:custGeom>
            <a:avLst/>
            <a:gdLst>
              <a:gd name="connsiteX0" fmla="*/ 4705350 w 9410700"/>
              <a:gd name="connsiteY0" fmla="*/ 0 h 4705350"/>
              <a:gd name="connsiteX1" fmla="*/ 9410700 w 9410700"/>
              <a:gd name="connsiteY1" fmla="*/ 4705350 h 4705350"/>
              <a:gd name="connsiteX2" fmla="*/ 7058025 w 9410700"/>
              <a:gd name="connsiteY2" fmla="*/ 4705350 h 4705350"/>
              <a:gd name="connsiteX3" fmla="*/ 4705350 w 9410700"/>
              <a:gd name="connsiteY3" fmla="*/ 2352675 h 4705350"/>
              <a:gd name="connsiteX4" fmla="*/ 2352675 w 9410700"/>
              <a:gd name="connsiteY4" fmla="*/ 4705350 h 4705350"/>
              <a:gd name="connsiteX5" fmla="*/ 0 w 9410700"/>
              <a:gd name="connsiteY5" fmla="*/ 4705350 h 4705350"/>
              <a:gd name="connsiteX6" fmla="*/ 4705350 w 9410700"/>
              <a:gd name="connsiteY6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0700" h="4705350">
                <a:moveTo>
                  <a:pt x="4705350" y="0"/>
                </a:moveTo>
                <a:cubicBezTo>
                  <a:pt x="7304043" y="0"/>
                  <a:pt x="9410700" y="2106657"/>
                  <a:pt x="9410700" y="4705350"/>
                </a:cubicBezTo>
                <a:lnTo>
                  <a:pt x="7058025" y="4705350"/>
                </a:lnTo>
                <a:cubicBezTo>
                  <a:pt x="7058025" y="3406003"/>
                  <a:pt x="6004697" y="2352675"/>
                  <a:pt x="4705350" y="2352675"/>
                </a:cubicBezTo>
                <a:cubicBezTo>
                  <a:pt x="3406003" y="2352675"/>
                  <a:pt x="2352675" y="3406003"/>
                  <a:pt x="2352675" y="4705350"/>
                </a:cubicBezTo>
                <a:lnTo>
                  <a:pt x="0" y="4705350"/>
                </a:lnTo>
                <a:cubicBezTo>
                  <a:pt x="0" y="2106657"/>
                  <a:pt x="2106657" y="0"/>
                  <a:pt x="4705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E4A1DB-C1F3-46C1-A83D-B2C0347D2D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050" y="476249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0E68570-EDF7-4CBD-ABDF-A3BEB3DAF9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3925" y="2066924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B9C6057-79F6-4B6C-B8BC-00F3B7842D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67800" y="476250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8179AC-C731-434D-BB5E-6CD7CC3106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3650" cy="6343650"/>
          </a:xfrm>
          <a:custGeom>
            <a:avLst/>
            <a:gdLst>
              <a:gd name="connsiteX0" fmla="*/ 0 w 6343650"/>
              <a:gd name="connsiteY0" fmla="*/ 0 h 6343650"/>
              <a:gd name="connsiteX1" fmla="*/ 4448167 w 6343650"/>
              <a:gd name="connsiteY1" fmla="*/ 0 h 6343650"/>
              <a:gd name="connsiteX2" fmla="*/ 6343650 w 6343650"/>
              <a:gd name="connsiteY2" fmla="*/ 3171825 h 6343650"/>
              <a:gd name="connsiteX3" fmla="*/ 4448167 w 6343650"/>
              <a:gd name="connsiteY3" fmla="*/ 6343650 h 6343650"/>
              <a:gd name="connsiteX4" fmla="*/ 0 w 6343650"/>
              <a:gd name="connsiteY4" fmla="*/ 6343650 h 6343650"/>
              <a:gd name="connsiteX5" fmla="*/ 1895483 w 6343650"/>
              <a:gd name="connsiteY5" fmla="*/ 3171825 h 634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3650" h="6343650">
                <a:moveTo>
                  <a:pt x="0" y="0"/>
                </a:moveTo>
                <a:lnTo>
                  <a:pt x="4448167" y="0"/>
                </a:lnTo>
                <a:lnTo>
                  <a:pt x="6343650" y="3171825"/>
                </a:lnTo>
                <a:lnTo>
                  <a:pt x="4448167" y="6343650"/>
                </a:lnTo>
                <a:lnTo>
                  <a:pt x="0" y="6343650"/>
                </a:lnTo>
                <a:lnTo>
                  <a:pt x="1895483" y="317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F53616-B07D-4AA2-97E8-4368F58B31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447" y="996798"/>
            <a:ext cx="3988102" cy="3988102"/>
          </a:xfrm>
          <a:custGeom>
            <a:avLst/>
            <a:gdLst>
              <a:gd name="connsiteX0" fmla="*/ 1994051 w 3988102"/>
              <a:gd name="connsiteY0" fmla="*/ 0 h 3988102"/>
              <a:gd name="connsiteX1" fmla="*/ 2362358 w 3988102"/>
              <a:gd name="connsiteY1" fmla="*/ 152557 h 3988102"/>
              <a:gd name="connsiteX2" fmla="*/ 3835544 w 3988102"/>
              <a:gd name="connsiteY2" fmla="*/ 1625744 h 3988102"/>
              <a:gd name="connsiteX3" fmla="*/ 3835544 w 3988102"/>
              <a:gd name="connsiteY3" fmla="*/ 2362358 h 3988102"/>
              <a:gd name="connsiteX4" fmla="*/ 2362358 w 3988102"/>
              <a:gd name="connsiteY4" fmla="*/ 3835545 h 3988102"/>
              <a:gd name="connsiteX5" fmla="*/ 1625744 w 3988102"/>
              <a:gd name="connsiteY5" fmla="*/ 3835545 h 3988102"/>
              <a:gd name="connsiteX6" fmla="*/ 152557 w 3988102"/>
              <a:gd name="connsiteY6" fmla="*/ 2362358 h 3988102"/>
              <a:gd name="connsiteX7" fmla="*/ 152557 w 3988102"/>
              <a:gd name="connsiteY7" fmla="*/ 1625744 h 3988102"/>
              <a:gd name="connsiteX8" fmla="*/ 1625744 w 3988102"/>
              <a:gd name="connsiteY8" fmla="*/ 152557 h 3988102"/>
              <a:gd name="connsiteX9" fmla="*/ 1994051 w 3988102"/>
              <a:gd name="connsiteY9" fmla="*/ 0 h 398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8102" h="3988102">
                <a:moveTo>
                  <a:pt x="1994051" y="0"/>
                </a:moveTo>
                <a:cubicBezTo>
                  <a:pt x="2127352" y="0"/>
                  <a:pt x="2260653" y="50852"/>
                  <a:pt x="2362358" y="152557"/>
                </a:cubicBezTo>
                <a:lnTo>
                  <a:pt x="3835544" y="1625744"/>
                </a:lnTo>
                <a:cubicBezTo>
                  <a:pt x="4038955" y="1829155"/>
                  <a:pt x="4038955" y="2158948"/>
                  <a:pt x="3835544" y="2362358"/>
                </a:cubicBezTo>
                <a:lnTo>
                  <a:pt x="2362358" y="3835545"/>
                </a:lnTo>
                <a:cubicBezTo>
                  <a:pt x="2158948" y="4038955"/>
                  <a:pt x="1829154" y="4038955"/>
                  <a:pt x="1625744" y="3835545"/>
                </a:cubicBezTo>
                <a:lnTo>
                  <a:pt x="152557" y="2362358"/>
                </a:lnTo>
                <a:cubicBezTo>
                  <a:pt x="-50853" y="2158948"/>
                  <a:pt x="-50853" y="1829155"/>
                  <a:pt x="152557" y="1625744"/>
                </a:cubicBezTo>
                <a:lnTo>
                  <a:pt x="1625744" y="152557"/>
                </a:lnTo>
                <a:cubicBezTo>
                  <a:pt x="1727449" y="50852"/>
                  <a:pt x="1860750" y="0"/>
                  <a:pt x="19940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AED3193-F1EA-4163-AEE5-EE1F29EFE9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6136" y="-1000612"/>
            <a:ext cx="6545746" cy="6528010"/>
          </a:xfrm>
          <a:custGeom>
            <a:avLst/>
            <a:gdLst>
              <a:gd name="connsiteX0" fmla="*/ 4277490 w 6545746"/>
              <a:gd name="connsiteY0" fmla="*/ 22 h 6528010"/>
              <a:gd name="connsiteX1" fmla="*/ 5885602 w 6545746"/>
              <a:gd name="connsiteY1" fmla="*/ 674578 h 6528010"/>
              <a:gd name="connsiteX2" fmla="*/ 5885600 w 6545746"/>
              <a:gd name="connsiteY2" fmla="*/ 674578 h 6528010"/>
              <a:gd name="connsiteX3" fmla="*/ 5871168 w 6545746"/>
              <a:gd name="connsiteY3" fmla="*/ 3896779 h 6528010"/>
              <a:gd name="connsiteX4" fmla="*/ 3882347 w 6545746"/>
              <a:gd name="connsiteY4" fmla="*/ 5867864 h 6528010"/>
              <a:gd name="connsiteX5" fmla="*/ 660146 w 6545746"/>
              <a:gd name="connsiteY5" fmla="*/ 5853433 h 6528010"/>
              <a:gd name="connsiteX6" fmla="*/ 674578 w 6545746"/>
              <a:gd name="connsiteY6" fmla="*/ 2631232 h 6528010"/>
              <a:gd name="connsiteX7" fmla="*/ 2663401 w 6545746"/>
              <a:gd name="connsiteY7" fmla="*/ 660146 h 6528010"/>
              <a:gd name="connsiteX8" fmla="*/ 4277490 w 6545746"/>
              <a:gd name="connsiteY8" fmla="*/ 22 h 652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5746" h="6528010">
                <a:moveTo>
                  <a:pt x="4277490" y="22"/>
                </a:moveTo>
                <a:cubicBezTo>
                  <a:pt x="4860594" y="2634"/>
                  <a:pt x="5442702" y="227692"/>
                  <a:pt x="5885602" y="674578"/>
                </a:cubicBezTo>
                <a:lnTo>
                  <a:pt x="5885600" y="674578"/>
                </a:lnTo>
                <a:cubicBezTo>
                  <a:pt x="6771401" y="1568349"/>
                  <a:pt x="6764940" y="3010978"/>
                  <a:pt x="5871168" y="3896779"/>
                </a:cubicBezTo>
                <a:lnTo>
                  <a:pt x="3882347" y="5867864"/>
                </a:lnTo>
                <a:cubicBezTo>
                  <a:pt x="2988576" y="6753665"/>
                  <a:pt x="1545947" y="6747204"/>
                  <a:pt x="660146" y="5853433"/>
                </a:cubicBezTo>
                <a:cubicBezTo>
                  <a:pt x="-225655" y="4959661"/>
                  <a:pt x="-219194" y="3517032"/>
                  <a:pt x="674578" y="2631232"/>
                </a:cubicBezTo>
                <a:cubicBezTo>
                  <a:pt x="1337519" y="1974203"/>
                  <a:pt x="2000460" y="1317175"/>
                  <a:pt x="2663401" y="660146"/>
                </a:cubicBezTo>
                <a:cubicBezTo>
                  <a:pt x="3110287" y="217246"/>
                  <a:pt x="3694387" y="-2589"/>
                  <a:pt x="4277490" y="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effectLst>
            <a:outerShdw blurRad="381000" dist="38100" dir="5400000" sx="102000" sy="102000" algn="ctr" rotWithShape="0">
              <a:prstClr val="black">
                <a:alpha val="31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03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553AF6-E186-4F5C-AF40-912B3F60BCE3}"/>
              </a:ext>
            </a:extLst>
          </p:cNvPr>
          <p:cNvSpPr/>
          <p:nvPr userDrawn="1"/>
        </p:nvSpPr>
        <p:spPr>
          <a:xfrm>
            <a:off x="0" y="6366933"/>
            <a:ext cx="12192000" cy="491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381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849435-C8F1-44E7-B755-7D05E3500098}"/>
              </a:ext>
            </a:extLst>
          </p:cNvPr>
          <p:cNvSpPr/>
          <p:nvPr userDrawn="1"/>
        </p:nvSpPr>
        <p:spPr>
          <a:xfrm>
            <a:off x="186266" y="6443132"/>
            <a:ext cx="338667" cy="33866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370E7-7299-4562-AFBA-8E794177C5FD}"/>
              </a:ext>
            </a:extLst>
          </p:cNvPr>
          <p:cNvSpPr txBox="1"/>
          <p:nvPr userDrawn="1"/>
        </p:nvSpPr>
        <p:spPr>
          <a:xfrm>
            <a:off x="160245" y="6454933"/>
            <a:ext cx="39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15914-484E-43E7-94E0-9275B88F3D82}"/>
              </a:ext>
            </a:extLst>
          </p:cNvPr>
          <p:cNvSpPr txBox="1"/>
          <p:nvPr userDrawn="1"/>
        </p:nvSpPr>
        <p:spPr>
          <a:xfrm>
            <a:off x="584260" y="6470321"/>
            <a:ext cx="15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Company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profile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DA0D5-DECF-4DAA-82B2-429B6D80F813}"/>
              </a:ext>
            </a:extLst>
          </p:cNvPr>
          <p:cNvSpPr txBox="1"/>
          <p:nvPr userDrawn="1"/>
        </p:nvSpPr>
        <p:spPr>
          <a:xfrm>
            <a:off x="10483318" y="6485711"/>
            <a:ext cx="15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Company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profile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1617-AB0B-4205-84F6-980038AA40BD}"/>
              </a:ext>
            </a:extLst>
          </p:cNvPr>
          <p:cNvSpPr txBox="1"/>
          <p:nvPr userDrawn="1"/>
        </p:nvSpPr>
        <p:spPr>
          <a:xfrm rot="16200000">
            <a:off x="-1181361" y="2919663"/>
            <a:ext cx="276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bg1">
                    <a:lumMod val="95000"/>
                  </a:schemeClr>
                </a:solidFill>
              </a:rPr>
              <a:t>Creative Business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CF0899D-4A83-48BB-8F80-12AB853278B9}"/>
              </a:ext>
            </a:extLst>
          </p:cNvPr>
          <p:cNvSpPr/>
          <p:nvPr userDrawn="1"/>
        </p:nvSpPr>
        <p:spPr>
          <a:xfrm>
            <a:off x="11161283" y="-449179"/>
            <a:ext cx="1411706" cy="1411706"/>
          </a:xfrm>
          <a:prstGeom prst="donut">
            <a:avLst>
              <a:gd name="adj" fmla="val 18735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1" r:id="rId4"/>
    <p:sldLayoutId id="2147483650" r:id="rId5"/>
    <p:sldLayoutId id="2147483658" r:id="rId6"/>
    <p:sldLayoutId id="2147483672" r:id="rId7"/>
    <p:sldLayoutId id="2147483673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Placeholder 12">
            <a:extLst>
              <a:ext uri="{FF2B5EF4-FFF2-40B4-BE49-F238E27FC236}">
                <a16:creationId xmlns:a16="http://schemas.microsoft.com/office/drawing/2014/main" id="{CAE0BF50-A5B0-4303-8617-CE8DCFA01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5553"/>
          <a:stretch>
            <a:fillRect/>
          </a:stretch>
        </p:blipFill>
        <p:spPr>
          <a:xfrm>
            <a:off x="8887161" y="3274170"/>
            <a:ext cx="2880319" cy="2560150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B0B23-7A84-4B43-B818-848AB4ECCDAE}"/>
              </a:ext>
            </a:extLst>
          </p:cNvPr>
          <p:cNvSpPr txBox="1"/>
          <p:nvPr/>
        </p:nvSpPr>
        <p:spPr>
          <a:xfrm>
            <a:off x="0" y="944779"/>
            <a:ext cx="120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0B0F0"/>
                </a:solidFill>
                <a:latin typeface="Bodoni MT" panose="02070603080606020203" pitchFamily="18" charset="0"/>
              </a:rPr>
              <a:t>RESTFUL API WITH ASP.NET CORE</a:t>
            </a:r>
            <a:endParaRPr lang="en-US" sz="44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89DAD-9A38-40DD-9EF4-41E441A18B28}"/>
              </a:ext>
            </a:extLst>
          </p:cNvPr>
          <p:cNvCxnSpPr>
            <a:cxnSpLocks/>
          </p:cNvCxnSpPr>
          <p:nvPr/>
        </p:nvCxnSpPr>
        <p:spPr>
          <a:xfrm>
            <a:off x="5087888" y="1976039"/>
            <a:ext cx="71041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AF0A4-272F-4ED2-9B83-40E6A6EB34CB}"/>
              </a:ext>
            </a:extLst>
          </p:cNvPr>
          <p:cNvSpPr/>
          <p:nvPr/>
        </p:nvSpPr>
        <p:spPr>
          <a:xfrm>
            <a:off x="5015880" y="1940035"/>
            <a:ext cx="72008" cy="720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A74B50-9D93-479D-8F4D-4D6625A6EB3A}"/>
              </a:ext>
            </a:extLst>
          </p:cNvPr>
          <p:cNvCxnSpPr>
            <a:cxnSpLocks/>
          </p:cNvCxnSpPr>
          <p:nvPr/>
        </p:nvCxnSpPr>
        <p:spPr>
          <a:xfrm>
            <a:off x="0" y="5733256"/>
            <a:ext cx="9587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AA0F76-CE61-4A2C-A003-B7404FE04BC9}"/>
              </a:ext>
            </a:extLst>
          </p:cNvPr>
          <p:cNvSpPr/>
          <p:nvPr/>
        </p:nvSpPr>
        <p:spPr>
          <a:xfrm>
            <a:off x="958753" y="5539372"/>
            <a:ext cx="312711" cy="33854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B552A-3C2C-49F2-9900-9E3B76EFE34C}"/>
              </a:ext>
            </a:extLst>
          </p:cNvPr>
          <p:cNvSpPr txBox="1"/>
          <p:nvPr/>
        </p:nvSpPr>
        <p:spPr>
          <a:xfrm>
            <a:off x="1443684" y="5563979"/>
            <a:ext cx="229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www.dotnetmastery.com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EAB896-D4A8-4AE9-8BAD-E582A5A4B076}"/>
              </a:ext>
            </a:extLst>
          </p:cNvPr>
          <p:cNvSpPr txBox="1"/>
          <p:nvPr/>
        </p:nvSpPr>
        <p:spPr>
          <a:xfrm>
            <a:off x="851756" y="4470212"/>
            <a:ext cx="36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Bhrugen Patel</a:t>
            </a:r>
            <a:endParaRPr lang="en-US" sz="4800" dirty="0">
              <a:solidFill>
                <a:srgbClr val="00B0F0"/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E18D36-1C29-4E89-99B2-7C1FA5FF4BF4}"/>
              </a:ext>
            </a:extLst>
          </p:cNvPr>
          <p:cNvCxnSpPr>
            <a:cxnSpLocks/>
          </p:cNvCxnSpPr>
          <p:nvPr/>
        </p:nvCxnSpPr>
        <p:spPr>
          <a:xfrm>
            <a:off x="11327356" y="5815446"/>
            <a:ext cx="864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2F177D1-E830-4519-AC97-301C93F26357}"/>
              </a:ext>
            </a:extLst>
          </p:cNvPr>
          <p:cNvSpPr/>
          <p:nvPr/>
        </p:nvSpPr>
        <p:spPr>
          <a:xfrm>
            <a:off x="11208019" y="5752653"/>
            <a:ext cx="119337" cy="12307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789CF2-5E29-59B5-D9D9-2308F093A064}"/>
              </a:ext>
            </a:extLst>
          </p:cNvPr>
          <p:cNvSpPr/>
          <p:nvPr/>
        </p:nvSpPr>
        <p:spPr>
          <a:xfrm rot="2700000">
            <a:off x="10692878" y="5665297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5DB09-90A9-EB48-D078-6F7509CD9921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86053-53F4-52BC-BF8C-B3FEEA111503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FA06252-82E6-6FAD-47D0-761BA3BB1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7" y="489384"/>
            <a:ext cx="2134814" cy="21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5680198" y="194976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426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863562"/>
            <a:ext cx="3373515" cy="33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AB3E75-0FFB-AEED-4EF6-A319E20B2E18}"/>
              </a:ext>
            </a:extLst>
          </p:cNvPr>
          <p:cNvCxnSpPr/>
          <p:nvPr/>
        </p:nvCxnSpPr>
        <p:spPr>
          <a:xfrm>
            <a:off x="4891858" y="21567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204003-30CA-5DA0-536A-D8FB2047117A}"/>
              </a:ext>
            </a:extLst>
          </p:cNvPr>
          <p:cNvSpPr txBox="1"/>
          <p:nvPr/>
        </p:nvSpPr>
        <p:spPr>
          <a:xfrm>
            <a:off x="5868106" y="18635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C4A53-14BC-A02C-2002-1111164F5690}"/>
              </a:ext>
            </a:extLst>
          </p:cNvPr>
          <p:cNvCxnSpPr>
            <a:cxnSpLocks/>
          </p:cNvCxnSpPr>
          <p:nvPr/>
        </p:nvCxnSpPr>
        <p:spPr>
          <a:xfrm flipH="1">
            <a:off x="4891858" y="27364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5E262E-A7EF-17AD-0B8D-EAA754DF9E11}"/>
              </a:ext>
            </a:extLst>
          </p:cNvPr>
          <p:cNvSpPr txBox="1"/>
          <p:nvPr/>
        </p:nvSpPr>
        <p:spPr>
          <a:xfrm>
            <a:off x="5929213" y="26979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39B0E10-16A0-1291-4832-1AABE6891A63}"/>
              </a:ext>
            </a:extLst>
          </p:cNvPr>
          <p:cNvCxnSpPr>
            <a:cxnSpLocks/>
          </p:cNvCxnSpPr>
          <p:nvPr/>
        </p:nvCxnSpPr>
        <p:spPr>
          <a:xfrm>
            <a:off x="7612604" y="21745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8731636-3E5F-10C3-B9B7-A1F5072F8146}"/>
              </a:ext>
            </a:extLst>
          </p:cNvPr>
          <p:cNvCxnSpPr/>
          <p:nvPr/>
        </p:nvCxnSpPr>
        <p:spPr>
          <a:xfrm>
            <a:off x="4944011" y="36172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642A1F-E608-5DE7-2398-730D715451FB}"/>
              </a:ext>
            </a:extLst>
          </p:cNvPr>
          <p:cNvSpPr txBox="1"/>
          <p:nvPr/>
        </p:nvSpPr>
        <p:spPr>
          <a:xfrm>
            <a:off x="5920259" y="33240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B24402-93F2-3F84-56CE-66F3E861FF6F}"/>
              </a:ext>
            </a:extLst>
          </p:cNvPr>
          <p:cNvCxnSpPr>
            <a:cxnSpLocks/>
          </p:cNvCxnSpPr>
          <p:nvPr/>
        </p:nvCxnSpPr>
        <p:spPr>
          <a:xfrm flipH="1">
            <a:off x="4944011" y="41969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FA19A4E-E0C9-0248-AE4F-8E7C3084E7D2}"/>
              </a:ext>
            </a:extLst>
          </p:cNvPr>
          <p:cNvSpPr txBox="1"/>
          <p:nvPr/>
        </p:nvSpPr>
        <p:spPr>
          <a:xfrm>
            <a:off x="5981366" y="41584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E73434-2EAB-C623-D382-CDF730E9E4E4}"/>
              </a:ext>
            </a:extLst>
          </p:cNvPr>
          <p:cNvCxnSpPr>
            <a:cxnSpLocks/>
          </p:cNvCxnSpPr>
          <p:nvPr/>
        </p:nvCxnSpPr>
        <p:spPr>
          <a:xfrm>
            <a:off x="7664757" y="36350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A67206-78CF-F5BF-72C9-3686C551AD99}"/>
              </a:ext>
            </a:extLst>
          </p:cNvPr>
          <p:cNvSpPr txBox="1"/>
          <p:nvPr/>
        </p:nvSpPr>
        <p:spPr>
          <a:xfrm>
            <a:off x="2544124" y="5118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029AC-4E47-4D84-84A2-EB346F717079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19C7FD-9F24-3624-5EAF-42E550F27A78}"/>
              </a:ext>
            </a:extLst>
          </p:cNvPr>
          <p:cNvSpPr/>
          <p:nvPr/>
        </p:nvSpPr>
        <p:spPr>
          <a:xfrm>
            <a:off x="7916589" y="1686758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A50827A-5D04-4C6C-FF8D-279BAF8C39BF}"/>
              </a:ext>
            </a:extLst>
          </p:cNvPr>
          <p:cNvSpPr/>
          <p:nvPr/>
        </p:nvSpPr>
        <p:spPr>
          <a:xfrm>
            <a:off x="1240128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97" grpId="0"/>
      <p:bldP spid="99" grpId="0"/>
      <p:bldP spid="103" grpId="0"/>
      <p:bldP spid="104" grpId="0"/>
      <p:bldP spid="22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5680198" y="194976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426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AB3E75-0FFB-AEED-4EF6-A319E20B2E18}"/>
              </a:ext>
            </a:extLst>
          </p:cNvPr>
          <p:cNvCxnSpPr/>
          <p:nvPr/>
        </p:nvCxnSpPr>
        <p:spPr>
          <a:xfrm>
            <a:off x="4891858" y="21567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204003-30CA-5DA0-536A-D8FB2047117A}"/>
              </a:ext>
            </a:extLst>
          </p:cNvPr>
          <p:cNvSpPr txBox="1"/>
          <p:nvPr/>
        </p:nvSpPr>
        <p:spPr>
          <a:xfrm>
            <a:off x="5868106" y="18635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C4A53-14BC-A02C-2002-1111164F5690}"/>
              </a:ext>
            </a:extLst>
          </p:cNvPr>
          <p:cNvCxnSpPr>
            <a:cxnSpLocks/>
          </p:cNvCxnSpPr>
          <p:nvPr/>
        </p:nvCxnSpPr>
        <p:spPr>
          <a:xfrm flipH="1">
            <a:off x="4891858" y="27364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5E262E-A7EF-17AD-0B8D-EAA754DF9E11}"/>
              </a:ext>
            </a:extLst>
          </p:cNvPr>
          <p:cNvSpPr txBox="1"/>
          <p:nvPr/>
        </p:nvSpPr>
        <p:spPr>
          <a:xfrm>
            <a:off x="5929213" y="26979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39B0E10-16A0-1291-4832-1AABE6891A63}"/>
              </a:ext>
            </a:extLst>
          </p:cNvPr>
          <p:cNvCxnSpPr>
            <a:cxnSpLocks/>
          </p:cNvCxnSpPr>
          <p:nvPr/>
        </p:nvCxnSpPr>
        <p:spPr>
          <a:xfrm>
            <a:off x="7612604" y="21745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8731636-3E5F-10C3-B9B7-A1F5072F8146}"/>
              </a:ext>
            </a:extLst>
          </p:cNvPr>
          <p:cNvCxnSpPr/>
          <p:nvPr/>
        </p:nvCxnSpPr>
        <p:spPr>
          <a:xfrm>
            <a:off x="4944011" y="36172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642A1F-E608-5DE7-2398-730D715451FB}"/>
              </a:ext>
            </a:extLst>
          </p:cNvPr>
          <p:cNvSpPr txBox="1"/>
          <p:nvPr/>
        </p:nvSpPr>
        <p:spPr>
          <a:xfrm>
            <a:off x="5920259" y="33240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B24402-93F2-3F84-56CE-66F3E861FF6F}"/>
              </a:ext>
            </a:extLst>
          </p:cNvPr>
          <p:cNvCxnSpPr>
            <a:cxnSpLocks/>
          </p:cNvCxnSpPr>
          <p:nvPr/>
        </p:nvCxnSpPr>
        <p:spPr>
          <a:xfrm flipH="1">
            <a:off x="4944011" y="41969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FA19A4E-E0C9-0248-AE4F-8E7C3084E7D2}"/>
              </a:ext>
            </a:extLst>
          </p:cNvPr>
          <p:cNvSpPr txBox="1"/>
          <p:nvPr/>
        </p:nvSpPr>
        <p:spPr>
          <a:xfrm>
            <a:off x="5981366" y="41584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E73434-2EAB-C623-D382-CDF730E9E4E4}"/>
              </a:ext>
            </a:extLst>
          </p:cNvPr>
          <p:cNvCxnSpPr>
            <a:cxnSpLocks/>
          </p:cNvCxnSpPr>
          <p:nvPr/>
        </p:nvCxnSpPr>
        <p:spPr>
          <a:xfrm>
            <a:off x="7664757" y="36350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A67206-78CF-F5BF-72C9-3686C551AD99}"/>
              </a:ext>
            </a:extLst>
          </p:cNvPr>
          <p:cNvSpPr txBox="1"/>
          <p:nvPr/>
        </p:nvSpPr>
        <p:spPr>
          <a:xfrm>
            <a:off x="2248890" y="5278029"/>
            <a:ext cx="166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029AC-4E47-4D84-84A2-EB346F717079}"/>
              </a:ext>
            </a:extLst>
          </p:cNvPr>
          <p:cNvSpPr txBox="1"/>
          <p:nvPr/>
        </p:nvSpPr>
        <p:spPr>
          <a:xfrm>
            <a:off x="9158508" y="5237077"/>
            <a:ext cx="147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API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19C7FD-9F24-3624-5EAF-42E550F27A78}"/>
              </a:ext>
            </a:extLst>
          </p:cNvPr>
          <p:cNvSpPr/>
          <p:nvPr/>
        </p:nvSpPr>
        <p:spPr>
          <a:xfrm>
            <a:off x="7916589" y="1686758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A50827A-5D04-4C6C-FF8D-279BAF8C39BF}"/>
              </a:ext>
            </a:extLst>
          </p:cNvPr>
          <p:cNvSpPr/>
          <p:nvPr/>
        </p:nvSpPr>
        <p:spPr>
          <a:xfrm>
            <a:off x="1240128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D7C1CD-5AE4-50EE-3809-47723D3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82" y="2101115"/>
            <a:ext cx="3017368" cy="30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97" grpId="0"/>
      <p:bldP spid="99" grpId="0"/>
      <p:bldP spid="103" grpId="0"/>
      <p:bldP spid="104" grpId="0"/>
      <p:bldP spid="22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Simplified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3395344" y="321297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>
            <a:cxnSpLocks/>
          </p:cNvCxnSpPr>
          <p:nvPr/>
        </p:nvCxnSpPr>
        <p:spPr>
          <a:xfrm flipH="1">
            <a:off x="3395344" y="386104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999794" y="280782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 / 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593465" y="3881597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 / Cooked Food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946976" y="439014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Restaurant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10568136" y="439314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BEFCE-7586-4961-A97D-28A9791F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8"/>
            <a:ext cx="1962903" cy="1962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AD25D-A7B6-4B51-A205-F2D88680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80" y="2607068"/>
            <a:ext cx="1643861" cy="1643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A1CDCA-3929-43A2-8557-DE0C855410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94" y="2479703"/>
            <a:ext cx="656236" cy="65623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C655DE-4109-0083-18EC-21D89700FA8D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B5419-C228-650B-739B-FFBDE87B9B89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9FDF31-1644-29BC-FA3A-4243DDEE6742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Simplified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3395344" y="321297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>
            <a:cxnSpLocks/>
          </p:cNvCxnSpPr>
          <p:nvPr/>
        </p:nvCxnSpPr>
        <p:spPr>
          <a:xfrm flipH="1">
            <a:off x="3395344" y="386104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999794" y="280782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 / 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593465" y="3881597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 / Cooked Food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946976" y="439014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Restaurant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10568136" y="439314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BEFCE-7586-4961-A97D-28A9791F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8"/>
            <a:ext cx="1962903" cy="1962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AD25D-A7B6-4B51-A205-F2D88680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80" y="2607068"/>
            <a:ext cx="1643861" cy="1643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AA7245-0FEF-4B60-BEF5-731FC98E67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21" y="3262492"/>
            <a:ext cx="443243" cy="44324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B05345-B5B4-02C9-E1BB-607EA61DB6BC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23E01-AEAC-5A5C-222A-9104ABA990C4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17030-0A80-F56F-C4FA-465CA7014A13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93 0.0088 L -3.54167E-6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Simplified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3395344" y="321297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>
            <a:cxnSpLocks/>
          </p:cNvCxnSpPr>
          <p:nvPr/>
        </p:nvCxnSpPr>
        <p:spPr>
          <a:xfrm flipH="1">
            <a:off x="3395344" y="386104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999794" y="280782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 / 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593465" y="3881597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 / Cooked Food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946976" y="439014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Restaurant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10568136" y="439314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BEFCE-7586-4961-A97D-28A9791F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8"/>
            <a:ext cx="1962903" cy="1962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AD25D-A7B6-4B51-A205-F2D88680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80" y="2607068"/>
            <a:ext cx="1643861" cy="1643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AA7245-0FEF-4B60-BEF5-731FC98E67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21" y="3262492"/>
            <a:ext cx="443243" cy="44324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20F337-ACEF-AB4A-F0B5-FBEBEF0A820E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7F782-0FE0-6A77-2290-7CA98C0E048F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EEC7E-2AEC-C182-CD82-297A57A37B0A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88 L -0.50169 0.007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andara Light" panose="020E0502030303020204" pitchFamily="34" charset="0"/>
              </a:rPr>
              <a:t>How </a:t>
            </a:r>
            <a:r>
              <a:rPr lang="en-US" sz="6600" b="1" dirty="0">
                <a:solidFill>
                  <a:srgbClr val="00B0F0"/>
                </a:solidFill>
                <a:latin typeface="Candara Light" panose="020E0502030303020204" pitchFamily="34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andara Light" panose="020E0502030303020204" pitchFamily="34" charset="0"/>
              </a:rPr>
              <a:t> works?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FD6903-0B6A-42A2-B37D-DC7709DD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713513"/>
            <a:ext cx="3240360" cy="2988809"/>
          </a:xfrm>
          <a:prstGeom prst="rect">
            <a:avLst/>
          </a:prstGeom>
        </p:spPr>
      </p:pic>
      <p:pic>
        <p:nvPicPr>
          <p:cNvPr id="1026" name="Picture 2" descr="Image result for united airlines logo">
            <a:extLst>
              <a:ext uri="{FF2B5EF4-FFF2-40B4-BE49-F238E27FC236}">
                <a16:creationId xmlns:a16="http://schemas.microsoft.com/office/drawing/2014/main" id="{BDC7953E-AD7A-472C-A44E-A85B2DEA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48" y="35983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irit airlines logo">
            <a:extLst>
              <a:ext uri="{FF2B5EF4-FFF2-40B4-BE49-F238E27FC236}">
                <a16:creationId xmlns:a16="http://schemas.microsoft.com/office/drawing/2014/main" id="{CB866724-388E-4F4C-9003-4AB4F188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52" y="5409697"/>
            <a:ext cx="2105586" cy="7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merican airlines logo">
            <a:extLst>
              <a:ext uri="{FF2B5EF4-FFF2-40B4-BE49-F238E27FC236}">
                <a16:creationId xmlns:a16="http://schemas.microsoft.com/office/drawing/2014/main" id="{FC454FE2-95E4-4106-A308-07E389E3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26" y="2344886"/>
            <a:ext cx="189704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8F122E-661A-4721-8E86-A3C5A8B74CD9}"/>
              </a:ext>
            </a:extLst>
          </p:cNvPr>
          <p:cNvSpPr/>
          <p:nvPr/>
        </p:nvSpPr>
        <p:spPr>
          <a:xfrm>
            <a:off x="4274132" y="2476251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24C1A40-EA12-4125-BD5C-32620DE9057C}"/>
              </a:ext>
            </a:extLst>
          </p:cNvPr>
          <p:cNvSpPr/>
          <p:nvPr/>
        </p:nvSpPr>
        <p:spPr>
          <a:xfrm>
            <a:off x="4274132" y="3881885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4431CE-BA9E-45BA-9D5D-48E66C99694B}"/>
              </a:ext>
            </a:extLst>
          </p:cNvPr>
          <p:cNvSpPr/>
          <p:nvPr/>
        </p:nvSpPr>
        <p:spPr>
          <a:xfrm>
            <a:off x="4295800" y="5458861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42566-323F-4828-9B1A-FD56E27DC43E}"/>
              </a:ext>
            </a:extLst>
          </p:cNvPr>
          <p:cNvCxnSpPr>
            <a:stCxn id="1032" idx="3"/>
            <a:endCxn id="22" idx="1"/>
          </p:cNvCxnSpPr>
          <p:nvPr/>
        </p:nvCxnSpPr>
        <p:spPr>
          <a:xfrm flipV="1">
            <a:off x="3295170" y="2802284"/>
            <a:ext cx="978962" cy="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1C5FFB-3C27-4314-9118-AF03B1EAF9DC}"/>
              </a:ext>
            </a:extLst>
          </p:cNvPr>
          <p:cNvCxnSpPr>
            <a:stCxn id="1026" idx="3"/>
            <a:endCxn id="29" idx="1"/>
          </p:cNvCxnSpPr>
          <p:nvPr/>
        </p:nvCxnSpPr>
        <p:spPr>
          <a:xfrm>
            <a:off x="2956248" y="4207918"/>
            <a:ext cx="13178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29013E-EFB4-448F-B657-9DCAA2FC4194}"/>
              </a:ext>
            </a:extLst>
          </p:cNvPr>
          <p:cNvCxnSpPr>
            <a:stCxn id="1030" idx="3"/>
            <a:endCxn id="30" idx="1"/>
          </p:cNvCxnSpPr>
          <p:nvPr/>
        </p:nvCxnSpPr>
        <p:spPr>
          <a:xfrm flipV="1">
            <a:off x="3533238" y="5784894"/>
            <a:ext cx="762562" cy="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6E9C-1B82-4BDF-8851-F8C69E0DF0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79168" y="2802284"/>
            <a:ext cx="1204864" cy="554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29FF68-245B-4E93-B2CE-F6B0B8165B8D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5179168" y="4207918"/>
            <a:ext cx="1204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3075C3-8B04-422E-ABCA-33EF1E9B5E5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200836" y="4941168"/>
            <a:ext cx="1183196" cy="843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206469-2CDC-F54F-54D9-0177E8A12A62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79A93D-938D-5494-1AC5-12D445E42C84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704AF-4868-848A-650B-C782D490E702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407" y="2002631"/>
            <a:ext cx="4114799" cy="285273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  <a:t>HTTP</a:t>
            </a:r>
            <a:b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9455-EBAE-3FCB-CA67-672733C147BD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30AB-1765-500E-19CE-8162D6CDBA4D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74000-9E45-7FB3-1526-6D990BDED2D0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/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6A53A-2F96-49BF-B0E8-9060E77452BE}"/>
              </a:ext>
            </a:extLst>
          </p:cNvPr>
          <p:cNvSpPr txBox="1"/>
          <p:nvPr/>
        </p:nvSpPr>
        <p:spPr>
          <a:xfrm>
            <a:off x="1795632" y="486916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8F733-8F45-42F6-8B6D-E641D6E84C7C}"/>
              </a:ext>
            </a:extLst>
          </p:cNvPr>
          <p:cNvSpPr txBox="1"/>
          <p:nvPr/>
        </p:nvSpPr>
        <p:spPr>
          <a:xfrm>
            <a:off x="9086652" y="486916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D74CB1-7445-CF08-8EC7-2B9577827ACB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0F5C7-59E2-4412-2155-F899BADA13C5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13BA60-EB34-B54A-D797-E500AEDA59AA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66673"/>
              </p:ext>
            </p:extLst>
          </p:nvPr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Length: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Magic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166DC-3CAB-4B78-9A29-7881F747DF5D}"/>
              </a:ext>
            </a:extLst>
          </p:cNvPr>
          <p:cNvCxnSpPr/>
          <p:nvPr/>
        </p:nvCxnSpPr>
        <p:spPr>
          <a:xfrm flipH="1">
            <a:off x="2711624" y="4493650"/>
            <a:ext cx="62179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488D-0DDD-4EE5-88F6-E7BE77158096}"/>
              </a:ext>
            </a:extLst>
          </p:cNvPr>
          <p:cNvSpPr txBox="1"/>
          <p:nvPr/>
        </p:nvSpPr>
        <p:spPr>
          <a:xfrm>
            <a:off x="5259359" y="448563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F2682FF8-3E91-4F0C-9A05-708B0E284235}"/>
              </a:ext>
            </a:extLst>
          </p:cNvPr>
          <p:cNvGraphicFramePr>
            <a:graphicFrameLocks noGrp="1"/>
          </p:cNvGraphicFramePr>
          <p:nvPr/>
        </p:nvGraphicFramePr>
        <p:xfrm>
          <a:off x="4600937" y="530120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9C6A53A-2F96-49BF-B0E8-9060E77452BE}"/>
              </a:ext>
            </a:extLst>
          </p:cNvPr>
          <p:cNvSpPr txBox="1"/>
          <p:nvPr/>
        </p:nvSpPr>
        <p:spPr>
          <a:xfrm>
            <a:off x="1795632" y="486916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8F733-8F45-42F6-8B6D-E641D6E84C7C}"/>
              </a:ext>
            </a:extLst>
          </p:cNvPr>
          <p:cNvSpPr txBox="1"/>
          <p:nvPr/>
        </p:nvSpPr>
        <p:spPr>
          <a:xfrm>
            <a:off x="9086652" y="486916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1EF8DF-E63A-5294-43D7-512920454E99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4BC37-02E4-4185-F6CD-94D46720592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8C705C-8AC5-7D96-1825-E71BBC98319E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97542"/>
              </p:ext>
            </p:extLst>
          </p:nvPr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Length: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Magic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166DC-3CAB-4B78-9A29-7881F747DF5D}"/>
              </a:ext>
            </a:extLst>
          </p:cNvPr>
          <p:cNvCxnSpPr/>
          <p:nvPr/>
        </p:nvCxnSpPr>
        <p:spPr>
          <a:xfrm flipH="1">
            <a:off x="2711624" y="4493650"/>
            <a:ext cx="62179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488D-0DDD-4EE5-88F6-E7BE77158096}"/>
              </a:ext>
            </a:extLst>
          </p:cNvPr>
          <p:cNvSpPr txBox="1"/>
          <p:nvPr/>
        </p:nvSpPr>
        <p:spPr>
          <a:xfrm>
            <a:off x="5259359" y="448563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F2682FF8-3E91-4F0C-9A05-708B0E28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1516"/>
              </p:ext>
            </p:extLst>
          </p:nvPr>
        </p:nvGraphicFramePr>
        <p:xfrm>
          <a:off x="4600937" y="530120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Type: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Magic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8F243F9-B42E-43ED-8316-3C8149113AC1}"/>
              </a:ext>
            </a:extLst>
          </p:cNvPr>
          <p:cNvSpPr txBox="1"/>
          <p:nvPr/>
        </p:nvSpPr>
        <p:spPr>
          <a:xfrm>
            <a:off x="1801486" y="489043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761644-3DC1-4D66-A8A4-EA072DAA16F5}"/>
              </a:ext>
            </a:extLst>
          </p:cNvPr>
          <p:cNvSpPr txBox="1"/>
          <p:nvPr/>
        </p:nvSpPr>
        <p:spPr>
          <a:xfrm>
            <a:off x="9092506" y="48904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3C211-6246-2C02-D020-813B1D104FA7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9FA227-BA44-7941-5E30-9199CEE511E7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41E8A6-285E-8B1C-B679-4614DEB14EDA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07" y="973931"/>
            <a:ext cx="7658868" cy="285273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andara Light" panose="020E0502030303020204" pitchFamily="34" charset="0"/>
              </a:rPr>
              <a:t>What is an </a:t>
            </a:r>
            <a:r>
              <a:rPr lang="en-US" sz="6600" b="1" dirty="0">
                <a:solidFill>
                  <a:schemeClr val="accent1"/>
                </a:solidFill>
                <a:latin typeface="Candara Light" panose="020E0502030303020204" pitchFamily="34" charset="0"/>
              </a:rPr>
              <a:t>API</a:t>
            </a:r>
            <a:r>
              <a:rPr lang="en-US" sz="6600" dirty="0">
                <a:latin typeface="Candara Light" panose="020E0502030303020204" pitchFamily="34" charset="0"/>
              </a:rPr>
              <a:t>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9455-EBAE-3FCB-CA67-672733C147BD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30AB-1765-500E-19CE-8162D6CDBA4D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74000-9E45-7FB3-1526-6D990BDED2D0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274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04739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1988840"/>
            <a:ext cx="730200" cy="85516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HTTP Verbs / Actions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GET</a:t>
            </a:r>
            <a:r>
              <a:rPr lang="en-US" sz="2000" dirty="0">
                <a:solidFill>
                  <a:schemeClr val="accent4"/>
                </a:solidFill>
              </a:rPr>
              <a:t> : Fetches/Requests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POST</a:t>
            </a:r>
            <a:r>
              <a:rPr lang="en-US" sz="2000" dirty="0">
                <a:solidFill>
                  <a:schemeClr val="accent4"/>
                </a:solidFill>
              </a:rPr>
              <a:t>: Creates/Inserts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PUT</a:t>
            </a:r>
            <a:r>
              <a:rPr lang="en-US" sz="2000" dirty="0">
                <a:solidFill>
                  <a:schemeClr val="accent4"/>
                </a:solidFill>
              </a:rPr>
              <a:t> : Updates/Modifies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PATCH</a:t>
            </a:r>
            <a:r>
              <a:rPr lang="en-US" sz="2000" dirty="0">
                <a:solidFill>
                  <a:schemeClr val="accent4"/>
                </a:solidFill>
              </a:rPr>
              <a:t> : Updates/Modifies Partial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DELETE</a:t>
            </a:r>
            <a:r>
              <a:rPr lang="en-US" sz="2000" dirty="0">
                <a:solidFill>
                  <a:schemeClr val="accent4"/>
                </a:solidFill>
              </a:rPr>
              <a:t> : Deletes/Removes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verbs…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DC317E-D69B-BBAE-A094-3F07006BBB4E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18146-64CD-3972-C747-AA0691BFAA0C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1C06E-A1DD-D2BB-455C-7843C38BFA11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03074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2844005"/>
            <a:ext cx="7302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Request’s Metadata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Type</a:t>
            </a:r>
            <a:r>
              <a:rPr lang="en-US" sz="2000" dirty="0">
                <a:solidFill>
                  <a:schemeClr val="accent4"/>
                </a:solidFill>
              </a:rPr>
              <a:t> : Content’s Format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Length </a:t>
            </a:r>
            <a:r>
              <a:rPr lang="en-US" sz="2000" dirty="0">
                <a:solidFill>
                  <a:schemeClr val="accent4"/>
                </a:solidFill>
              </a:rPr>
              <a:t>: Size of the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Authorization</a:t>
            </a:r>
            <a:r>
              <a:rPr lang="en-US" sz="2000" dirty="0">
                <a:solidFill>
                  <a:schemeClr val="accent4"/>
                </a:solidFill>
              </a:rPr>
              <a:t> : Who is making the request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Accept</a:t>
            </a:r>
            <a:r>
              <a:rPr lang="en-US" sz="2000" dirty="0">
                <a:solidFill>
                  <a:schemeClr val="accent4"/>
                </a:solidFill>
              </a:rPr>
              <a:t> : What are the accepted type(s)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headers…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3F690B-54FC-7064-0C28-CFF9A8861689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32A23-78C9-01B3-EC7E-43308DA02632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61B04-1927-1E0D-5C11-B3258305C709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087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 flipV="1">
            <a:off x="3339455" y="2780928"/>
            <a:ext cx="740320" cy="180913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Request’s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HTML, CSS, XML, JSON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Information for the request.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Blobs etc.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73E48-EA1B-9E77-7354-DE647D59F4E1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27707-209F-2740-4708-1EE539AE61D7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DEC68-C073-A024-FCD7-21A2B4EDE0FB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13943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1988840"/>
            <a:ext cx="730200" cy="85516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636614"/>
            <a:ext cx="6841976" cy="48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Status Codes for Operation Result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100-199: </a:t>
            </a:r>
            <a:r>
              <a:rPr lang="en-US" sz="2000" dirty="0">
                <a:solidFill>
                  <a:schemeClr val="accent4"/>
                </a:solidFill>
              </a:rPr>
              <a:t>Informational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200-299: </a:t>
            </a:r>
            <a:r>
              <a:rPr lang="en-US" sz="2000" dirty="0">
                <a:solidFill>
                  <a:schemeClr val="accent4"/>
                </a:solidFill>
              </a:rPr>
              <a:t>Success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200 – OK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201 – Created 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204 – No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300-399: </a:t>
            </a:r>
            <a:r>
              <a:rPr lang="en-US" sz="2000" dirty="0">
                <a:solidFill>
                  <a:schemeClr val="accent4"/>
                </a:solidFill>
              </a:rPr>
              <a:t>Redirection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400-499: </a:t>
            </a:r>
            <a:r>
              <a:rPr lang="en-US" sz="2000" dirty="0">
                <a:solidFill>
                  <a:schemeClr val="accent4"/>
                </a:solidFill>
              </a:rPr>
              <a:t>Client Errors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400 – Bad Request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404 – Not Found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409 – Conflict 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500-599: </a:t>
            </a:r>
            <a:r>
              <a:rPr lang="en-US" sz="2000" dirty="0">
                <a:solidFill>
                  <a:schemeClr val="accent4"/>
                </a:solidFill>
              </a:rPr>
              <a:t>Server Errors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500 – Internal Server Error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9FB619-698C-E0A1-4029-9A5303A24FED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B2002-F57E-88B7-A50A-4E4A35D2BCC7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9E967-5BDC-158F-3BA0-E522D9E2544B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21871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Status code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2844005"/>
            <a:ext cx="7302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Response’s Metadata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Type</a:t>
            </a:r>
            <a:r>
              <a:rPr lang="en-US" sz="2000" dirty="0">
                <a:solidFill>
                  <a:schemeClr val="accent4"/>
                </a:solidFill>
              </a:rPr>
              <a:t> : Content’s Format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Length </a:t>
            </a:r>
            <a:r>
              <a:rPr lang="en-US" sz="2000" dirty="0">
                <a:solidFill>
                  <a:schemeClr val="accent4"/>
                </a:solidFill>
              </a:rPr>
              <a:t>: Size of the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Expires</a:t>
            </a:r>
            <a:r>
              <a:rPr lang="en-US" sz="2000" dirty="0">
                <a:solidFill>
                  <a:schemeClr val="accent4"/>
                </a:solidFill>
              </a:rPr>
              <a:t> : When is this invalid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headers…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CF7155-ED76-BDBF-4977-C11F1074EE13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BE883-7971-3EBB-7840-0801FFCB4F4D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4105E-E937-A00F-4EF3-34C3306EB3D3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74506"/>
              </p:ext>
            </p:extLst>
          </p:nvPr>
        </p:nvGraphicFramePr>
        <p:xfrm>
          <a:off x="900086" y="1592796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Status code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 flipV="1">
            <a:off x="3339455" y="2780928"/>
            <a:ext cx="740320" cy="180913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HTML, CSS, XML, JSON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Blobs etc.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BF4554-E02D-78DC-B701-ED76BE91A29F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8BDB7-BE36-AB47-8C75-8AFB49D0E87C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F1466-6B78-6E9F-2CD2-2FFB69D64B4F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51923"/>
              </p:ext>
            </p:extLst>
          </p:nvPr>
        </p:nvGraphicFramePr>
        <p:xfrm>
          <a:off x="7247621" y="1575867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Status code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BF4554-E02D-78DC-B701-ED76BE91A29F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8BDB7-BE36-AB47-8C75-8AFB49D0E87C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F1466-6B78-6E9F-2CD2-2FFB69D64B4F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88140CC5-3829-648D-DF53-1F1CBFCA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4721"/>
              </p:ext>
            </p:extLst>
          </p:nvPr>
        </p:nvGraphicFramePr>
        <p:xfrm>
          <a:off x="2392219" y="1574100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rgbClr val="C42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headers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9B894A-1EC8-8531-AF4C-DDE388F91574}"/>
              </a:ext>
            </a:extLst>
          </p:cNvPr>
          <p:cNvSpPr txBox="1"/>
          <p:nvPr/>
        </p:nvSpPr>
        <p:spPr>
          <a:xfrm>
            <a:off x="2929216" y="597524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F2195-8039-6BEE-3B64-ACFD5E8E82B0}"/>
              </a:ext>
            </a:extLst>
          </p:cNvPr>
          <p:cNvSpPr txBox="1"/>
          <p:nvPr/>
        </p:nvSpPr>
        <p:spPr>
          <a:xfrm>
            <a:off x="7677601" y="597524"/>
            <a:ext cx="157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7829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541041" y="1484784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966627"/>
            <a:ext cx="4114799" cy="2852737"/>
          </a:xfrm>
        </p:spPr>
        <p:txBody>
          <a:bodyPr/>
          <a:lstStyle/>
          <a:p>
            <a:r>
              <a:rPr lang="en-US" dirty="0">
                <a:solidFill>
                  <a:srgbClr val="403551"/>
                </a:solidFill>
              </a:rPr>
              <a:t>What is REST?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C14F0A-1EC0-4871-9EB1-7291BB294AC7}"/>
              </a:ext>
            </a:extLst>
          </p:cNvPr>
          <p:cNvCxnSpPr>
            <a:cxnSpLocks/>
          </p:cNvCxnSpPr>
          <p:nvPr/>
        </p:nvCxnSpPr>
        <p:spPr>
          <a:xfrm>
            <a:off x="5159896" y="188640"/>
            <a:ext cx="0" cy="606928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FFF4BFF-4EA9-4964-BDFA-2863CB59646F}"/>
              </a:ext>
            </a:extLst>
          </p:cNvPr>
          <p:cNvSpPr txBox="1">
            <a:spLocks/>
          </p:cNvSpPr>
          <p:nvPr/>
        </p:nvSpPr>
        <p:spPr>
          <a:xfrm>
            <a:off x="5663953" y="1484784"/>
            <a:ext cx="6336698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 err="1">
                <a:solidFill>
                  <a:schemeClr val="accent4"/>
                </a:solidFill>
              </a:rPr>
              <a:t>REpresentational</a:t>
            </a:r>
            <a:r>
              <a:rPr lang="en-US" sz="3200" b="1" dirty="0">
                <a:solidFill>
                  <a:schemeClr val="accent4"/>
                </a:solidFill>
              </a:rPr>
              <a:t> State Transfer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Client and Server are separate.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All Server Requests are stateless.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Cacheable Request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/>
              </a:solidFill>
            </a:endParaRPr>
          </a:p>
          <a:p>
            <a:pPr algn="l"/>
            <a:r>
              <a:rPr lang="en-US" sz="2000" b="1" dirty="0">
                <a:solidFill>
                  <a:schemeClr val="accent4"/>
                </a:solidFill>
              </a:rPr>
              <a:t>Issues: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REST is not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89FC1-6DA7-3714-028D-DF741E15E5D4}"/>
              </a:ext>
            </a:extLst>
          </p:cNvPr>
          <p:cNvSpPr/>
          <p:nvPr/>
        </p:nvSpPr>
        <p:spPr>
          <a:xfrm rot="2700000">
            <a:off x="10366294" y="5375155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95512-9034-9A8D-3127-2C0936A1B180}"/>
              </a:ext>
            </a:extLst>
          </p:cNvPr>
          <p:cNvSpPr/>
          <p:nvPr/>
        </p:nvSpPr>
        <p:spPr>
          <a:xfrm>
            <a:off x="0" y="1733088"/>
            <a:ext cx="470517" cy="2849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2379-EE40-753B-68A6-27F6635E021E}"/>
              </a:ext>
            </a:extLst>
          </p:cNvPr>
          <p:cNvSpPr/>
          <p:nvPr/>
        </p:nvSpPr>
        <p:spPr>
          <a:xfrm rot="5400000">
            <a:off x="1290221" y="521876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07" y="973931"/>
            <a:ext cx="7658868" cy="285273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andara Light" panose="020E0502030303020204" pitchFamily="34" charset="0"/>
              </a:rPr>
              <a:t>“</a:t>
            </a:r>
            <a:r>
              <a:rPr lang="en-US" sz="6600" b="1" dirty="0">
                <a:solidFill>
                  <a:schemeClr val="accent1"/>
                </a:solidFill>
                <a:latin typeface="Candara Light" panose="020E0502030303020204" pitchFamily="34" charset="0"/>
              </a:rPr>
              <a:t>API</a:t>
            </a:r>
            <a:r>
              <a:rPr lang="en-US" sz="6600" dirty="0">
                <a:latin typeface="Candara Light" panose="020E0502030303020204" pitchFamily="34" charset="0"/>
              </a:rPr>
              <a:t> is AWESOME”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9455-EBAE-3FCB-CA67-672733C147BD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30AB-1765-500E-19CE-8162D6CDBA4D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74000-9E45-7FB3-1526-6D990BDED2D0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03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Placeholder 12">
            <a:extLst>
              <a:ext uri="{FF2B5EF4-FFF2-40B4-BE49-F238E27FC236}">
                <a16:creationId xmlns:a16="http://schemas.microsoft.com/office/drawing/2014/main" id="{CAE0BF50-A5B0-4303-8617-CE8DCFA01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5553"/>
          <a:stretch>
            <a:fillRect/>
          </a:stretch>
        </p:blipFill>
        <p:spPr>
          <a:xfrm>
            <a:off x="8887161" y="3274170"/>
            <a:ext cx="2880319" cy="2560150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B0B23-7A84-4B43-B818-848AB4ECCDAE}"/>
              </a:ext>
            </a:extLst>
          </p:cNvPr>
          <p:cNvSpPr txBox="1"/>
          <p:nvPr/>
        </p:nvSpPr>
        <p:spPr>
          <a:xfrm>
            <a:off x="0" y="944779"/>
            <a:ext cx="120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0B0F0"/>
                </a:solidFill>
                <a:latin typeface="Bodoni MT" panose="02070603080606020203" pitchFamily="18" charset="0"/>
              </a:rPr>
              <a:t>RESTFUL API WITH ASP.NET CORE</a:t>
            </a:r>
            <a:endParaRPr lang="en-US" sz="44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89DAD-9A38-40DD-9EF4-41E441A18B28}"/>
              </a:ext>
            </a:extLst>
          </p:cNvPr>
          <p:cNvCxnSpPr>
            <a:cxnSpLocks/>
          </p:cNvCxnSpPr>
          <p:nvPr/>
        </p:nvCxnSpPr>
        <p:spPr>
          <a:xfrm>
            <a:off x="5087888" y="1976039"/>
            <a:ext cx="71041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AF0A4-272F-4ED2-9B83-40E6A6EB34CB}"/>
              </a:ext>
            </a:extLst>
          </p:cNvPr>
          <p:cNvSpPr/>
          <p:nvPr/>
        </p:nvSpPr>
        <p:spPr>
          <a:xfrm>
            <a:off x="5015880" y="1940035"/>
            <a:ext cx="72008" cy="720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A74B50-9D93-479D-8F4D-4D6625A6EB3A}"/>
              </a:ext>
            </a:extLst>
          </p:cNvPr>
          <p:cNvCxnSpPr>
            <a:cxnSpLocks/>
          </p:cNvCxnSpPr>
          <p:nvPr/>
        </p:nvCxnSpPr>
        <p:spPr>
          <a:xfrm>
            <a:off x="0" y="5733256"/>
            <a:ext cx="9587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AA0F76-CE61-4A2C-A003-B7404FE04BC9}"/>
              </a:ext>
            </a:extLst>
          </p:cNvPr>
          <p:cNvSpPr/>
          <p:nvPr/>
        </p:nvSpPr>
        <p:spPr>
          <a:xfrm>
            <a:off x="958753" y="5539372"/>
            <a:ext cx="312711" cy="33854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B552A-3C2C-49F2-9900-9E3B76EFE34C}"/>
              </a:ext>
            </a:extLst>
          </p:cNvPr>
          <p:cNvSpPr txBox="1"/>
          <p:nvPr/>
        </p:nvSpPr>
        <p:spPr>
          <a:xfrm>
            <a:off x="1443684" y="5563979"/>
            <a:ext cx="229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www.dotnetmastery.com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EAB896-D4A8-4AE9-8BAD-E582A5A4B076}"/>
              </a:ext>
            </a:extLst>
          </p:cNvPr>
          <p:cNvSpPr txBox="1"/>
          <p:nvPr/>
        </p:nvSpPr>
        <p:spPr>
          <a:xfrm>
            <a:off x="851756" y="4470212"/>
            <a:ext cx="36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Bhrugen Patel</a:t>
            </a:r>
            <a:endParaRPr lang="en-US" sz="4800" dirty="0">
              <a:solidFill>
                <a:srgbClr val="00B0F0"/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E18D36-1C29-4E89-99B2-7C1FA5FF4BF4}"/>
              </a:ext>
            </a:extLst>
          </p:cNvPr>
          <p:cNvCxnSpPr>
            <a:cxnSpLocks/>
          </p:cNvCxnSpPr>
          <p:nvPr/>
        </p:nvCxnSpPr>
        <p:spPr>
          <a:xfrm>
            <a:off x="11327356" y="5815446"/>
            <a:ext cx="864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2F177D1-E830-4519-AC97-301C93F26357}"/>
              </a:ext>
            </a:extLst>
          </p:cNvPr>
          <p:cNvSpPr/>
          <p:nvPr/>
        </p:nvSpPr>
        <p:spPr>
          <a:xfrm>
            <a:off x="11208019" y="5752653"/>
            <a:ext cx="119337" cy="12307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789CF2-5E29-59B5-D9D9-2308F093A064}"/>
              </a:ext>
            </a:extLst>
          </p:cNvPr>
          <p:cNvSpPr/>
          <p:nvPr/>
        </p:nvSpPr>
        <p:spPr>
          <a:xfrm rot="2700000">
            <a:off x="10692878" y="5665297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5DB09-90A9-EB48-D078-6F7509CD9921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86053-53F4-52BC-BF8C-B3FEEA111503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FA06252-82E6-6FAD-47D0-761BA3BB1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7" y="489384"/>
            <a:ext cx="2134814" cy="21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56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5C5E9-4690-4E0F-97C5-6B397C78524E}"/>
              </a:ext>
            </a:extLst>
          </p:cNvPr>
          <p:cNvSpPr/>
          <p:nvPr/>
        </p:nvSpPr>
        <p:spPr>
          <a:xfrm rot="11961494">
            <a:off x="7394034" y="-1503514"/>
            <a:ext cx="4556925" cy="7357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>
                  <a:lumMod val="75000"/>
                </a:schemeClr>
              </a:gs>
              <a:gs pos="1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33DD0-30EA-4F56-8AE5-C206DC43D69E}"/>
              </a:ext>
            </a:extLst>
          </p:cNvPr>
          <p:cNvSpPr txBox="1"/>
          <p:nvPr/>
        </p:nvSpPr>
        <p:spPr>
          <a:xfrm>
            <a:off x="1080851" y="546653"/>
            <a:ext cx="603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PREREQUISITES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15E70-937A-4F5C-AC82-51A03B1D141D}"/>
              </a:ext>
            </a:extLst>
          </p:cNvPr>
          <p:cNvSpPr txBox="1"/>
          <p:nvPr/>
        </p:nvSpPr>
        <p:spPr>
          <a:xfrm>
            <a:off x="5888484" y="-50043"/>
            <a:ext cx="35909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</a:t>
            </a:r>
            <a:r>
              <a:rPr lang="en-US" sz="2400" b="1" spc="600" dirty="0">
                <a:solidFill>
                  <a:schemeClr val="accent4"/>
                </a:solidFill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C3BD68-EDD7-42A6-9B7B-D54F6B44AB40}"/>
              </a:ext>
            </a:extLst>
          </p:cNvPr>
          <p:cNvSpPr/>
          <p:nvPr/>
        </p:nvSpPr>
        <p:spPr>
          <a:xfrm>
            <a:off x="1611995" y="1552588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C# (3-6months)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66FA85-1B4E-43BC-83DD-138987AC02FB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153274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59D4D9-5BD0-44ED-A759-1A1D3A28B1D7}"/>
              </a:ext>
            </a:extLst>
          </p:cNvPr>
          <p:cNvSpPr/>
          <p:nvPr/>
        </p:nvSpPr>
        <p:spPr>
          <a:xfrm>
            <a:off x="1611995" y="2077061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Core MVC (CRUD)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58D9AF8-F47F-48AE-ADB2-81C034D96E58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110487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2CBC13-10D9-4977-91E9-189BC1B5270B}"/>
              </a:ext>
            </a:extLst>
          </p:cNvPr>
          <p:cNvSpPr/>
          <p:nvPr/>
        </p:nvSpPr>
        <p:spPr>
          <a:xfrm>
            <a:off x="1611995" y="2674847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 Core Basics (CRUD)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4ACC10B-3478-467B-9B0A-39A7F1700E57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726028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43CF-3DFC-4489-9B92-F38C1068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9F071-5F96-3BA5-2530-B77A8203D4C7}"/>
              </a:ext>
            </a:extLst>
          </p:cNvPr>
          <p:cNvSpPr/>
          <p:nvPr/>
        </p:nvSpPr>
        <p:spPr>
          <a:xfrm>
            <a:off x="7945515" y="1686757"/>
            <a:ext cx="3329126" cy="7377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3A9A13-FD72-81C9-3E5C-C166DF12E5FE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482AC7-1C50-47DD-24EC-EC5EDF687392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D7FB36-D42D-F421-09DF-72B314E06148}"/>
              </a:ext>
            </a:extLst>
          </p:cNvPr>
          <p:cNvSpPr/>
          <p:nvPr/>
        </p:nvSpPr>
        <p:spPr>
          <a:xfrm rot="5400000">
            <a:off x="1290221" y="519971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7E0C5EE-544B-66F6-54CF-C9B21615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12" y="1771866"/>
            <a:ext cx="3214030" cy="32140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5CE571-220A-41AB-4544-D7B8F60355A4}"/>
              </a:ext>
            </a:extLst>
          </p:cNvPr>
          <p:cNvSpPr/>
          <p:nvPr/>
        </p:nvSpPr>
        <p:spPr>
          <a:xfrm>
            <a:off x="8231763" y="5952931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MVC/EF Core Basics Course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7DD0B-D6CE-FEED-0738-A72744D5ED1F}"/>
              </a:ext>
            </a:extLst>
          </p:cNvPr>
          <p:cNvSpPr txBox="1"/>
          <p:nvPr/>
        </p:nvSpPr>
        <p:spPr>
          <a:xfrm>
            <a:off x="7649995" y="6445188"/>
            <a:ext cx="7089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https://www.dotnetmastery.com/Home/Vlog</a:t>
            </a:r>
          </a:p>
        </p:txBody>
      </p:sp>
    </p:spTree>
    <p:extLst>
      <p:ext uri="{BB962C8B-B14F-4D97-AF65-F5344CB8AC3E}">
        <p14:creationId xmlns:p14="http://schemas.microsoft.com/office/powerpoint/2010/main" val="242390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 animBg="1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EF81-73CE-8562-131C-CAF7B395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F00E81FE-3C3B-B572-386B-9F2D6790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5865"/>
            <a:ext cx="12500657" cy="8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138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5C5E9-4690-4E0F-97C5-6B397C78524E}"/>
              </a:ext>
            </a:extLst>
          </p:cNvPr>
          <p:cNvSpPr/>
          <p:nvPr/>
        </p:nvSpPr>
        <p:spPr>
          <a:xfrm rot="11961494">
            <a:off x="7394034" y="-1503514"/>
            <a:ext cx="4556925" cy="7357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>
                  <a:lumMod val="75000"/>
                </a:schemeClr>
              </a:gs>
              <a:gs pos="1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33DD0-30EA-4F56-8AE5-C206DC43D69E}"/>
              </a:ext>
            </a:extLst>
          </p:cNvPr>
          <p:cNvSpPr txBox="1"/>
          <p:nvPr/>
        </p:nvSpPr>
        <p:spPr>
          <a:xfrm>
            <a:off x="1080851" y="546653"/>
            <a:ext cx="603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QUESTIONS/ISSUES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15E70-937A-4F5C-AC82-51A03B1D141D}"/>
              </a:ext>
            </a:extLst>
          </p:cNvPr>
          <p:cNvSpPr txBox="1"/>
          <p:nvPr/>
        </p:nvSpPr>
        <p:spPr>
          <a:xfrm>
            <a:off x="5888484" y="-50043"/>
            <a:ext cx="35909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</a:t>
            </a:r>
            <a:r>
              <a:rPr lang="en-US" sz="2400" b="1" spc="600" dirty="0">
                <a:solidFill>
                  <a:schemeClr val="accent4"/>
                </a:solidFill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C3BD68-EDD7-42A6-9B7B-D54F6B44AB40}"/>
              </a:ext>
            </a:extLst>
          </p:cNvPr>
          <p:cNvSpPr/>
          <p:nvPr/>
        </p:nvSpPr>
        <p:spPr>
          <a:xfrm>
            <a:off x="1611995" y="1552588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it!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66FA85-1B4E-43BC-83DD-138987AC02FB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153274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59D4D9-5BD0-44ED-A759-1A1D3A28B1D7}"/>
              </a:ext>
            </a:extLst>
          </p:cNvPr>
          <p:cNvSpPr/>
          <p:nvPr/>
        </p:nvSpPr>
        <p:spPr>
          <a:xfrm>
            <a:off x="1611995" y="2077061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Q&amp;A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58D9AF8-F47F-48AE-ADB2-81C034D96E58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110487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2CBC13-10D9-4977-91E9-189BC1B5270B}"/>
              </a:ext>
            </a:extLst>
          </p:cNvPr>
          <p:cNvSpPr/>
          <p:nvPr/>
        </p:nvSpPr>
        <p:spPr>
          <a:xfrm>
            <a:off x="1611995" y="2674847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with Git Repo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4ACC10B-3478-467B-9B0A-39A7F1700E57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726028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43CF-3DFC-4489-9B92-F38C1068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9F071-5F96-3BA5-2530-B77A8203D4C7}"/>
              </a:ext>
            </a:extLst>
          </p:cNvPr>
          <p:cNvSpPr/>
          <p:nvPr/>
        </p:nvSpPr>
        <p:spPr>
          <a:xfrm>
            <a:off x="7945515" y="1686757"/>
            <a:ext cx="3329126" cy="7377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482AC7-1C50-47DD-24EC-EC5EDF687392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D7FB36-D42D-F421-09DF-72B314E06148}"/>
              </a:ext>
            </a:extLst>
          </p:cNvPr>
          <p:cNvSpPr/>
          <p:nvPr/>
        </p:nvSpPr>
        <p:spPr>
          <a:xfrm rot="5400000">
            <a:off x="1290221" y="519971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7E0C5EE-544B-66F6-54CF-C9B21615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12" y="1771866"/>
            <a:ext cx="3214030" cy="32140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43380E-D5A4-CF3F-EF1B-97145A4DE87B}"/>
              </a:ext>
            </a:extLst>
          </p:cNvPr>
          <p:cNvSpPr/>
          <p:nvPr/>
        </p:nvSpPr>
        <p:spPr>
          <a:xfrm>
            <a:off x="1611995" y="3337008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Raise a new Question on Udemy!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5F42535-2582-B58D-068F-7EE21A559914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3388189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97384E-7CED-E1E1-23AA-2D8FA2CE798C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 animBg="1"/>
      <p:bldP spid="1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5C5E9-4690-4E0F-97C5-6B397C78524E}"/>
              </a:ext>
            </a:extLst>
          </p:cNvPr>
          <p:cNvSpPr/>
          <p:nvPr/>
        </p:nvSpPr>
        <p:spPr>
          <a:xfrm rot="11961494">
            <a:off x="7394034" y="-1503514"/>
            <a:ext cx="4556925" cy="7357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>
                  <a:lumMod val="75000"/>
                </a:schemeClr>
              </a:gs>
              <a:gs pos="1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33DD0-30EA-4F56-8AE5-C206DC43D69E}"/>
              </a:ext>
            </a:extLst>
          </p:cNvPr>
          <p:cNvSpPr txBox="1"/>
          <p:nvPr/>
        </p:nvSpPr>
        <p:spPr>
          <a:xfrm>
            <a:off x="1080851" y="546653"/>
            <a:ext cx="603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Topics Covered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15E70-937A-4F5C-AC82-51A03B1D141D}"/>
              </a:ext>
            </a:extLst>
          </p:cNvPr>
          <p:cNvSpPr txBox="1"/>
          <p:nvPr/>
        </p:nvSpPr>
        <p:spPr>
          <a:xfrm>
            <a:off x="5888484" y="-50043"/>
            <a:ext cx="35909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</a:t>
            </a:r>
            <a:r>
              <a:rPr lang="en-US" sz="2400" b="1" spc="600" dirty="0">
                <a:solidFill>
                  <a:schemeClr val="accent4"/>
                </a:solidFill>
              </a:rPr>
              <a:t>API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1D3742-F358-4A0B-839F-C5CA3E9F79A5}"/>
              </a:ext>
            </a:extLst>
          </p:cNvPr>
          <p:cNvSpPr/>
          <p:nvPr/>
        </p:nvSpPr>
        <p:spPr>
          <a:xfrm>
            <a:off x="5567060" y="4528185"/>
            <a:ext cx="1170295" cy="879776"/>
          </a:xfrm>
          <a:custGeom>
            <a:avLst/>
            <a:gdLst/>
            <a:ahLst/>
            <a:cxnLst/>
            <a:rect l="l" t="t" r="r" b="b"/>
            <a:pathLst>
              <a:path w="1360093" h="1022458">
                <a:moveTo>
                  <a:pt x="1142776" y="0"/>
                </a:moveTo>
                <a:cubicBezTo>
                  <a:pt x="1181964" y="0"/>
                  <a:pt x="1215215" y="2078"/>
                  <a:pt x="1242528" y="6234"/>
                </a:cubicBezTo>
                <a:cubicBezTo>
                  <a:pt x="1269841" y="10390"/>
                  <a:pt x="1292107" y="19000"/>
                  <a:pt x="1309326" y="32063"/>
                </a:cubicBezTo>
                <a:cubicBezTo>
                  <a:pt x="1326545" y="45126"/>
                  <a:pt x="1339311" y="63829"/>
                  <a:pt x="1347624" y="88173"/>
                </a:cubicBezTo>
                <a:cubicBezTo>
                  <a:pt x="1355936" y="112518"/>
                  <a:pt x="1360093" y="144878"/>
                  <a:pt x="1360093" y="185253"/>
                </a:cubicBezTo>
                <a:cubicBezTo>
                  <a:pt x="1360093" y="230379"/>
                  <a:pt x="1358015" y="271943"/>
                  <a:pt x="1353858" y="309944"/>
                </a:cubicBezTo>
                <a:cubicBezTo>
                  <a:pt x="1349702" y="347944"/>
                  <a:pt x="1342874" y="384164"/>
                  <a:pt x="1333374" y="418602"/>
                </a:cubicBezTo>
                <a:cubicBezTo>
                  <a:pt x="1323873" y="453040"/>
                  <a:pt x="1311107" y="486291"/>
                  <a:pt x="1295076" y="518354"/>
                </a:cubicBezTo>
                <a:cubicBezTo>
                  <a:pt x="1279044" y="550417"/>
                  <a:pt x="1259747" y="583074"/>
                  <a:pt x="1237184" y="616325"/>
                </a:cubicBezTo>
                <a:lnTo>
                  <a:pt x="1009179" y="956551"/>
                </a:lnTo>
                <a:cubicBezTo>
                  <a:pt x="1000867" y="968426"/>
                  <a:pt x="992257" y="978520"/>
                  <a:pt x="983351" y="986833"/>
                </a:cubicBezTo>
                <a:cubicBezTo>
                  <a:pt x="974444" y="995145"/>
                  <a:pt x="963163" y="1001974"/>
                  <a:pt x="949506" y="1007317"/>
                </a:cubicBezTo>
                <a:cubicBezTo>
                  <a:pt x="935850" y="1012661"/>
                  <a:pt x="919521" y="1016521"/>
                  <a:pt x="900521" y="1018896"/>
                </a:cubicBezTo>
                <a:cubicBezTo>
                  <a:pt x="881520" y="1021271"/>
                  <a:pt x="858364" y="1022458"/>
                  <a:pt x="831051" y="1022458"/>
                </a:cubicBezTo>
                <a:cubicBezTo>
                  <a:pt x="800175" y="1022458"/>
                  <a:pt x="775237" y="1021271"/>
                  <a:pt x="756237" y="1018896"/>
                </a:cubicBezTo>
                <a:cubicBezTo>
                  <a:pt x="737236" y="1016521"/>
                  <a:pt x="722986" y="1012067"/>
                  <a:pt x="713486" y="1005536"/>
                </a:cubicBezTo>
                <a:cubicBezTo>
                  <a:pt x="703986" y="999005"/>
                  <a:pt x="699236" y="990989"/>
                  <a:pt x="699236" y="981489"/>
                </a:cubicBezTo>
                <a:cubicBezTo>
                  <a:pt x="699236" y="971988"/>
                  <a:pt x="701611" y="960707"/>
                  <a:pt x="706361" y="947644"/>
                </a:cubicBezTo>
                <a:lnTo>
                  <a:pt x="916552" y="461353"/>
                </a:lnTo>
                <a:lnTo>
                  <a:pt x="916552" y="185253"/>
                </a:lnTo>
                <a:cubicBezTo>
                  <a:pt x="916552" y="144878"/>
                  <a:pt x="921006" y="112518"/>
                  <a:pt x="929912" y="88173"/>
                </a:cubicBezTo>
                <a:cubicBezTo>
                  <a:pt x="938818" y="63829"/>
                  <a:pt x="952475" y="45126"/>
                  <a:pt x="970882" y="32063"/>
                </a:cubicBezTo>
                <a:cubicBezTo>
                  <a:pt x="989288" y="19000"/>
                  <a:pt x="1012742" y="10390"/>
                  <a:pt x="1041243" y="6234"/>
                </a:cubicBezTo>
                <a:cubicBezTo>
                  <a:pt x="1069743" y="2078"/>
                  <a:pt x="1103588" y="0"/>
                  <a:pt x="1142776" y="0"/>
                </a:cubicBezTo>
                <a:close/>
                <a:moveTo>
                  <a:pt x="442730" y="0"/>
                </a:moveTo>
                <a:cubicBezTo>
                  <a:pt x="481918" y="0"/>
                  <a:pt x="515169" y="2078"/>
                  <a:pt x="542482" y="6234"/>
                </a:cubicBezTo>
                <a:cubicBezTo>
                  <a:pt x="569795" y="10390"/>
                  <a:pt x="592358" y="19000"/>
                  <a:pt x="610171" y="32063"/>
                </a:cubicBezTo>
                <a:cubicBezTo>
                  <a:pt x="627984" y="45126"/>
                  <a:pt x="640750" y="63829"/>
                  <a:pt x="648469" y="88173"/>
                </a:cubicBezTo>
                <a:cubicBezTo>
                  <a:pt x="656188" y="112518"/>
                  <a:pt x="660047" y="144878"/>
                  <a:pt x="660047" y="185253"/>
                </a:cubicBezTo>
                <a:cubicBezTo>
                  <a:pt x="660047" y="230379"/>
                  <a:pt x="657969" y="271943"/>
                  <a:pt x="653813" y="309944"/>
                </a:cubicBezTo>
                <a:cubicBezTo>
                  <a:pt x="649656" y="347944"/>
                  <a:pt x="642828" y="384164"/>
                  <a:pt x="633328" y="418602"/>
                </a:cubicBezTo>
                <a:cubicBezTo>
                  <a:pt x="623828" y="453040"/>
                  <a:pt x="611062" y="486291"/>
                  <a:pt x="595030" y="518354"/>
                </a:cubicBezTo>
                <a:cubicBezTo>
                  <a:pt x="578999" y="550417"/>
                  <a:pt x="559701" y="583074"/>
                  <a:pt x="537138" y="616325"/>
                </a:cubicBezTo>
                <a:lnTo>
                  <a:pt x="310915" y="956551"/>
                </a:lnTo>
                <a:cubicBezTo>
                  <a:pt x="302602" y="968426"/>
                  <a:pt x="293993" y="978520"/>
                  <a:pt x="285086" y="986833"/>
                </a:cubicBezTo>
                <a:cubicBezTo>
                  <a:pt x="276180" y="995145"/>
                  <a:pt x="264898" y="1001974"/>
                  <a:pt x="251242" y="1007317"/>
                </a:cubicBezTo>
                <a:cubicBezTo>
                  <a:pt x="237585" y="1012661"/>
                  <a:pt x="221257" y="1016521"/>
                  <a:pt x="202256" y="1018896"/>
                </a:cubicBezTo>
                <a:cubicBezTo>
                  <a:pt x="183256" y="1021271"/>
                  <a:pt x="159506" y="1022458"/>
                  <a:pt x="131005" y="1022458"/>
                </a:cubicBezTo>
                <a:cubicBezTo>
                  <a:pt x="100130" y="1022458"/>
                  <a:pt x="75192" y="1021271"/>
                  <a:pt x="56191" y="1018896"/>
                </a:cubicBezTo>
                <a:cubicBezTo>
                  <a:pt x="37191" y="1016521"/>
                  <a:pt x="23237" y="1012067"/>
                  <a:pt x="14331" y="1005536"/>
                </a:cubicBezTo>
                <a:cubicBezTo>
                  <a:pt x="5424" y="999005"/>
                  <a:pt x="674" y="990989"/>
                  <a:pt x="80" y="981489"/>
                </a:cubicBezTo>
                <a:cubicBezTo>
                  <a:pt x="-513" y="971988"/>
                  <a:pt x="2159" y="960707"/>
                  <a:pt x="8096" y="947644"/>
                </a:cubicBezTo>
                <a:lnTo>
                  <a:pt x="216507" y="461353"/>
                </a:lnTo>
                <a:lnTo>
                  <a:pt x="216507" y="185253"/>
                </a:lnTo>
                <a:cubicBezTo>
                  <a:pt x="216507" y="144878"/>
                  <a:pt x="220960" y="112518"/>
                  <a:pt x="229866" y="88173"/>
                </a:cubicBezTo>
                <a:cubicBezTo>
                  <a:pt x="238773" y="63829"/>
                  <a:pt x="252430" y="45126"/>
                  <a:pt x="270836" y="32063"/>
                </a:cubicBezTo>
                <a:cubicBezTo>
                  <a:pt x="289243" y="19000"/>
                  <a:pt x="312993" y="10390"/>
                  <a:pt x="342088" y="6234"/>
                </a:cubicBezTo>
                <a:cubicBezTo>
                  <a:pt x="371182" y="2078"/>
                  <a:pt x="404730" y="0"/>
                  <a:pt x="4427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C3BD68-EDD7-42A6-9B7B-D54F6B44AB40}"/>
              </a:ext>
            </a:extLst>
          </p:cNvPr>
          <p:cNvSpPr/>
          <p:nvPr/>
        </p:nvSpPr>
        <p:spPr>
          <a:xfrm>
            <a:off x="1611995" y="1552588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 Fundamentals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66FA85-1B4E-43BC-83DD-138987AC02FB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153274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59D4D9-5BD0-44ED-A759-1A1D3A28B1D7}"/>
              </a:ext>
            </a:extLst>
          </p:cNvPr>
          <p:cNvSpPr/>
          <p:nvPr/>
        </p:nvSpPr>
        <p:spPr>
          <a:xfrm>
            <a:off x="1611995" y="2077061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DTO’s in API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58D9AF8-F47F-48AE-ADB2-81C034D96E58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110487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2CBC13-10D9-4977-91E9-189BC1B5270B}"/>
              </a:ext>
            </a:extLst>
          </p:cNvPr>
          <p:cNvSpPr/>
          <p:nvPr/>
        </p:nvSpPr>
        <p:spPr>
          <a:xfrm>
            <a:off x="1611995" y="2674847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 Core in API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4ACC10B-3478-467B-9B0A-39A7F1700E57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726028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43CF-3DFC-4489-9B92-F38C1068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9F071-5F96-3BA5-2530-B77A8203D4C7}"/>
              </a:ext>
            </a:extLst>
          </p:cNvPr>
          <p:cNvSpPr/>
          <p:nvPr/>
        </p:nvSpPr>
        <p:spPr>
          <a:xfrm>
            <a:off x="7945515" y="1686757"/>
            <a:ext cx="3329126" cy="7377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8204D-25F1-F63B-7CFA-8776371FE31F}"/>
              </a:ext>
            </a:extLst>
          </p:cNvPr>
          <p:cNvSpPr/>
          <p:nvPr/>
        </p:nvSpPr>
        <p:spPr>
          <a:xfrm>
            <a:off x="1629751" y="3261671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AFD5CF6-01BD-AF59-65AD-94C4EDF25401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3321731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145F1-EFAB-E842-1FFF-07659DC69D35}"/>
              </a:ext>
            </a:extLst>
          </p:cNvPr>
          <p:cNvSpPr/>
          <p:nvPr/>
        </p:nvSpPr>
        <p:spPr>
          <a:xfrm>
            <a:off x="1611995" y="3879297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 Pattern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116372B-AD56-DB3B-9D31-98AA5666DE53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3930480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3A9A13-FD72-81C9-3E5C-C166DF12E5FE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482AC7-1C50-47DD-24EC-EC5EDF687392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D7FB36-D42D-F421-09DF-72B314E06148}"/>
              </a:ext>
            </a:extLst>
          </p:cNvPr>
          <p:cNvSpPr/>
          <p:nvPr/>
        </p:nvSpPr>
        <p:spPr>
          <a:xfrm rot="5400000">
            <a:off x="1290221" y="519971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AE9BD8-CD76-BC7C-6871-573FD8FEB46F}"/>
              </a:ext>
            </a:extLst>
          </p:cNvPr>
          <p:cNvSpPr/>
          <p:nvPr/>
        </p:nvSpPr>
        <p:spPr>
          <a:xfrm>
            <a:off x="1632086" y="4464893"/>
            <a:ext cx="4256398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 and Authorization in API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79F2F175-FD59-CAD4-D533-0B0168E8FD50}"/>
              </a:ext>
            </a:extLst>
          </p:cNvPr>
          <p:cNvSpPr>
            <a:spLocks noEditPoints="1"/>
          </p:cNvSpPr>
          <p:nvPr/>
        </p:nvSpPr>
        <p:spPr bwMode="auto">
          <a:xfrm>
            <a:off x="1231035" y="451607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3EB494-AC2C-0A36-50CE-78486CCE8788}"/>
              </a:ext>
            </a:extLst>
          </p:cNvPr>
          <p:cNvSpPr/>
          <p:nvPr/>
        </p:nvSpPr>
        <p:spPr>
          <a:xfrm>
            <a:off x="1632085" y="4982434"/>
            <a:ext cx="4653675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Versioning, Filtering, Sorting, Caching etc.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8BEA886-26D5-A427-2DA0-AFAD8B9E85A6}"/>
              </a:ext>
            </a:extLst>
          </p:cNvPr>
          <p:cNvSpPr>
            <a:spLocks noEditPoints="1"/>
          </p:cNvSpPr>
          <p:nvPr/>
        </p:nvSpPr>
        <p:spPr bwMode="auto">
          <a:xfrm>
            <a:off x="1231035" y="5033617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EB96F-D247-736A-FE3B-77389849A295}"/>
              </a:ext>
            </a:extLst>
          </p:cNvPr>
          <p:cNvSpPr/>
          <p:nvPr/>
        </p:nvSpPr>
        <p:spPr>
          <a:xfrm>
            <a:off x="1611994" y="5478157"/>
            <a:ext cx="5331731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Consuming API with authentication endpoints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55464365-272A-E9BE-A595-1879B3551689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5529340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629E90-B442-B536-9B0A-506458D7F303}"/>
              </a:ext>
            </a:extLst>
          </p:cNvPr>
          <p:cNvSpPr/>
          <p:nvPr/>
        </p:nvSpPr>
        <p:spPr>
          <a:xfrm>
            <a:off x="1631044" y="5954407"/>
            <a:ext cx="5331731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Deploying API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08BBEAF1-EE15-4107-00D9-14E5E70857B5}"/>
              </a:ext>
            </a:extLst>
          </p:cNvPr>
          <p:cNvSpPr>
            <a:spLocks noEditPoints="1"/>
          </p:cNvSpPr>
          <p:nvPr/>
        </p:nvSpPr>
        <p:spPr bwMode="auto">
          <a:xfrm>
            <a:off x="1229994" y="6005590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Picture 4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C7E0C5EE-544B-66F6-54CF-C9B21615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12" y="1771866"/>
            <a:ext cx="3214030" cy="32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81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 animBg="1"/>
      <p:bldP spid="19" grpId="0"/>
      <p:bldP spid="22" grpId="0" animBg="1"/>
      <p:bldP spid="23" grpId="0"/>
      <p:bldP spid="31" grpId="0" animBg="1"/>
      <p:bldP spid="32" grpId="0"/>
      <p:bldP spid="33" grpId="0" animBg="1"/>
      <p:bldP spid="34" grpId="0"/>
      <p:bldP spid="35" grpId="0" animBg="1"/>
      <p:bldP spid="39" grpId="0"/>
      <p:bldP spid="40" grpId="0" animBg="1"/>
      <p:bldP spid="4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07" y="973931"/>
            <a:ext cx="7658868" cy="285273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andara Light" panose="020E0502030303020204" pitchFamily="34" charset="0"/>
              </a:rPr>
              <a:t>What is an </a:t>
            </a:r>
            <a:r>
              <a:rPr lang="en-US" sz="6600" b="1" dirty="0">
                <a:solidFill>
                  <a:schemeClr val="accent1"/>
                </a:solidFill>
                <a:latin typeface="Candara Light" panose="020E0502030303020204" pitchFamily="34" charset="0"/>
              </a:rPr>
              <a:t>API</a:t>
            </a:r>
            <a:r>
              <a:rPr lang="en-US" sz="6600" dirty="0">
                <a:latin typeface="Candara Light" panose="020E0502030303020204" pitchFamily="34" charset="0"/>
              </a:rPr>
              <a:t>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669455-EBAE-3FCB-CA67-672733C147BD}"/>
              </a:ext>
            </a:extLst>
          </p:cNvPr>
          <p:cNvSpPr/>
          <p:nvPr/>
        </p:nvSpPr>
        <p:spPr>
          <a:xfrm rot="2700000">
            <a:off x="10366294" y="534658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30AB-1765-500E-19CE-8162D6CDBA4D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74000-9E45-7FB3-1526-6D990BDED2D0}"/>
              </a:ext>
            </a:extLst>
          </p:cNvPr>
          <p:cNvSpPr/>
          <p:nvPr/>
        </p:nvSpPr>
        <p:spPr>
          <a:xfrm rot="5400000">
            <a:off x="1290221" y="5190189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2B0"/>
      </a:accent1>
      <a:accent2>
        <a:srgbClr val="0094C8"/>
      </a:accent2>
      <a:accent3>
        <a:srgbClr val="00A4DE"/>
      </a:accent3>
      <a:accent4>
        <a:srgbClr val="00B0F0"/>
      </a:accent4>
      <a:accent5>
        <a:srgbClr val="0094C8"/>
      </a:accent5>
      <a:accent6>
        <a:srgbClr val="0082B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759</Words>
  <Application>Microsoft Office PowerPoint</Application>
  <PresentationFormat>Widescreen</PresentationFormat>
  <Paragraphs>240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Bodoni MT</vt:lpstr>
      <vt:lpstr>Calibri</vt:lpstr>
      <vt:lpstr>Calibri Light</vt:lpstr>
      <vt:lpstr>Candara Light</vt:lpstr>
      <vt:lpstr>Comic Sans MS</vt:lpstr>
      <vt:lpstr>Monotype Corsiva</vt:lpstr>
      <vt:lpstr>Office Theme</vt:lpstr>
      <vt:lpstr>PowerPoint Presentation</vt:lpstr>
      <vt:lpstr>What is an API?</vt:lpstr>
      <vt:lpstr>“API is AWESOME”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an API?</vt:lpstr>
      <vt:lpstr>PowerPoint Presentation</vt:lpstr>
      <vt:lpstr>PowerPoint Presentation</vt:lpstr>
      <vt:lpstr>API Simplified</vt:lpstr>
      <vt:lpstr>API Simplified</vt:lpstr>
      <vt:lpstr>API Simplified</vt:lpstr>
      <vt:lpstr>How API works?</vt:lpstr>
      <vt:lpstr>HTTP OVERVIEW</vt:lpstr>
      <vt:lpstr>How http works?</vt:lpstr>
      <vt:lpstr>How http works?</vt:lpstr>
      <vt:lpstr>How http works?</vt:lpstr>
      <vt:lpstr>The Request OBJECT</vt:lpstr>
      <vt:lpstr>The Request OBJECT</vt:lpstr>
      <vt:lpstr>The Request OBJECT</vt:lpstr>
      <vt:lpstr>The RESPONSE OBJECT</vt:lpstr>
      <vt:lpstr>The RESPONSE OBJECT</vt:lpstr>
      <vt:lpstr>The RESPONSE OBJECT</vt:lpstr>
      <vt:lpstr>PowerPoint Presentation</vt:lpstr>
      <vt:lpstr>What is REST?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Bhrugen Patel</cp:lastModifiedBy>
  <cp:revision>68</cp:revision>
  <dcterms:created xsi:type="dcterms:W3CDTF">2018-08-31T04:02:31Z</dcterms:created>
  <dcterms:modified xsi:type="dcterms:W3CDTF">2022-07-31T17:34:43Z</dcterms:modified>
</cp:coreProperties>
</file>