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7" r:id="rId3"/>
    <p:sldId id="258" r:id="rId4"/>
    <p:sldId id="261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651" y="2099732"/>
            <a:ext cx="8825658" cy="2677648"/>
          </a:xfrm>
        </p:spPr>
        <p:txBody>
          <a:bodyPr/>
          <a:lstStyle/>
          <a:p>
            <a:r>
              <a:rPr lang="en-US" dirty="0" smtClean="0"/>
              <a:t>Frontend Hackathon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report </a:t>
            </a:r>
            <a:r>
              <a:rPr lang="en-US" dirty="0"/>
              <a:t>(Bakery or restaurant page)</a:t>
            </a:r>
          </a:p>
          <a:p>
            <a:r>
              <a:rPr lang="en-US" dirty="0"/>
              <a:t>Time </a:t>
            </a:r>
            <a:r>
              <a:rPr lang="en-US" dirty="0" smtClean="0"/>
              <a:t>completed: </a:t>
            </a:r>
            <a:r>
              <a:rPr lang="en-US" b="1" dirty="0" smtClean="0"/>
              <a:t>48</a:t>
            </a:r>
            <a:r>
              <a:rPr lang="en-US" b="1" dirty="0" smtClean="0"/>
              <a:t> </a:t>
            </a:r>
            <a:r>
              <a:rPr lang="en-US" b="1" dirty="0"/>
              <a:t>hours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656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9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</a:t>
            </a:r>
            <a:r>
              <a:rPr lang="en-US" dirty="0" smtClean="0"/>
              <a:t>added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Navbar</a:t>
            </a:r>
          </a:p>
          <a:p>
            <a:r>
              <a:rPr lang="en-US" dirty="0" smtClean="0"/>
              <a:t>About Section </a:t>
            </a:r>
            <a:endParaRPr lang="en-US" dirty="0" smtClean="0"/>
          </a:p>
          <a:p>
            <a:r>
              <a:rPr lang="en-US" dirty="0" smtClean="0"/>
              <a:t>Services offered</a:t>
            </a:r>
            <a:endParaRPr lang="en-US" dirty="0" smtClean="0"/>
          </a:p>
          <a:p>
            <a:r>
              <a:rPr lang="en-US" dirty="0" smtClean="0"/>
              <a:t>Menu (30 dishes)</a:t>
            </a:r>
          </a:p>
          <a:p>
            <a:r>
              <a:rPr lang="en-US" dirty="0" smtClean="0"/>
              <a:t>Reservation section</a:t>
            </a:r>
          </a:p>
          <a:p>
            <a:r>
              <a:rPr lang="en-US" dirty="0" smtClean="0"/>
              <a:t>Location map</a:t>
            </a:r>
          </a:p>
          <a:p>
            <a:r>
              <a:rPr lang="en-US" dirty="0" smtClean="0"/>
              <a:t>Contact form</a:t>
            </a:r>
          </a:p>
          <a:p>
            <a:r>
              <a:rPr lang="en-US" dirty="0" smtClean="0"/>
              <a:t>Footer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71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err="1" smtClean="0"/>
              <a:t>Jquery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Reference </a:t>
            </a:r>
          </a:p>
          <a:p>
            <a:r>
              <a:rPr lang="en-US" dirty="0" smtClean="0"/>
              <a:t>Projects made in </a:t>
            </a:r>
            <a:r>
              <a:rPr lang="en-US" dirty="0"/>
              <a:t>U</a:t>
            </a:r>
            <a:r>
              <a:rPr lang="en-US" dirty="0" smtClean="0"/>
              <a:t>demy and </a:t>
            </a:r>
            <a:r>
              <a:rPr lang="en-US" dirty="0"/>
              <a:t>C</a:t>
            </a:r>
            <a:r>
              <a:rPr lang="en-US" dirty="0" smtClean="0"/>
              <a:t>oursera</a:t>
            </a:r>
          </a:p>
          <a:p>
            <a:r>
              <a:rPr lang="en-US" dirty="0" smtClean="0"/>
              <a:t>Template from bootstrapmade.com for basic styling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481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in website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64725"/>
          </a:xfrm>
        </p:spPr>
        <p:txBody>
          <a:bodyPr/>
          <a:lstStyle/>
          <a:p>
            <a:r>
              <a:rPr lang="en-US" dirty="0" smtClean="0"/>
              <a:t>Smooth scrolling</a:t>
            </a:r>
          </a:p>
          <a:p>
            <a:r>
              <a:rPr lang="en-US" dirty="0" smtClean="0"/>
              <a:t>Text appear animation</a:t>
            </a:r>
          </a:p>
          <a:p>
            <a:r>
              <a:rPr lang="en-US" dirty="0" smtClean="0"/>
              <a:t>Dynamic filtering of menu dishes</a:t>
            </a:r>
          </a:p>
          <a:p>
            <a:r>
              <a:rPr lang="en-US" dirty="0" smtClean="0"/>
              <a:t>Location map</a:t>
            </a:r>
          </a:p>
          <a:p>
            <a:r>
              <a:rPr lang="en-US" dirty="0" smtClean="0"/>
              <a:t>Active link toggle on navigation while scrolling through the page</a:t>
            </a:r>
          </a:p>
          <a:p>
            <a:r>
              <a:rPr lang="en-US" dirty="0" smtClean="0"/>
              <a:t>Nice hover effects</a:t>
            </a:r>
          </a:p>
          <a:p>
            <a:r>
              <a:rPr lang="en-US" dirty="0" smtClean="0"/>
              <a:t>Seat reservation option availability</a:t>
            </a:r>
          </a:p>
          <a:p>
            <a:r>
              <a:rPr lang="en-US" dirty="0" smtClean="0"/>
              <a:t>Nice parallax effect in background images </a:t>
            </a:r>
          </a:p>
          <a:p>
            <a:r>
              <a:rPr lang="en-US" dirty="0" smtClean="0"/>
              <a:t>Fully responsive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5478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</TotalTime>
  <Words>93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Frontend Hackathon</vt:lpstr>
      <vt:lpstr>PowerPoint Presentation</vt:lpstr>
      <vt:lpstr>Components added </vt:lpstr>
      <vt:lpstr>Technologies used</vt:lpstr>
      <vt:lpstr>Features in website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Hackathon</dc:title>
  <dc:creator>ADMIN</dc:creator>
  <cp:lastModifiedBy>ADMIN</cp:lastModifiedBy>
  <cp:revision>4</cp:revision>
  <dcterms:created xsi:type="dcterms:W3CDTF">2020-07-19T17:24:26Z</dcterms:created>
  <dcterms:modified xsi:type="dcterms:W3CDTF">2020-07-19T18:10:55Z</dcterms:modified>
</cp:coreProperties>
</file>