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1" r:id="rId7"/>
    <p:sldId id="262" r:id="rId8"/>
    <p:sldId id="258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Hackathon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(Bakery or restaurant page)</a:t>
            </a:r>
          </a:p>
          <a:p>
            <a:r>
              <a:rPr lang="en-US" smtClean="0"/>
              <a:t>Time completed:12 </a:t>
            </a:r>
            <a:r>
              <a:rPr lang="en-US" dirty="0" smtClean="0"/>
              <a:t>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98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61913"/>
            <a:ext cx="13001625" cy="69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source: Chili’s American Grill and Bar (Connaught Place)</a:t>
            </a:r>
          </a:p>
          <a:p>
            <a:r>
              <a:rPr lang="en-US" dirty="0" smtClean="0"/>
              <a:t>Added all the 30 dishes</a:t>
            </a:r>
          </a:p>
          <a:p>
            <a:r>
              <a:rPr lang="en-US" dirty="0" smtClean="0"/>
              <a:t>Cool sorting feature that sorts the dishes in the required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FUTURE PLANS</a:t>
            </a:r>
          </a:p>
          <a:p>
            <a:r>
              <a:rPr lang="en-US" dirty="0" smtClean="0"/>
              <a:t>Add a premium/new arrivals section showing 3 cards of premium dishes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78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67756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 (also used libraries like animate.css)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Jqeury</a:t>
            </a:r>
          </a:p>
          <a:p>
            <a:r>
              <a:rPr lang="en-US" dirty="0" smtClean="0"/>
              <a:t>Used a bootstrap template from bootstrapmade.com for a base styling.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1825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made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Navbar</a:t>
            </a:r>
          </a:p>
          <a:p>
            <a:r>
              <a:rPr lang="en-US" b="1" dirty="0" smtClean="0"/>
              <a:t>About section</a:t>
            </a:r>
          </a:p>
          <a:p>
            <a:r>
              <a:rPr lang="en-US" b="1" dirty="0" smtClean="0"/>
              <a:t>Section including 30 dishes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94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pening section and Navbar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3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61913"/>
            <a:ext cx="13001625" cy="69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section and Navbar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 cool text-reveal animation to the text</a:t>
            </a:r>
            <a:r>
              <a:rPr lang="en-IN" dirty="0" smtClean="0"/>
              <a:t> from scratch using </a:t>
            </a:r>
            <a:r>
              <a:rPr lang="en-IN" dirty="0" err="1" smtClean="0"/>
              <a:t>css</a:t>
            </a:r>
            <a:endParaRPr lang="en-IN" dirty="0" smtClean="0"/>
          </a:p>
          <a:p>
            <a:r>
              <a:rPr lang="en-US" dirty="0" smtClean="0"/>
              <a:t>Added a button for booking seats at the restaurant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FUTURE PLANS</a:t>
            </a:r>
          </a:p>
          <a:p>
            <a:r>
              <a:rPr lang="en-US" dirty="0" smtClean="0"/>
              <a:t>Improve designing and content</a:t>
            </a:r>
          </a:p>
          <a:p>
            <a:r>
              <a:rPr lang="en-US" dirty="0" smtClean="0"/>
              <a:t>Choose a restaurant name</a:t>
            </a:r>
          </a:p>
          <a:p>
            <a:r>
              <a:rPr lang="en-US" dirty="0" smtClean="0"/>
              <a:t>Might change the logo</a:t>
            </a:r>
          </a:p>
        </p:txBody>
      </p:sp>
    </p:spTree>
    <p:extLst>
      <p:ext uri="{BB962C8B-B14F-4D97-AF65-F5344CB8AC3E}">
        <p14:creationId xmlns:p14="http://schemas.microsoft.com/office/powerpoint/2010/main" val="13263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section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6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52388"/>
            <a:ext cx="130016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9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Heading Font: Satisfy</a:t>
            </a:r>
          </a:p>
          <a:p>
            <a:r>
              <a:rPr lang="en-US" dirty="0" smtClean="0"/>
              <a:t>Added </a:t>
            </a:r>
            <a:r>
              <a:rPr lang="en-US" dirty="0" smtClean="0"/>
              <a:t>some content</a:t>
            </a:r>
            <a:r>
              <a:rPr lang="en-US" dirty="0" smtClean="0"/>
              <a:t> </a:t>
            </a:r>
            <a:r>
              <a:rPr lang="en-US" dirty="0" smtClean="0"/>
              <a:t>about the restaurant and its services. </a:t>
            </a:r>
          </a:p>
          <a:p>
            <a:r>
              <a:rPr lang="en-US" dirty="0" smtClean="0"/>
              <a:t>Added nice hover effect to the </a:t>
            </a:r>
            <a:r>
              <a:rPr lang="en-US" dirty="0" smtClean="0"/>
              <a:t>cards </a:t>
            </a:r>
            <a:r>
              <a:rPr lang="en-US" dirty="0" smtClean="0"/>
              <a:t>showing </a:t>
            </a:r>
            <a:r>
              <a:rPr lang="en-US" dirty="0" smtClean="0"/>
              <a:t>the services offered </a:t>
            </a:r>
            <a:r>
              <a:rPr lang="en-US" dirty="0" smtClean="0"/>
              <a:t>by the restaurant.</a:t>
            </a:r>
            <a:endParaRPr lang="en-US" dirty="0" smtClean="0"/>
          </a:p>
          <a:p>
            <a:r>
              <a:rPr lang="en-US" dirty="0" smtClean="0"/>
              <a:t>Added svg </a:t>
            </a:r>
            <a:r>
              <a:rPr lang="en-US" smtClean="0"/>
              <a:t>as </a:t>
            </a:r>
            <a:r>
              <a:rPr lang="en-US" smtClean="0"/>
              <a:t>icons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8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Menu section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56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183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Frontend Hackathon</vt:lpstr>
      <vt:lpstr>Components made</vt:lpstr>
      <vt:lpstr>Opening section and Navbar</vt:lpstr>
      <vt:lpstr>PowerPoint Presentation</vt:lpstr>
      <vt:lpstr>Opening section and Navbar</vt:lpstr>
      <vt:lpstr>About section</vt:lpstr>
      <vt:lpstr>PowerPoint Presentation</vt:lpstr>
      <vt:lpstr>About section</vt:lpstr>
      <vt:lpstr>Menu section</vt:lpstr>
      <vt:lpstr>PowerPoint Presentation</vt:lpstr>
      <vt:lpstr>Menu Section</vt:lpstr>
      <vt:lpstr>Technologies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Hackathon</dc:title>
  <dc:creator>ADMIN</dc:creator>
  <cp:lastModifiedBy>ADMIN</cp:lastModifiedBy>
  <cp:revision>13</cp:revision>
  <dcterms:created xsi:type="dcterms:W3CDTF">2020-07-18T04:52:52Z</dcterms:created>
  <dcterms:modified xsi:type="dcterms:W3CDTF">2020-07-18T06:21:58Z</dcterms:modified>
</cp:coreProperties>
</file>