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 Hackathon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Progress report (Bakery or restaurant page)</a:t>
            </a:r>
          </a:p>
          <a:p>
            <a:r>
              <a:rPr lang="en-US" dirty="0"/>
              <a:t>Time </a:t>
            </a:r>
            <a:r>
              <a:rPr lang="en-US" dirty="0" smtClean="0"/>
              <a:t>completed: </a:t>
            </a:r>
            <a:r>
              <a:rPr lang="en-US" b="1" dirty="0" smtClean="0"/>
              <a:t>36</a:t>
            </a:r>
            <a:r>
              <a:rPr lang="en-US" b="1" dirty="0" smtClean="0"/>
              <a:t> </a:t>
            </a:r>
            <a:r>
              <a:rPr lang="en-US" b="1" dirty="0"/>
              <a:t>hours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48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added/changes made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Reservation section</a:t>
            </a:r>
            <a:endParaRPr lang="en-US" dirty="0" smtClean="0"/>
          </a:p>
          <a:p>
            <a:r>
              <a:rPr lang="en-US" dirty="0" smtClean="0"/>
              <a:t>Minor bug fixes</a:t>
            </a:r>
          </a:p>
          <a:p>
            <a:r>
              <a:rPr lang="en-US" dirty="0" smtClean="0"/>
              <a:t>Improved styling in the opening section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3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Booking </a:t>
            </a:r>
            <a:r>
              <a:rPr lang="en-US" dirty="0" smtClean="0"/>
              <a:t>section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(Next slide)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91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5288" y="-71438"/>
            <a:ext cx="12982575" cy="7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6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</a:t>
            </a:r>
            <a:r>
              <a:rPr lang="en-US" dirty="0" smtClean="0"/>
              <a:t> </a:t>
            </a:r>
            <a:r>
              <a:rPr lang="en-US" dirty="0" smtClean="0"/>
              <a:t>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a reservation section </a:t>
            </a:r>
            <a:r>
              <a:rPr lang="en-US" dirty="0" smtClean="0"/>
              <a:t>whi</a:t>
            </a:r>
            <a:r>
              <a:rPr lang="en-US" dirty="0" smtClean="0"/>
              <a:t>ch the customers could use to make a reservation at the restaurant.</a:t>
            </a:r>
          </a:p>
          <a:p>
            <a:r>
              <a:rPr lang="en-US" dirty="0" smtClean="0"/>
              <a:t>Added a nice scrolling effect in the background image as we scroll down this section</a:t>
            </a:r>
          </a:p>
          <a:p>
            <a:r>
              <a:rPr lang="en-US" dirty="0" smtClean="0"/>
              <a:t>Made purely with html and </a:t>
            </a:r>
            <a:r>
              <a:rPr lang="en-US" dirty="0" err="1" smtClean="0"/>
              <a:t>css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672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Opening section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(Next slide)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45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5288" y="-80963"/>
            <a:ext cx="12982575" cy="70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3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a nice scrolling effect like parallax in the background image </a:t>
            </a:r>
            <a:r>
              <a:rPr lang="en-US" dirty="0" smtClean="0"/>
              <a:t>using html and </a:t>
            </a:r>
            <a:r>
              <a:rPr lang="en-US" dirty="0" err="1" smtClean="0"/>
              <a:t>css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Changed the background image and a bit of styling.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0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edits in the opening section.</a:t>
            </a:r>
          </a:p>
          <a:p>
            <a:r>
              <a:rPr lang="en-US" dirty="0" smtClean="0"/>
              <a:t>Add a testimonial section to the page</a:t>
            </a:r>
          </a:p>
          <a:p>
            <a:r>
              <a:rPr lang="en-US" dirty="0" smtClean="0"/>
              <a:t>Add a footer*</a:t>
            </a:r>
          </a:p>
          <a:p>
            <a:r>
              <a:rPr lang="en-US" dirty="0" smtClean="0"/>
              <a:t>Add a premium section that displays three exotic/best dishes of the restaurant.</a:t>
            </a:r>
          </a:p>
          <a:p>
            <a:r>
              <a:rPr lang="en-US" dirty="0" smtClean="0"/>
              <a:t>Refactor the code.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9140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147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Frontend Hackathon</vt:lpstr>
      <vt:lpstr>Components added/changes made</vt:lpstr>
      <vt:lpstr>Booking section</vt:lpstr>
      <vt:lpstr>PowerPoint Presentation</vt:lpstr>
      <vt:lpstr>Reservation Section</vt:lpstr>
      <vt:lpstr>Opening section</vt:lpstr>
      <vt:lpstr>PowerPoint Presentation</vt:lpstr>
      <vt:lpstr>Opening Section</vt:lpstr>
      <vt:lpstr>Future Plans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Hackathon</dc:title>
  <dc:creator>ADMIN</dc:creator>
  <cp:lastModifiedBy>ADMIN</cp:lastModifiedBy>
  <cp:revision>3</cp:revision>
  <dcterms:created xsi:type="dcterms:W3CDTF">2020-07-18T23:26:25Z</dcterms:created>
  <dcterms:modified xsi:type="dcterms:W3CDTF">2020-07-18T23:58:18Z</dcterms:modified>
</cp:coreProperties>
</file>