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Hackathon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report (Bakery or restaurant page)</a:t>
            </a:r>
          </a:p>
          <a:p>
            <a:r>
              <a:rPr lang="en-US" dirty="0"/>
              <a:t>Time </a:t>
            </a:r>
            <a:r>
              <a:rPr lang="en-US" dirty="0" smtClean="0"/>
              <a:t>completed: </a:t>
            </a:r>
            <a:r>
              <a:rPr lang="en-US" b="1" dirty="0" smtClean="0"/>
              <a:t>24 </a:t>
            </a:r>
            <a:r>
              <a:rPr lang="en-US" b="1" dirty="0"/>
              <a:t>hours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33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 smtClean="0"/>
              <a:t>added/changes made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section</a:t>
            </a:r>
          </a:p>
          <a:p>
            <a:r>
              <a:rPr lang="en-US" dirty="0" smtClean="0"/>
              <a:t>Location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Minor bug fixes</a:t>
            </a:r>
          </a:p>
          <a:p>
            <a:r>
              <a:rPr lang="en-US" dirty="0" smtClean="0"/>
              <a:t>Improved styling in the opening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9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section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9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45680"/>
            <a:ext cx="1300162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 map with its iframe </a:t>
            </a:r>
            <a:r>
              <a:rPr lang="en-US" dirty="0" err="1" smtClean="0"/>
              <a:t>src</a:t>
            </a:r>
            <a:r>
              <a:rPr lang="en-US" dirty="0" smtClean="0"/>
              <a:t> attribute set to the location.</a:t>
            </a:r>
            <a:endParaRPr lang="en-US" dirty="0" smtClean="0"/>
          </a:p>
          <a:p>
            <a:r>
              <a:rPr lang="en-US" dirty="0" smtClean="0"/>
              <a:t>Added information like contact number, email below the map.</a:t>
            </a:r>
          </a:p>
          <a:p>
            <a:r>
              <a:rPr lang="en-US" dirty="0" smtClean="0"/>
              <a:t>Added nice hover effect to the icons as we hover over the information section.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1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section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01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-71438"/>
            <a:ext cx="1300162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0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all the required input tags like name etc.</a:t>
            </a:r>
          </a:p>
          <a:p>
            <a:r>
              <a:rPr lang="en-US" dirty="0" smtClean="0"/>
              <a:t>I also added an option to add the news letter if the customer wants to subscribe to the newsletter of the website.</a:t>
            </a:r>
          </a:p>
          <a:p>
            <a:r>
              <a:rPr lang="en-US" dirty="0" smtClean="0"/>
              <a:t>The whole section has a box-shadow effect, which gives it a 3D look.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edits in the opening section.</a:t>
            </a:r>
          </a:p>
          <a:p>
            <a:r>
              <a:rPr lang="en-US" dirty="0" smtClean="0"/>
              <a:t>Add a testimonial section to the page</a:t>
            </a:r>
          </a:p>
          <a:p>
            <a:r>
              <a:rPr lang="en-US" dirty="0" smtClean="0"/>
              <a:t>Add a footer*</a:t>
            </a:r>
          </a:p>
          <a:p>
            <a:r>
              <a:rPr lang="en-US" dirty="0" smtClean="0"/>
              <a:t>Add a premium section that displays three exotic/best dishes of the restaurant.</a:t>
            </a:r>
          </a:p>
          <a:p>
            <a:r>
              <a:rPr lang="en-US" dirty="0" smtClean="0"/>
              <a:t>Add more styling to the website wherever required.</a:t>
            </a:r>
          </a:p>
          <a:p>
            <a:r>
              <a:rPr lang="en-US" dirty="0" smtClean="0"/>
              <a:t>If time left, I’ll also add a booking section that would make the process of  reservation easy.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(These are the sections that I’ll work on </a:t>
            </a:r>
            <a:r>
              <a:rPr lang="en-US" dirty="0" smtClean="0"/>
              <a:t>during the </a:t>
            </a:r>
            <a:r>
              <a:rPr lang="en-US" dirty="0" smtClean="0"/>
              <a:t>second half of the Hackathon and will keep on improving </a:t>
            </a:r>
            <a:r>
              <a:rPr lang="en-US" smtClean="0"/>
              <a:t>the </a:t>
            </a:r>
            <a:r>
              <a:rPr lang="en-US" smtClean="0"/>
              <a:t>website)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8043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220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Frontend Hackathon</vt:lpstr>
      <vt:lpstr>Components added/changes made</vt:lpstr>
      <vt:lpstr>Contact section</vt:lpstr>
      <vt:lpstr>PowerPoint Presentation</vt:lpstr>
      <vt:lpstr>Contact Us Section</vt:lpstr>
      <vt:lpstr>Form section</vt:lpstr>
      <vt:lpstr>PowerPoint Presentation</vt:lpstr>
      <vt:lpstr>Form Section</vt:lpstr>
      <vt:lpstr>Future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Hackathon</dc:title>
  <dc:creator>ADMIN</dc:creator>
  <cp:lastModifiedBy>ADMIN</cp:lastModifiedBy>
  <cp:revision>9</cp:revision>
  <dcterms:created xsi:type="dcterms:W3CDTF">2020-07-18T16:43:32Z</dcterms:created>
  <dcterms:modified xsi:type="dcterms:W3CDTF">2020-07-18T17:29:20Z</dcterms:modified>
</cp:coreProperties>
</file>