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9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817-A624-45B5-9D16-E5EFE1BDC06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1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817-A624-45B5-9D16-E5EFE1BDC06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0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817-A624-45B5-9D16-E5EFE1BDC06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4098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817-A624-45B5-9D16-E5EFE1BDC06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5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817-A624-45B5-9D16-E5EFE1BDC06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872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817-A624-45B5-9D16-E5EFE1BDC06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34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817-A624-45B5-9D16-E5EFE1BDC06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1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817-A624-45B5-9D16-E5EFE1BDC06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7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817-A624-45B5-9D16-E5EFE1BDC06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0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817-A624-45B5-9D16-E5EFE1BDC06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817-A624-45B5-9D16-E5EFE1BDC06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1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817-A624-45B5-9D16-E5EFE1BDC06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9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817-A624-45B5-9D16-E5EFE1BDC06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817-A624-45B5-9D16-E5EFE1BDC06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8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817-A624-45B5-9D16-E5EFE1BDC06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2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817-A624-45B5-9D16-E5EFE1BDC06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5E817-A624-45B5-9D16-E5EFE1BDC06D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8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1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03" y="60963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6304"/>
            <a:ext cx="10302240" cy="524169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529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3" descr="../Desktop/Blank%20Diagram.pdf"/>
          <p:cNvPicPr>
            <a:picLocks noGr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 t="11717" r="13741" b="72442"/>
          <a:stretch/>
        </p:blipFill>
        <p:spPr bwMode="auto">
          <a:xfrm>
            <a:off x="504720" y="1549074"/>
            <a:ext cx="11008386" cy="41463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389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60963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Level 0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3" y="984069"/>
            <a:ext cx="9405255" cy="566136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34529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2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4529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410342" y="599433"/>
            <a:ext cx="11358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What is the passenger preference (Uber or Lyft)?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10342" y="1817046"/>
            <a:ext cx="9970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Passenger.Pstate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Driver.Drivercompany</a:t>
            </a:r>
            <a:r>
              <a:rPr lang="en-US" sz="2400" dirty="0">
                <a:solidFill>
                  <a:schemeClr val="bg1"/>
                </a:solidFill>
              </a:rPr>
              <a:t>, count({</a:t>
            </a:r>
            <a:r>
              <a:rPr lang="en-US" sz="2400" dirty="0" err="1">
                <a:solidFill>
                  <a:schemeClr val="bg1"/>
                </a:solidFill>
              </a:rPr>
              <a:t>Passenger.PassengerID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from Passenger, Driver, </a:t>
            </a:r>
            <a:r>
              <a:rPr lang="en-US" sz="2400" dirty="0" err="1">
                <a:solidFill>
                  <a:schemeClr val="bg1"/>
                </a:solidFill>
              </a:rPr>
              <a:t>Ridehistory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Driver.DriverID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Ridehistory.DriverID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Passenger.PassengerID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RideHistory.PassengerID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group by </a:t>
            </a:r>
            <a:r>
              <a:rPr lang="en-US" sz="2400" dirty="0" err="1">
                <a:solidFill>
                  <a:schemeClr val="bg1"/>
                </a:solidFill>
              </a:rPr>
              <a:t>Passenger.Pstate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Driver.Drivercompany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26" y="2457104"/>
            <a:ext cx="4850674" cy="369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4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96" y="2447105"/>
            <a:ext cx="4322625" cy="375774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689264" y="287987"/>
            <a:ext cx="108134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Which drivers has the rating that lower than 3?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296091" y="1392307"/>
            <a:ext cx="7855132" cy="5173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Select Distinct </a:t>
            </a:r>
            <a:r>
              <a:rPr lang="en-US" dirty="0" err="1">
                <a:solidFill>
                  <a:schemeClr val="bg1"/>
                </a:solidFill>
              </a:rPr>
              <a:t>Driver.DriverID,Driver.Driverfirstname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Driver.Driverlastname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Rating.Drating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from Driver, </a:t>
            </a:r>
            <a:r>
              <a:rPr lang="en-US" dirty="0" err="1">
                <a:solidFill>
                  <a:schemeClr val="bg1"/>
                </a:solidFill>
              </a:rPr>
              <a:t>Bookinginformation</a:t>
            </a:r>
            <a:r>
              <a:rPr lang="en-US" dirty="0">
                <a:solidFill>
                  <a:schemeClr val="bg1"/>
                </a:solidFill>
              </a:rPr>
              <a:t>, Rating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where </a:t>
            </a:r>
            <a:r>
              <a:rPr lang="en-US" dirty="0" err="1">
                <a:solidFill>
                  <a:schemeClr val="bg1"/>
                </a:solidFill>
              </a:rPr>
              <a:t>Driver.driverID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Bookinginformation.DriverID</a:t>
            </a:r>
            <a:r>
              <a:rPr lang="en-US" dirty="0">
                <a:solidFill>
                  <a:schemeClr val="bg1"/>
                </a:solidFill>
              </a:rPr>
              <a:t> and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Bookinginformation.BookingID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Rating.BookingID</a:t>
            </a:r>
            <a:r>
              <a:rPr lang="en-US" dirty="0">
                <a:solidFill>
                  <a:schemeClr val="bg1"/>
                </a:solidFill>
              </a:rPr>
              <a:t> and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Rating.DRating</a:t>
            </a:r>
            <a:r>
              <a:rPr lang="en-US" dirty="0">
                <a:solidFill>
                  <a:schemeClr val="bg1"/>
                </a:solidFill>
              </a:rPr>
              <a:t> &lt;= 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order by </a:t>
            </a:r>
            <a:r>
              <a:rPr lang="en-US" dirty="0" err="1">
                <a:solidFill>
                  <a:schemeClr val="bg1"/>
                </a:solidFill>
              </a:rPr>
              <a:t>Rating.DRating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8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689264" y="287987"/>
            <a:ext cx="108134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87" y="0"/>
            <a:ext cx="4992914" cy="2808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6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300754" cy="385789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Network Companies Lyft and Uber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92267"/>
            <a:ext cx="10284823" cy="3826554"/>
          </a:xfrm>
          <a:noFill/>
        </p:spPr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Submitted by –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 err="1">
                <a:solidFill>
                  <a:schemeClr val="bg1"/>
                </a:solidFill>
              </a:rPr>
              <a:t>Hiu</a:t>
            </a:r>
            <a:r>
              <a:rPr lang="en-US" sz="3200" dirty="0">
                <a:solidFill>
                  <a:schemeClr val="bg1"/>
                </a:solidFill>
              </a:rPr>
              <a:t> Lam </a:t>
            </a:r>
            <a:r>
              <a:rPr lang="en-US" sz="3200" dirty="0" err="1">
                <a:solidFill>
                  <a:schemeClr val="bg1"/>
                </a:solidFill>
              </a:rPr>
              <a:t>Mak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 err="1">
                <a:solidFill>
                  <a:schemeClr val="bg1"/>
                </a:solidFill>
              </a:rPr>
              <a:t>Maohua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Xie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 err="1">
                <a:solidFill>
                  <a:schemeClr val="bg1"/>
                </a:solidFill>
              </a:rPr>
              <a:t>Mithun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Phadnis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Varun Vohra</a:t>
            </a:r>
          </a:p>
        </p:txBody>
      </p:sp>
    </p:spTree>
    <p:extLst>
      <p:ext uri="{BB962C8B-B14F-4D97-AF65-F5344CB8AC3E}">
        <p14:creationId xmlns:p14="http://schemas.microsoft.com/office/powerpoint/2010/main" val="280524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6303"/>
            <a:ext cx="10302240" cy="5241697"/>
          </a:xfrm>
          <a:noFill/>
        </p:spPr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 Database for two major Taxi Companies Uber and Lyft</a:t>
            </a:r>
          </a:p>
          <a:p>
            <a:pPr marL="0" indent="0">
              <a:buClr>
                <a:schemeClr val="bg1"/>
              </a:buCl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 Found in San Francisco, California</a:t>
            </a:r>
          </a:p>
          <a:p>
            <a:pPr marL="0" indent="0">
              <a:buClr>
                <a:schemeClr val="bg1"/>
              </a:buCl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 Uber is an international company and Lyft operates in more than 200 U.S cities</a:t>
            </a:r>
          </a:p>
          <a:p>
            <a:pPr marL="0" indent="0">
              <a:buClr>
                <a:schemeClr val="bg1"/>
              </a:buCl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 Cater to commuting requirements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89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3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6304"/>
            <a:ext cx="10302240" cy="5241696"/>
          </a:xfrm>
          <a:noFill/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 Provide insights/suggestions to help improve the             market value of Uber and Lyft</a:t>
            </a:r>
          </a:p>
          <a:p>
            <a:pPr marL="0" indent="0">
              <a:buClr>
                <a:schemeClr val="bg1"/>
              </a:buCl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 Comparison of using either Lyft or Uber for different locations</a:t>
            </a:r>
          </a:p>
          <a:p>
            <a:pPr>
              <a:lnSpc>
                <a:spcPct val="150000"/>
              </a:lnSpc>
              <a:buClr>
                <a:schemeClr val="bg1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529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21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3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addressed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6304"/>
            <a:ext cx="10302240" cy="5241696"/>
          </a:xfrm>
          <a:noFill/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 Which states are the busiest?</a:t>
            </a:r>
          </a:p>
          <a:p>
            <a:pPr marL="0" indent="0">
              <a:buClr>
                <a:schemeClr val="bg1"/>
              </a:buCl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 Preference of Uber or Lyft for different states</a:t>
            </a:r>
          </a:p>
          <a:p>
            <a:pPr>
              <a:buClr>
                <a:schemeClr val="bg1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 Number of Male and Female drivers for both companies</a:t>
            </a:r>
          </a:p>
          <a:p>
            <a:pPr marL="0" indent="0">
              <a:buClr>
                <a:schemeClr val="bg1"/>
              </a:buCl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 Price variation for different hours of the day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529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3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3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6304"/>
            <a:ext cx="10302240" cy="5241696"/>
          </a:xfrm>
          <a:noFill/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Data created manually</a:t>
            </a: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Data comprises of eight tables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Tables</a:t>
            </a: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Driver – Driver Information</a:t>
            </a: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Passenger – Passenger Information</a:t>
            </a: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Car Info - Types of Cars and their Information</a:t>
            </a: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Rating – Ratings for Passengers and Drivers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529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3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3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6304"/>
            <a:ext cx="10302240" cy="5241696"/>
          </a:xfrm>
          <a:noFill/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Zone – Division of states based on traffic density</a:t>
            </a: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Pricing Information – Rates for different hours of day and type of cars</a:t>
            </a: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Booking Information – Trip Information (Pick Up and Drop Location)</a:t>
            </a: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Ride History -  Information about completed rides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529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7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3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6304"/>
            <a:ext cx="10302240" cy="5241696"/>
          </a:xfrm>
          <a:noFill/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Frequent change in Business Requirements</a:t>
            </a:r>
          </a:p>
          <a:p>
            <a:pPr>
              <a:buClr>
                <a:schemeClr val="bg1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Maintaining Referential Integrity</a:t>
            </a:r>
          </a:p>
          <a:p>
            <a:pPr>
              <a:buClr>
                <a:schemeClr val="bg1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Normalizing the Data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529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2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6" y="60963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6304"/>
            <a:ext cx="10302240" cy="524169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529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75" y="1010193"/>
            <a:ext cx="9320281" cy="572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500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339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Transportation Network Companies Lyft and Uber</vt:lpstr>
      <vt:lpstr>Introduction</vt:lpstr>
      <vt:lpstr>Objective</vt:lpstr>
      <vt:lpstr>Questions addressed</vt:lpstr>
      <vt:lpstr>Data</vt:lpstr>
      <vt:lpstr>Tables Contd.</vt:lpstr>
      <vt:lpstr>Difficulties Faced</vt:lpstr>
      <vt:lpstr>Entity Relationship Diagram</vt:lpstr>
      <vt:lpstr>Context Diagram</vt:lpstr>
      <vt:lpstr>Data Flow Diagram Level 0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Vohra</dc:creator>
  <cp:lastModifiedBy>Varun Vohra</cp:lastModifiedBy>
  <cp:revision>15</cp:revision>
  <dcterms:created xsi:type="dcterms:W3CDTF">2016-12-02T22:55:23Z</dcterms:created>
  <dcterms:modified xsi:type="dcterms:W3CDTF">2016-12-03T01:25:18Z</dcterms:modified>
</cp:coreProperties>
</file>