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gif"/><Relationship Id="rId4" Type="http://schemas.openxmlformats.org/officeDocument/2006/relationships/image" Target="../media/image0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Travelling Salesman Problem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Yash Mathur, Vivek Kapoor, Vishal Krishna Kumar P, Varun Vora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252525"/>
                </a:solidFill>
              </a:rPr>
              <a:t>Given a list of cities and the distances between each pair of cities, what is the shortest possible route that visits each city exactly once and returns to the origin city?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Solving using brute force and nearest neighbour algorithm using Graph Theory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from the user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Name of the cities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X coordinate of each city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 coordinate of each city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Starting 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Every city added, distance with all other cities will be calculated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The distances will be stored in n x n 2D array, which will be symmetric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Using brute force, (n-1)!/2 combinations will be tried and the sum of the shortest is most efficient path</a:t>
            </a:r>
          </a:p>
          <a:p>
            <a:pPr indent="-330200" lvl="0" marL="457200">
              <a:spcBef>
                <a:spcPts val="0"/>
              </a:spcBef>
              <a:buSzPct val="100000"/>
              <a:buNone/>
            </a:pPr>
            <a:r>
              <a:rPr lang="en" sz="1600"/>
              <a:t>Using nearest neighbour algorithm time is conserved but may not give the most efficient result</a:t>
            </a:r>
          </a:p>
        </p:txBody>
      </p:sp>
      <p:pic>
        <p:nvPicPr>
          <p:cNvPr descr="Bruteforce.gif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925" y="258850"/>
            <a:ext cx="4436974" cy="200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arestneighbor.gif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922" y="2729972"/>
            <a:ext cx="2965125" cy="21653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7516575" y="2732962"/>
            <a:ext cx="11424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52525"/>
                </a:solidFill>
              </a:rPr>
              <a:t>Nearest Neighbour algorithm for a TSP with 7 cities. The solution changes as the starting point is changed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387800" y="2189525"/>
            <a:ext cx="4729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52525"/>
                </a:solidFill>
              </a:rPr>
              <a:t>Solution to a symmetric TSP with 7 cities using brute force search.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each algorithm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Distance of shortest path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Cities travelled in shortest path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Computing time required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Brute force algorithm always gives us the smallest path to solve the problem, however, it consumes far more time with more number of cities. O(n!)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Nearest neighbour algorithm is an approximation and will give the most efficient path 25% of the times. It works for very large number of cities. In some rare cases it may also give the least efficient path.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