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Lato" panose="020B0604020202020204" charset="0"/>
      <p:regular r:id="rId9"/>
      <p:bold r:id="rId10"/>
      <p:italic r:id="rId11"/>
      <p:boldItalic r:id="rId12"/>
    </p:embeddedFont>
    <p:embeddedFont>
      <p:font typeface="Raleway" panose="020B0604020202020204" charset="0"/>
      <p:regular r:id="rId13"/>
      <p:bold r:id="rId14"/>
      <p:italic r:id="rId15"/>
      <p:boldItalic r:id="rId16"/>
    </p:embeddedFont>
    <p:embeddedFont>
      <p:font typeface="Calibri" panose="020F050202020403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2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cxnSp>
        <p:nvCxnSpPr>
          <p:cNvPr id="10" name="Shape 10"/>
          <p:cNvCxnSpPr/>
          <p:nvPr/>
        </p:nvCxnSpPr>
        <p:spPr>
          <a:xfrm>
            <a:off x="2477724" y="415650"/>
            <a:ext cx="6244199" cy="0"/>
          </a:xfrm>
          <a:prstGeom prst="straightConnector1">
            <a:avLst/>
          </a:prstGeom>
          <a:noFill/>
          <a:ln w="38100" cap="flat" cmpd="sng">
            <a:solidFill>
              <a:schemeClr val="lt1"/>
            </a:solidFill>
            <a:prstDash val="solid"/>
            <a:round/>
            <a:headEnd type="none" w="med" len="med"/>
            <a:tailEnd type="none" w="med" len="med"/>
          </a:ln>
        </p:spPr>
      </p:cxnSp>
      <p:cxnSp>
        <p:nvCxnSpPr>
          <p:cNvPr id="11" name="Shape 11"/>
          <p:cNvCxnSpPr/>
          <p:nvPr/>
        </p:nvCxnSpPr>
        <p:spPr>
          <a:xfrm>
            <a:off x="2477724" y="4740000"/>
            <a:ext cx="6244199" cy="0"/>
          </a:xfrm>
          <a:prstGeom prst="straightConnector1">
            <a:avLst/>
          </a:prstGeom>
          <a:noFill/>
          <a:ln w="19050" cap="flat" cmpd="sng">
            <a:solidFill>
              <a:schemeClr val="lt1"/>
            </a:solidFill>
            <a:prstDash val="solid"/>
            <a:round/>
            <a:headEnd type="none" w="med" len="med"/>
            <a:tailEnd type="none" w="med" len="med"/>
          </a:ln>
        </p:spPr>
      </p:cxnSp>
      <p:cxnSp>
        <p:nvCxnSpPr>
          <p:cNvPr id="12" name="Shape 12"/>
          <p:cNvCxnSpPr/>
          <p:nvPr/>
        </p:nvCxnSpPr>
        <p:spPr>
          <a:xfrm>
            <a:off x="425198" y="415650"/>
            <a:ext cx="183299" cy="0"/>
          </a:xfrm>
          <a:prstGeom prst="straightConnector1">
            <a:avLst/>
          </a:prstGeom>
          <a:noFill/>
          <a:ln w="19050" cap="flat" cmpd="sng">
            <a:solidFill>
              <a:schemeClr val="lt1"/>
            </a:solidFill>
            <a:prstDash val="solid"/>
            <a:round/>
            <a:headEnd type="none" w="med" len="med"/>
            <a:tailEnd type="none" w="med" len="med"/>
          </a:ln>
        </p:spPr>
      </p:cxnSp>
      <p:sp>
        <p:nvSpPr>
          <p:cNvPr id="13" name="Shape 13"/>
          <p:cNvSpPr txBox="1">
            <a:spLocks noGrp="1"/>
          </p:cNvSpPr>
          <p:nvPr>
            <p:ph type="ctrTitle"/>
          </p:nvPr>
        </p:nvSpPr>
        <p:spPr>
          <a:xfrm>
            <a:off x="2371725" y="630225"/>
            <a:ext cx="6331500" cy="1541999"/>
          </a:xfrm>
          <a:prstGeom prst="rect">
            <a:avLst/>
          </a:prstGeom>
        </p:spPr>
        <p:txBody>
          <a:bodyPr lIns="91425" tIns="91425" rIns="91425" bIns="91425" anchor="t" anchorCtr="0"/>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a:endParaRPr/>
          </a:p>
        </p:txBody>
      </p:sp>
      <p:sp>
        <p:nvSpPr>
          <p:cNvPr id="14" name="Shape 14"/>
          <p:cNvSpPr txBox="1">
            <a:spLocks noGrp="1"/>
          </p:cNvSpPr>
          <p:nvPr>
            <p:ph type="subTitle" idx="1"/>
          </p:nvPr>
        </p:nvSpPr>
        <p:spPr>
          <a:xfrm>
            <a:off x="2390266" y="3238450"/>
            <a:ext cx="6331500" cy="1241699"/>
          </a:xfrm>
          <a:prstGeom prst="rect">
            <a:avLst/>
          </a:prstGeom>
        </p:spPr>
        <p:txBody>
          <a:bodyPr lIns="91425" tIns="91425" rIns="91425" bIns="91425" anchor="b" anchorCtr="0"/>
          <a:lstStyle>
            <a:lvl1pPr lvl="0" rtl="0">
              <a:lnSpc>
                <a:spcPct val="100000"/>
              </a:lnSpc>
              <a:spcBef>
                <a:spcPts val="0"/>
              </a:spcBef>
              <a:spcAft>
                <a:spcPts val="0"/>
              </a:spcAft>
              <a:buClr>
                <a:schemeClr val="lt1"/>
              </a:buClr>
              <a:buNone/>
              <a:defRPr>
                <a:solidFill>
                  <a:schemeClr val="lt1"/>
                </a:solidFill>
              </a:defRPr>
            </a:lvl1pPr>
            <a:lvl2pPr lvl="1" rtl="0">
              <a:lnSpc>
                <a:spcPct val="100000"/>
              </a:lnSpc>
              <a:spcBef>
                <a:spcPts val="0"/>
              </a:spcBef>
              <a:spcAft>
                <a:spcPts val="0"/>
              </a:spcAft>
              <a:buClr>
                <a:schemeClr val="lt1"/>
              </a:buClr>
              <a:buSzPct val="100000"/>
              <a:buNone/>
              <a:defRPr sz="1800">
                <a:solidFill>
                  <a:schemeClr val="lt1"/>
                </a:solidFill>
              </a:defRPr>
            </a:lvl2pPr>
            <a:lvl3pPr lvl="2" rtl="0">
              <a:lnSpc>
                <a:spcPct val="100000"/>
              </a:lnSpc>
              <a:spcBef>
                <a:spcPts val="0"/>
              </a:spcBef>
              <a:spcAft>
                <a:spcPts val="0"/>
              </a:spcAft>
              <a:buClr>
                <a:schemeClr val="lt1"/>
              </a:buClr>
              <a:buSzPct val="100000"/>
              <a:buNone/>
              <a:defRPr sz="1800">
                <a:solidFill>
                  <a:schemeClr val="lt1"/>
                </a:solidFill>
              </a:defRPr>
            </a:lvl3pPr>
            <a:lvl4pPr lvl="3" rtl="0">
              <a:lnSpc>
                <a:spcPct val="100000"/>
              </a:lnSpc>
              <a:spcBef>
                <a:spcPts val="0"/>
              </a:spcBef>
              <a:spcAft>
                <a:spcPts val="0"/>
              </a:spcAft>
              <a:buClr>
                <a:schemeClr val="lt1"/>
              </a:buClr>
              <a:buSzPct val="100000"/>
              <a:buNone/>
              <a:defRPr sz="1800">
                <a:solidFill>
                  <a:schemeClr val="lt1"/>
                </a:solidFill>
              </a:defRPr>
            </a:lvl4pPr>
            <a:lvl5pPr lvl="4" rtl="0">
              <a:lnSpc>
                <a:spcPct val="100000"/>
              </a:lnSpc>
              <a:spcBef>
                <a:spcPts val="0"/>
              </a:spcBef>
              <a:spcAft>
                <a:spcPts val="0"/>
              </a:spcAft>
              <a:buClr>
                <a:schemeClr val="lt1"/>
              </a:buClr>
              <a:buSzPct val="100000"/>
              <a:buNone/>
              <a:defRPr sz="1800">
                <a:solidFill>
                  <a:schemeClr val="lt1"/>
                </a:solidFill>
              </a:defRPr>
            </a:lvl5pPr>
            <a:lvl6pPr lvl="5" rtl="0">
              <a:lnSpc>
                <a:spcPct val="100000"/>
              </a:lnSpc>
              <a:spcBef>
                <a:spcPts val="0"/>
              </a:spcBef>
              <a:spcAft>
                <a:spcPts val="0"/>
              </a:spcAft>
              <a:buClr>
                <a:schemeClr val="lt1"/>
              </a:buClr>
              <a:buSzPct val="100000"/>
              <a:buNone/>
              <a:defRPr sz="1800">
                <a:solidFill>
                  <a:schemeClr val="lt1"/>
                </a:solidFill>
              </a:defRPr>
            </a:lvl6pPr>
            <a:lvl7pPr lvl="6" rtl="0">
              <a:lnSpc>
                <a:spcPct val="100000"/>
              </a:lnSpc>
              <a:spcBef>
                <a:spcPts val="0"/>
              </a:spcBef>
              <a:spcAft>
                <a:spcPts val="0"/>
              </a:spcAft>
              <a:buClr>
                <a:schemeClr val="lt1"/>
              </a:buClr>
              <a:buSzPct val="100000"/>
              <a:buNone/>
              <a:defRPr sz="1800">
                <a:solidFill>
                  <a:schemeClr val="lt1"/>
                </a:solidFill>
              </a:defRPr>
            </a:lvl7pPr>
            <a:lvl8pPr lvl="7" rtl="0">
              <a:lnSpc>
                <a:spcPct val="100000"/>
              </a:lnSpc>
              <a:spcBef>
                <a:spcPts val="0"/>
              </a:spcBef>
              <a:spcAft>
                <a:spcPts val="0"/>
              </a:spcAft>
              <a:buClr>
                <a:schemeClr val="lt1"/>
              </a:buClr>
              <a:buSzPct val="100000"/>
              <a:buNone/>
              <a:defRPr sz="1800">
                <a:solidFill>
                  <a:schemeClr val="lt1"/>
                </a:solidFill>
              </a:defRPr>
            </a:lvl8pPr>
            <a:lvl9pPr lvl="8" rtl="0">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5" name="Shape 15"/>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60"/>
        <p:cNvGrpSpPr/>
        <p:nvPr/>
      </p:nvGrpSpPr>
      <p:grpSpPr>
        <a:xfrm>
          <a:off x="0" y="0"/>
          <a:ext cx="0" cy="0"/>
          <a:chOff x="0" y="0"/>
          <a:chExt cx="0" cy="0"/>
        </a:xfrm>
      </p:grpSpPr>
      <p:cxnSp>
        <p:nvCxnSpPr>
          <p:cNvPr id="61" name="Shape 61"/>
          <p:cNvCxnSpPr/>
          <p:nvPr/>
        </p:nvCxnSpPr>
        <p:spPr>
          <a:xfrm>
            <a:off x="425200" y="4740000"/>
            <a:ext cx="8296799" cy="0"/>
          </a:xfrm>
          <a:prstGeom prst="straightConnector1">
            <a:avLst/>
          </a:prstGeom>
          <a:noFill/>
          <a:ln w="19050" cap="flat" cmpd="sng">
            <a:solidFill>
              <a:schemeClr val="dk2"/>
            </a:solidFill>
            <a:prstDash val="solid"/>
            <a:round/>
            <a:headEnd type="none" w="med" len="med"/>
            <a:tailEnd type="none" w="med" len="med"/>
          </a:ln>
        </p:spPr>
      </p:cxnSp>
      <p:cxnSp>
        <p:nvCxnSpPr>
          <p:cNvPr id="62" name="Shape 62"/>
          <p:cNvCxnSpPr/>
          <p:nvPr/>
        </p:nvCxnSpPr>
        <p:spPr>
          <a:xfrm>
            <a:off x="425200" y="415650"/>
            <a:ext cx="8296799" cy="0"/>
          </a:xfrm>
          <a:prstGeom prst="straightConnector1">
            <a:avLst/>
          </a:prstGeom>
          <a:noFill/>
          <a:ln w="38100" cap="flat" cmpd="sng">
            <a:solidFill>
              <a:schemeClr val="dk2"/>
            </a:solidFill>
            <a:prstDash val="solid"/>
            <a:round/>
            <a:headEnd type="none" w="med" len="med"/>
            <a:tailEnd type="none" w="med" len="med"/>
          </a:ln>
        </p:spPr>
      </p:cxnSp>
      <p:sp>
        <p:nvSpPr>
          <p:cNvPr id="63" name="Shape 63"/>
          <p:cNvSpPr txBox="1">
            <a:spLocks noGrp="1"/>
          </p:cNvSpPr>
          <p:nvPr>
            <p:ph type="title"/>
          </p:nvPr>
        </p:nvSpPr>
        <p:spPr>
          <a:xfrm>
            <a:off x="853950" y="1304850"/>
            <a:ext cx="7436099" cy="1538399"/>
          </a:xfrm>
          <a:prstGeom prst="rect">
            <a:avLst/>
          </a:prstGeom>
        </p:spPr>
        <p:txBody>
          <a:bodyPr lIns="91425" tIns="91425" rIns="91425" bIns="91425" anchor="ctr" anchorCtr="0"/>
          <a:lstStyle>
            <a:lvl1pPr lvl="0" algn="ctr" rtl="0">
              <a:spcBef>
                <a:spcPts val="0"/>
              </a:spcBef>
              <a:buClr>
                <a:schemeClr val="dk1"/>
              </a:buClr>
              <a:buSzPct val="100000"/>
              <a:buFont typeface="Lato"/>
              <a:defRPr sz="9600">
                <a:solidFill>
                  <a:schemeClr val="dk1"/>
                </a:solidFill>
                <a:latin typeface="Lato"/>
                <a:ea typeface="Lato"/>
                <a:cs typeface="Lato"/>
                <a:sym typeface="Lato"/>
              </a:defRPr>
            </a:lvl1pPr>
            <a:lvl2pPr lvl="1" algn="ctr" rtl="0">
              <a:spcBef>
                <a:spcPts val="0"/>
              </a:spcBef>
              <a:buClr>
                <a:schemeClr val="dk1"/>
              </a:buClr>
              <a:buSzPct val="100000"/>
              <a:buFont typeface="Lato"/>
              <a:defRPr sz="9600">
                <a:solidFill>
                  <a:schemeClr val="dk1"/>
                </a:solidFill>
                <a:latin typeface="Lato"/>
                <a:ea typeface="Lato"/>
                <a:cs typeface="Lato"/>
                <a:sym typeface="Lato"/>
              </a:defRPr>
            </a:lvl2pPr>
            <a:lvl3pPr lvl="2" algn="ctr" rtl="0">
              <a:spcBef>
                <a:spcPts val="0"/>
              </a:spcBef>
              <a:buClr>
                <a:schemeClr val="dk1"/>
              </a:buClr>
              <a:buSzPct val="100000"/>
              <a:buFont typeface="Lato"/>
              <a:defRPr sz="9600">
                <a:solidFill>
                  <a:schemeClr val="dk1"/>
                </a:solidFill>
                <a:latin typeface="Lato"/>
                <a:ea typeface="Lato"/>
                <a:cs typeface="Lato"/>
                <a:sym typeface="Lato"/>
              </a:defRPr>
            </a:lvl3pPr>
            <a:lvl4pPr lvl="3" algn="ctr" rtl="0">
              <a:spcBef>
                <a:spcPts val="0"/>
              </a:spcBef>
              <a:buClr>
                <a:schemeClr val="dk1"/>
              </a:buClr>
              <a:buSzPct val="100000"/>
              <a:buFont typeface="Lato"/>
              <a:defRPr sz="9600">
                <a:solidFill>
                  <a:schemeClr val="dk1"/>
                </a:solidFill>
                <a:latin typeface="Lato"/>
                <a:ea typeface="Lato"/>
                <a:cs typeface="Lato"/>
                <a:sym typeface="Lato"/>
              </a:defRPr>
            </a:lvl4pPr>
            <a:lvl5pPr lvl="4" algn="ctr" rtl="0">
              <a:spcBef>
                <a:spcPts val="0"/>
              </a:spcBef>
              <a:buClr>
                <a:schemeClr val="dk1"/>
              </a:buClr>
              <a:buSzPct val="100000"/>
              <a:buFont typeface="Lato"/>
              <a:defRPr sz="9600">
                <a:solidFill>
                  <a:schemeClr val="dk1"/>
                </a:solidFill>
                <a:latin typeface="Lato"/>
                <a:ea typeface="Lato"/>
                <a:cs typeface="Lato"/>
                <a:sym typeface="Lato"/>
              </a:defRPr>
            </a:lvl5pPr>
            <a:lvl6pPr lvl="5" algn="ctr" rtl="0">
              <a:spcBef>
                <a:spcPts val="0"/>
              </a:spcBef>
              <a:buClr>
                <a:schemeClr val="dk1"/>
              </a:buClr>
              <a:buSzPct val="100000"/>
              <a:buFont typeface="Lato"/>
              <a:defRPr sz="9600">
                <a:solidFill>
                  <a:schemeClr val="dk1"/>
                </a:solidFill>
                <a:latin typeface="Lato"/>
                <a:ea typeface="Lato"/>
                <a:cs typeface="Lato"/>
                <a:sym typeface="Lato"/>
              </a:defRPr>
            </a:lvl6pPr>
            <a:lvl7pPr lvl="6" algn="ctr" rtl="0">
              <a:spcBef>
                <a:spcPts val="0"/>
              </a:spcBef>
              <a:buClr>
                <a:schemeClr val="dk1"/>
              </a:buClr>
              <a:buSzPct val="100000"/>
              <a:buFont typeface="Lato"/>
              <a:defRPr sz="9600">
                <a:solidFill>
                  <a:schemeClr val="dk1"/>
                </a:solidFill>
                <a:latin typeface="Lato"/>
                <a:ea typeface="Lato"/>
                <a:cs typeface="Lato"/>
                <a:sym typeface="Lato"/>
              </a:defRPr>
            </a:lvl7pPr>
            <a:lvl8pPr lvl="7" algn="ctr" rtl="0">
              <a:spcBef>
                <a:spcPts val="0"/>
              </a:spcBef>
              <a:buClr>
                <a:schemeClr val="dk1"/>
              </a:buClr>
              <a:buSzPct val="100000"/>
              <a:buFont typeface="Lato"/>
              <a:defRPr sz="9600">
                <a:solidFill>
                  <a:schemeClr val="dk1"/>
                </a:solidFill>
                <a:latin typeface="Lato"/>
                <a:ea typeface="Lato"/>
                <a:cs typeface="Lato"/>
                <a:sym typeface="Lato"/>
              </a:defRPr>
            </a:lvl8pPr>
            <a:lvl9pPr lvl="8" algn="ctr" rtl="0">
              <a:spcBef>
                <a:spcPts val="0"/>
              </a:spcBef>
              <a:buClr>
                <a:schemeClr val="dk1"/>
              </a:buClr>
              <a:buSzPct val="100000"/>
              <a:buFont typeface="Lato"/>
              <a:defRPr sz="9600">
                <a:solidFill>
                  <a:schemeClr val="dk1"/>
                </a:solidFill>
                <a:latin typeface="Lato"/>
                <a:ea typeface="Lato"/>
                <a:cs typeface="Lato"/>
                <a:sym typeface="Lato"/>
              </a:defRPr>
            </a:lvl9pPr>
          </a:lstStyle>
          <a:p>
            <a:endParaRPr/>
          </a:p>
        </p:txBody>
      </p:sp>
      <p:sp>
        <p:nvSpPr>
          <p:cNvPr id="64" name="Shape 64"/>
          <p:cNvSpPr txBox="1">
            <a:spLocks noGrp="1"/>
          </p:cNvSpPr>
          <p:nvPr>
            <p:ph type="body" idx="1"/>
          </p:nvPr>
        </p:nvSpPr>
        <p:spPr>
          <a:xfrm>
            <a:off x="853950" y="2919450"/>
            <a:ext cx="7436099" cy="1071599"/>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65" name="Shape 65"/>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6"/>
        <p:cNvGrpSpPr/>
        <p:nvPr/>
      </p:nvGrpSpPr>
      <p:grpSpPr>
        <a:xfrm>
          <a:off x="0" y="0"/>
          <a:ext cx="0" cy="0"/>
          <a:chOff x="0" y="0"/>
          <a:chExt cx="0" cy="0"/>
        </a:xfrm>
      </p:grpSpPr>
      <p:sp>
        <p:nvSpPr>
          <p:cNvPr id="67" name="Shape 67"/>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6"/>
        <p:cNvGrpSpPr/>
        <p:nvPr/>
      </p:nvGrpSpPr>
      <p:grpSpPr>
        <a:xfrm>
          <a:off x="0" y="0"/>
          <a:ext cx="0" cy="0"/>
          <a:chOff x="0" y="0"/>
          <a:chExt cx="0" cy="0"/>
        </a:xfrm>
      </p:grpSpPr>
      <p:cxnSp>
        <p:nvCxnSpPr>
          <p:cNvPr id="17" name="Shape 17"/>
          <p:cNvCxnSpPr/>
          <p:nvPr/>
        </p:nvCxnSpPr>
        <p:spPr>
          <a:xfrm>
            <a:off x="425200" y="415650"/>
            <a:ext cx="8296799" cy="0"/>
          </a:xfrm>
          <a:prstGeom prst="straightConnector1">
            <a:avLst/>
          </a:prstGeom>
          <a:noFill/>
          <a:ln w="38100" cap="flat" cmpd="sng">
            <a:solidFill>
              <a:schemeClr val="lt1"/>
            </a:solidFill>
            <a:prstDash val="solid"/>
            <a:round/>
            <a:headEnd type="none" w="med" len="med"/>
            <a:tailEnd type="none" w="med" len="med"/>
          </a:ln>
        </p:spPr>
      </p:cxnSp>
      <p:cxnSp>
        <p:nvCxnSpPr>
          <p:cNvPr id="18" name="Shape 18"/>
          <p:cNvCxnSpPr/>
          <p:nvPr/>
        </p:nvCxnSpPr>
        <p:spPr>
          <a:xfrm>
            <a:off x="425200" y="4740000"/>
            <a:ext cx="8296799" cy="0"/>
          </a:xfrm>
          <a:prstGeom prst="straightConnector1">
            <a:avLst/>
          </a:prstGeom>
          <a:noFill/>
          <a:ln w="19050" cap="flat" cmpd="sng">
            <a:solidFill>
              <a:schemeClr val="lt1"/>
            </a:solidFill>
            <a:prstDash val="solid"/>
            <a:round/>
            <a:headEnd type="none" w="med" len="med"/>
            <a:tailEnd type="none" w="med" len="med"/>
          </a:ln>
        </p:spPr>
      </p:cxnSp>
      <p:sp>
        <p:nvSpPr>
          <p:cNvPr id="19" name="Shape 19"/>
          <p:cNvSpPr txBox="1">
            <a:spLocks noGrp="1"/>
          </p:cNvSpPr>
          <p:nvPr>
            <p:ph type="title"/>
          </p:nvPr>
        </p:nvSpPr>
        <p:spPr>
          <a:xfrm>
            <a:off x="406425" y="1806825"/>
            <a:ext cx="8296799" cy="1541999"/>
          </a:xfrm>
          <a:prstGeom prst="rect">
            <a:avLst/>
          </a:prstGeom>
        </p:spPr>
        <p:txBody>
          <a:bodyPr lIns="91425" tIns="91425" rIns="91425" bIns="91425" anchor="ctr" anchorCtr="0"/>
          <a:lstStyle>
            <a:lvl1pPr lvl="0" algn="ctr" rtl="0">
              <a:spcBef>
                <a:spcPts val="0"/>
              </a:spcBef>
              <a:buClr>
                <a:schemeClr val="lt1"/>
              </a:buClr>
              <a:buSzPct val="100000"/>
              <a:defRPr sz="4800">
                <a:solidFill>
                  <a:schemeClr val="lt1"/>
                </a:solidFill>
              </a:defRPr>
            </a:lvl1pPr>
            <a:lvl2pPr lvl="1" algn="ctr" rtl="0">
              <a:spcBef>
                <a:spcPts val="0"/>
              </a:spcBef>
              <a:buClr>
                <a:schemeClr val="lt1"/>
              </a:buClr>
              <a:buSzPct val="100000"/>
              <a:defRPr sz="4800">
                <a:solidFill>
                  <a:schemeClr val="lt1"/>
                </a:solidFill>
              </a:defRPr>
            </a:lvl2pPr>
            <a:lvl3pPr lvl="2" algn="ctr" rtl="0">
              <a:spcBef>
                <a:spcPts val="0"/>
              </a:spcBef>
              <a:buClr>
                <a:schemeClr val="lt1"/>
              </a:buClr>
              <a:buSzPct val="100000"/>
              <a:defRPr sz="4800">
                <a:solidFill>
                  <a:schemeClr val="lt1"/>
                </a:solidFill>
              </a:defRPr>
            </a:lvl3pPr>
            <a:lvl4pPr lvl="3" algn="ctr" rtl="0">
              <a:spcBef>
                <a:spcPts val="0"/>
              </a:spcBef>
              <a:buClr>
                <a:schemeClr val="lt1"/>
              </a:buClr>
              <a:buSzPct val="100000"/>
              <a:defRPr sz="4800">
                <a:solidFill>
                  <a:schemeClr val="lt1"/>
                </a:solidFill>
              </a:defRPr>
            </a:lvl4pPr>
            <a:lvl5pPr lvl="4" algn="ctr" rtl="0">
              <a:spcBef>
                <a:spcPts val="0"/>
              </a:spcBef>
              <a:buClr>
                <a:schemeClr val="lt1"/>
              </a:buClr>
              <a:buSzPct val="100000"/>
              <a:defRPr sz="4800">
                <a:solidFill>
                  <a:schemeClr val="lt1"/>
                </a:solidFill>
              </a:defRPr>
            </a:lvl5pPr>
            <a:lvl6pPr lvl="5" algn="ctr" rtl="0">
              <a:spcBef>
                <a:spcPts val="0"/>
              </a:spcBef>
              <a:buClr>
                <a:schemeClr val="lt1"/>
              </a:buClr>
              <a:buSzPct val="100000"/>
              <a:defRPr sz="4800">
                <a:solidFill>
                  <a:schemeClr val="lt1"/>
                </a:solidFill>
              </a:defRPr>
            </a:lvl6pPr>
            <a:lvl7pPr lvl="6" algn="ctr" rtl="0">
              <a:spcBef>
                <a:spcPts val="0"/>
              </a:spcBef>
              <a:buClr>
                <a:schemeClr val="lt1"/>
              </a:buClr>
              <a:buSzPct val="100000"/>
              <a:defRPr sz="4800">
                <a:solidFill>
                  <a:schemeClr val="lt1"/>
                </a:solidFill>
              </a:defRPr>
            </a:lvl7pPr>
            <a:lvl8pPr lvl="7" algn="ctr" rtl="0">
              <a:spcBef>
                <a:spcPts val="0"/>
              </a:spcBef>
              <a:buClr>
                <a:schemeClr val="lt1"/>
              </a:buClr>
              <a:buSzPct val="100000"/>
              <a:defRPr sz="4800">
                <a:solidFill>
                  <a:schemeClr val="lt1"/>
                </a:solidFill>
              </a:defRPr>
            </a:lvl8pPr>
            <a:lvl9pPr lvl="8" algn="ctr" rtl="0">
              <a:spcBef>
                <a:spcPts val="0"/>
              </a:spcBef>
              <a:buClr>
                <a:schemeClr val="lt1"/>
              </a:buClr>
              <a:buSzPct val="100000"/>
              <a:defRPr sz="4800">
                <a:solidFill>
                  <a:schemeClr val="lt1"/>
                </a:solidFill>
              </a:defRPr>
            </a:lvl9pPr>
          </a:lstStyle>
          <a:p>
            <a:endParaRPr/>
          </a:p>
        </p:txBody>
      </p:sp>
      <p:sp>
        <p:nvSpPr>
          <p:cNvPr id="20" name="Shape 20"/>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1"/>
        <p:cNvGrpSpPr/>
        <p:nvPr/>
      </p:nvGrpSpPr>
      <p:grpSpPr>
        <a:xfrm>
          <a:off x="0" y="0"/>
          <a:ext cx="0" cy="0"/>
          <a:chOff x="0" y="0"/>
          <a:chExt cx="0" cy="0"/>
        </a:xfrm>
      </p:grpSpPr>
      <p:cxnSp>
        <p:nvCxnSpPr>
          <p:cNvPr id="22" name="Shape 22"/>
          <p:cNvCxnSpPr/>
          <p:nvPr/>
        </p:nvCxnSpPr>
        <p:spPr>
          <a:xfrm>
            <a:off x="2477724" y="415650"/>
            <a:ext cx="6244199" cy="0"/>
          </a:xfrm>
          <a:prstGeom prst="straightConnector1">
            <a:avLst/>
          </a:prstGeom>
          <a:noFill/>
          <a:ln w="38100" cap="flat" cmpd="sng">
            <a:solidFill>
              <a:schemeClr val="dk2"/>
            </a:solidFill>
            <a:prstDash val="solid"/>
            <a:round/>
            <a:headEnd type="none" w="med" len="med"/>
            <a:tailEnd type="none" w="med" len="med"/>
          </a:ln>
        </p:spPr>
      </p:cxnSp>
      <p:cxnSp>
        <p:nvCxnSpPr>
          <p:cNvPr id="23" name="Shape 23"/>
          <p:cNvCxnSpPr/>
          <p:nvPr/>
        </p:nvCxnSpPr>
        <p:spPr>
          <a:xfrm>
            <a:off x="2477724" y="4740000"/>
            <a:ext cx="6244199" cy="0"/>
          </a:xfrm>
          <a:prstGeom prst="straightConnector1">
            <a:avLst/>
          </a:prstGeom>
          <a:noFill/>
          <a:ln w="19050" cap="flat" cmpd="sng">
            <a:solidFill>
              <a:schemeClr val="dk2"/>
            </a:solidFill>
            <a:prstDash val="solid"/>
            <a:round/>
            <a:headEnd type="none" w="med" len="med"/>
            <a:tailEnd type="none" w="med" len="med"/>
          </a:ln>
        </p:spPr>
      </p:cxnSp>
      <p:cxnSp>
        <p:nvCxnSpPr>
          <p:cNvPr id="24" name="Shape 24"/>
          <p:cNvCxnSpPr/>
          <p:nvPr/>
        </p:nvCxnSpPr>
        <p:spPr>
          <a:xfrm>
            <a:off x="425198" y="415650"/>
            <a:ext cx="183299" cy="0"/>
          </a:xfrm>
          <a:prstGeom prst="straightConnector1">
            <a:avLst/>
          </a:prstGeom>
          <a:noFill/>
          <a:ln w="19050" cap="flat" cmpd="sng">
            <a:solidFill>
              <a:schemeClr val="dk2"/>
            </a:solidFill>
            <a:prstDash val="solid"/>
            <a:round/>
            <a:headEnd type="none" w="med" len="med"/>
            <a:tailEnd type="none" w="med" len="med"/>
          </a:ln>
        </p:spPr>
      </p:cxnSp>
      <p:sp>
        <p:nvSpPr>
          <p:cNvPr id="25" name="Shape 25"/>
          <p:cNvSpPr txBox="1">
            <a:spLocks noGrp="1"/>
          </p:cNvSpPr>
          <p:nvPr>
            <p:ph type="title"/>
          </p:nvPr>
        </p:nvSpPr>
        <p:spPr>
          <a:xfrm>
            <a:off x="2400250" y="575950"/>
            <a:ext cx="6321599" cy="6353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6" name="Shape 26"/>
          <p:cNvSpPr txBox="1">
            <a:spLocks noGrp="1"/>
          </p:cNvSpPr>
          <p:nvPr>
            <p:ph type="body" idx="1"/>
          </p:nvPr>
        </p:nvSpPr>
        <p:spPr>
          <a:xfrm>
            <a:off x="2410112" y="1595775"/>
            <a:ext cx="6321599" cy="30024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7" name="Shape 27"/>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8"/>
        <p:cNvGrpSpPr/>
        <p:nvPr/>
      </p:nvGrpSpPr>
      <p:grpSpPr>
        <a:xfrm>
          <a:off x="0" y="0"/>
          <a:ext cx="0" cy="0"/>
          <a:chOff x="0" y="0"/>
          <a:chExt cx="0" cy="0"/>
        </a:xfrm>
      </p:grpSpPr>
      <p:cxnSp>
        <p:nvCxnSpPr>
          <p:cNvPr id="29" name="Shape 29"/>
          <p:cNvCxnSpPr/>
          <p:nvPr/>
        </p:nvCxnSpPr>
        <p:spPr>
          <a:xfrm>
            <a:off x="2477724" y="415650"/>
            <a:ext cx="6244199" cy="0"/>
          </a:xfrm>
          <a:prstGeom prst="straightConnector1">
            <a:avLst/>
          </a:prstGeom>
          <a:noFill/>
          <a:ln w="38100" cap="flat" cmpd="sng">
            <a:solidFill>
              <a:schemeClr val="dk2"/>
            </a:solidFill>
            <a:prstDash val="solid"/>
            <a:round/>
            <a:headEnd type="none" w="med" len="med"/>
            <a:tailEnd type="none" w="med" len="med"/>
          </a:ln>
        </p:spPr>
      </p:cxnSp>
      <p:cxnSp>
        <p:nvCxnSpPr>
          <p:cNvPr id="30" name="Shape 30"/>
          <p:cNvCxnSpPr/>
          <p:nvPr/>
        </p:nvCxnSpPr>
        <p:spPr>
          <a:xfrm>
            <a:off x="2477724" y="4740000"/>
            <a:ext cx="6244199" cy="0"/>
          </a:xfrm>
          <a:prstGeom prst="straightConnector1">
            <a:avLst/>
          </a:prstGeom>
          <a:noFill/>
          <a:ln w="19050" cap="flat" cmpd="sng">
            <a:solidFill>
              <a:schemeClr val="dk2"/>
            </a:solidFill>
            <a:prstDash val="solid"/>
            <a:round/>
            <a:headEnd type="none" w="med" len="med"/>
            <a:tailEnd type="none" w="med" len="med"/>
          </a:ln>
        </p:spPr>
      </p:cxnSp>
      <p:cxnSp>
        <p:nvCxnSpPr>
          <p:cNvPr id="31" name="Shape 31"/>
          <p:cNvCxnSpPr/>
          <p:nvPr/>
        </p:nvCxnSpPr>
        <p:spPr>
          <a:xfrm>
            <a:off x="425198" y="415650"/>
            <a:ext cx="183299" cy="0"/>
          </a:xfrm>
          <a:prstGeom prst="straightConnector1">
            <a:avLst/>
          </a:prstGeom>
          <a:noFill/>
          <a:ln w="19050" cap="flat" cmpd="sng">
            <a:solidFill>
              <a:schemeClr val="dk2"/>
            </a:solidFill>
            <a:prstDash val="solid"/>
            <a:round/>
            <a:headEnd type="none" w="med" len="med"/>
            <a:tailEnd type="none" w="med" len="med"/>
          </a:ln>
        </p:spPr>
      </p:cxnSp>
      <p:sp>
        <p:nvSpPr>
          <p:cNvPr id="32" name="Shape 32"/>
          <p:cNvSpPr txBox="1">
            <a:spLocks noGrp="1"/>
          </p:cNvSpPr>
          <p:nvPr>
            <p:ph type="title"/>
          </p:nvPr>
        </p:nvSpPr>
        <p:spPr>
          <a:xfrm>
            <a:off x="2400250" y="575950"/>
            <a:ext cx="6321599" cy="6353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3" name="Shape 33"/>
          <p:cNvSpPr txBox="1">
            <a:spLocks noGrp="1"/>
          </p:cNvSpPr>
          <p:nvPr>
            <p:ph type="body" idx="1"/>
          </p:nvPr>
        </p:nvSpPr>
        <p:spPr>
          <a:xfrm>
            <a:off x="2400302" y="1602675"/>
            <a:ext cx="3071400" cy="3002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4" name="Shape 34"/>
          <p:cNvSpPr txBox="1">
            <a:spLocks noGrp="1"/>
          </p:cNvSpPr>
          <p:nvPr>
            <p:ph type="body" idx="2"/>
          </p:nvPr>
        </p:nvSpPr>
        <p:spPr>
          <a:xfrm>
            <a:off x="5650571" y="1602675"/>
            <a:ext cx="3071400" cy="3002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5" name="Shape 35"/>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303300" y="411575"/>
            <a:ext cx="8520599" cy="6396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8" name="Shape 38"/>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9"/>
        <p:cNvGrpSpPr/>
        <p:nvPr/>
      </p:nvGrpSpPr>
      <p:grpSpPr>
        <a:xfrm>
          <a:off x="0" y="0"/>
          <a:ext cx="0" cy="0"/>
          <a:chOff x="0" y="0"/>
          <a:chExt cx="0" cy="0"/>
        </a:xfrm>
      </p:grpSpPr>
      <p:cxnSp>
        <p:nvCxnSpPr>
          <p:cNvPr id="40" name="Shape 40"/>
          <p:cNvCxnSpPr/>
          <p:nvPr/>
        </p:nvCxnSpPr>
        <p:spPr>
          <a:xfrm>
            <a:off x="425198" y="415650"/>
            <a:ext cx="183299" cy="0"/>
          </a:xfrm>
          <a:prstGeom prst="straightConnector1">
            <a:avLst/>
          </a:prstGeom>
          <a:noFill/>
          <a:ln w="19050" cap="flat" cmpd="sng">
            <a:solidFill>
              <a:schemeClr val="dk2"/>
            </a:solidFill>
            <a:prstDash val="solid"/>
            <a:round/>
            <a:headEnd type="none" w="med" len="med"/>
            <a:tailEnd type="none" w="med" len="med"/>
          </a:ln>
        </p:spPr>
      </p:cxnSp>
      <p:sp>
        <p:nvSpPr>
          <p:cNvPr id="41" name="Shape 41"/>
          <p:cNvSpPr txBox="1">
            <a:spLocks noGrp="1"/>
          </p:cNvSpPr>
          <p:nvPr>
            <p:ph type="title"/>
          </p:nvPr>
        </p:nvSpPr>
        <p:spPr>
          <a:xfrm>
            <a:off x="319500" y="936600"/>
            <a:ext cx="2807999" cy="755699"/>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42" name="Shape 42"/>
          <p:cNvSpPr txBox="1">
            <a:spLocks noGrp="1"/>
          </p:cNvSpPr>
          <p:nvPr>
            <p:ph type="body" idx="1"/>
          </p:nvPr>
        </p:nvSpPr>
        <p:spPr>
          <a:xfrm>
            <a:off x="319500" y="1846803"/>
            <a:ext cx="2807999" cy="2806200"/>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43" name="Shape 43"/>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rgbClr val="353535"/>
        </a:solidFill>
        <a:effectLst/>
      </p:bgPr>
    </p:bg>
    <p:spTree>
      <p:nvGrpSpPr>
        <p:cNvPr id="1" name="Shape 44"/>
        <p:cNvGrpSpPr/>
        <p:nvPr/>
      </p:nvGrpSpPr>
      <p:grpSpPr>
        <a:xfrm>
          <a:off x="0" y="0"/>
          <a:ext cx="0" cy="0"/>
          <a:chOff x="0" y="0"/>
          <a:chExt cx="0" cy="0"/>
        </a:xfrm>
      </p:grpSpPr>
      <p:cxnSp>
        <p:nvCxnSpPr>
          <p:cNvPr id="45" name="Shape 45"/>
          <p:cNvCxnSpPr/>
          <p:nvPr/>
        </p:nvCxnSpPr>
        <p:spPr>
          <a:xfrm>
            <a:off x="425198" y="415650"/>
            <a:ext cx="183299" cy="0"/>
          </a:xfrm>
          <a:prstGeom prst="straightConnector1">
            <a:avLst/>
          </a:prstGeom>
          <a:noFill/>
          <a:ln w="19050" cap="flat" cmpd="sng">
            <a:solidFill>
              <a:schemeClr val="lt1"/>
            </a:solidFill>
            <a:prstDash val="solid"/>
            <a:round/>
            <a:headEnd type="none" w="med" len="med"/>
            <a:tailEnd type="none" w="med" len="med"/>
          </a:ln>
        </p:spPr>
      </p:cxnSp>
      <p:sp>
        <p:nvSpPr>
          <p:cNvPr id="46" name="Shape 46"/>
          <p:cNvSpPr txBox="1">
            <a:spLocks noGrp="1"/>
          </p:cNvSpPr>
          <p:nvPr>
            <p:ph type="title"/>
          </p:nvPr>
        </p:nvSpPr>
        <p:spPr>
          <a:xfrm>
            <a:off x="283103" y="712140"/>
            <a:ext cx="6244199" cy="3835499"/>
          </a:xfrm>
          <a:prstGeom prst="rect">
            <a:avLst/>
          </a:prstGeom>
        </p:spPr>
        <p:txBody>
          <a:bodyPr lIns="91425" tIns="91425" rIns="91425" bIns="91425" anchor="ctr" anchorCtr="0"/>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a:endParaRPr/>
          </a:p>
        </p:txBody>
      </p:sp>
      <p:sp>
        <p:nvSpPr>
          <p:cNvPr id="47" name="Shape 47"/>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8"/>
        <p:cNvGrpSpPr/>
        <p:nvPr/>
      </p:nvGrpSpPr>
      <p:grpSpPr>
        <a:xfrm>
          <a:off x="0" y="0"/>
          <a:ext cx="0" cy="0"/>
          <a:chOff x="0" y="0"/>
          <a:chExt cx="0" cy="0"/>
        </a:xfrm>
      </p:grpSpPr>
      <p:sp>
        <p:nvSpPr>
          <p:cNvPr id="49" name="Shape 49"/>
          <p:cNvSpPr/>
          <p:nvPr/>
        </p:nvSpPr>
        <p:spPr>
          <a:xfrm>
            <a:off x="4572000" y="125"/>
            <a:ext cx="4572000" cy="5143499"/>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50" name="Shape 50"/>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51" name="Shape 51"/>
          <p:cNvSpPr txBox="1">
            <a:spLocks noGrp="1"/>
          </p:cNvSpPr>
          <p:nvPr>
            <p:ph type="title"/>
          </p:nvPr>
        </p:nvSpPr>
        <p:spPr>
          <a:xfrm>
            <a:off x="265500" y="1397350"/>
            <a:ext cx="4045199" cy="1318199"/>
          </a:xfrm>
          <a:prstGeom prst="rect">
            <a:avLst/>
          </a:prstGeom>
        </p:spPr>
        <p:txBody>
          <a:bodyPr lIns="91425" tIns="91425" rIns="91425" bIns="91425" anchor="b" anchorCtr="0"/>
          <a:lstStyle>
            <a:lvl1pPr lvl="0" algn="ctr" rtl="0">
              <a:spcBef>
                <a:spcPts val="0"/>
              </a:spcBef>
              <a:buClr>
                <a:schemeClr val="dk1"/>
              </a:buClr>
              <a:buSzPct val="100000"/>
              <a:defRPr sz="3600">
                <a:solidFill>
                  <a:schemeClr val="dk1"/>
                </a:solidFill>
              </a:defRPr>
            </a:lvl1pPr>
            <a:lvl2pPr lvl="1" algn="ctr" rtl="0">
              <a:spcBef>
                <a:spcPts val="0"/>
              </a:spcBef>
              <a:buClr>
                <a:schemeClr val="dk1"/>
              </a:buClr>
              <a:buSzPct val="100000"/>
              <a:defRPr sz="3600">
                <a:solidFill>
                  <a:schemeClr val="dk1"/>
                </a:solidFill>
              </a:defRPr>
            </a:lvl2pPr>
            <a:lvl3pPr lvl="2" algn="ctr" rtl="0">
              <a:spcBef>
                <a:spcPts val="0"/>
              </a:spcBef>
              <a:buClr>
                <a:schemeClr val="dk1"/>
              </a:buClr>
              <a:buSzPct val="100000"/>
              <a:defRPr sz="3600">
                <a:solidFill>
                  <a:schemeClr val="dk1"/>
                </a:solidFill>
              </a:defRPr>
            </a:lvl3pPr>
            <a:lvl4pPr lvl="3" algn="ctr" rtl="0">
              <a:spcBef>
                <a:spcPts val="0"/>
              </a:spcBef>
              <a:buClr>
                <a:schemeClr val="dk1"/>
              </a:buClr>
              <a:buSzPct val="100000"/>
              <a:defRPr sz="3600">
                <a:solidFill>
                  <a:schemeClr val="dk1"/>
                </a:solidFill>
              </a:defRPr>
            </a:lvl4pPr>
            <a:lvl5pPr lvl="4" algn="ctr" rtl="0">
              <a:spcBef>
                <a:spcPts val="0"/>
              </a:spcBef>
              <a:buClr>
                <a:schemeClr val="dk1"/>
              </a:buClr>
              <a:buSzPct val="100000"/>
              <a:defRPr sz="3600">
                <a:solidFill>
                  <a:schemeClr val="dk1"/>
                </a:solidFill>
              </a:defRPr>
            </a:lvl5pPr>
            <a:lvl6pPr lvl="5" algn="ctr" rtl="0">
              <a:spcBef>
                <a:spcPts val="0"/>
              </a:spcBef>
              <a:buClr>
                <a:schemeClr val="dk1"/>
              </a:buClr>
              <a:buSzPct val="100000"/>
              <a:defRPr sz="3600">
                <a:solidFill>
                  <a:schemeClr val="dk1"/>
                </a:solidFill>
              </a:defRPr>
            </a:lvl6pPr>
            <a:lvl7pPr lvl="6" algn="ctr" rtl="0">
              <a:spcBef>
                <a:spcPts val="0"/>
              </a:spcBef>
              <a:buClr>
                <a:schemeClr val="dk1"/>
              </a:buClr>
              <a:buSzPct val="100000"/>
              <a:defRPr sz="3600">
                <a:solidFill>
                  <a:schemeClr val="dk1"/>
                </a:solidFill>
              </a:defRPr>
            </a:lvl7pPr>
            <a:lvl8pPr lvl="7" algn="ctr" rtl="0">
              <a:spcBef>
                <a:spcPts val="0"/>
              </a:spcBef>
              <a:buClr>
                <a:schemeClr val="dk1"/>
              </a:buClr>
              <a:buSzPct val="100000"/>
              <a:defRPr sz="3600">
                <a:solidFill>
                  <a:schemeClr val="dk1"/>
                </a:solidFill>
              </a:defRPr>
            </a:lvl8pPr>
            <a:lvl9pPr lvl="8" algn="ctr" rtl="0">
              <a:spcBef>
                <a:spcPts val="0"/>
              </a:spcBef>
              <a:buClr>
                <a:schemeClr val="dk1"/>
              </a:buClr>
              <a:buSzPct val="100000"/>
              <a:defRPr sz="3600">
                <a:solidFill>
                  <a:schemeClr val="dk1"/>
                </a:solidFill>
              </a:defRPr>
            </a:lvl9pPr>
          </a:lstStyle>
          <a:p>
            <a:endParaRPr/>
          </a:p>
        </p:txBody>
      </p:sp>
      <p:sp>
        <p:nvSpPr>
          <p:cNvPr id="52" name="Shape 52"/>
          <p:cNvSpPr txBox="1">
            <a:spLocks noGrp="1"/>
          </p:cNvSpPr>
          <p:nvPr>
            <p:ph type="subTitle" idx="1"/>
          </p:nvPr>
        </p:nvSpPr>
        <p:spPr>
          <a:xfrm>
            <a:off x="265500" y="2735370"/>
            <a:ext cx="4045199" cy="13455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100"/>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53" name="Shape 53"/>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sp>
        <p:nvSpPr>
          <p:cNvPr id="54" name="Shape 54"/>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5"/>
        <p:cNvGrpSpPr/>
        <p:nvPr/>
      </p:nvGrpSpPr>
      <p:grpSpPr>
        <a:xfrm>
          <a:off x="0" y="0"/>
          <a:ext cx="0" cy="0"/>
          <a:chOff x="0" y="0"/>
          <a:chExt cx="0" cy="0"/>
        </a:xfrm>
      </p:grpSpPr>
      <p:cxnSp>
        <p:nvCxnSpPr>
          <p:cNvPr id="56" name="Shape 56"/>
          <p:cNvCxnSpPr/>
          <p:nvPr/>
        </p:nvCxnSpPr>
        <p:spPr>
          <a:xfrm>
            <a:off x="425200" y="4740000"/>
            <a:ext cx="8296799" cy="0"/>
          </a:xfrm>
          <a:prstGeom prst="straightConnector1">
            <a:avLst/>
          </a:prstGeom>
          <a:noFill/>
          <a:ln w="19050" cap="flat" cmpd="sng">
            <a:solidFill>
              <a:schemeClr val="dk2"/>
            </a:solidFill>
            <a:prstDash val="solid"/>
            <a:round/>
            <a:headEnd type="none" w="med" len="med"/>
            <a:tailEnd type="none" w="med" len="med"/>
          </a:ln>
        </p:spPr>
      </p:cxnSp>
      <p:cxnSp>
        <p:nvCxnSpPr>
          <p:cNvPr id="57" name="Shape 57"/>
          <p:cNvCxnSpPr/>
          <p:nvPr/>
        </p:nvCxnSpPr>
        <p:spPr>
          <a:xfrm>
            <a:off x="425198" y="415650"/>
            <a:ext cx="183299" cy="0"/>
          </a:xfrm>
          <a:prstGeom prst="straightConnector1">
            <a:avLst/>
          </a:prstGeom>
          <a:noFill/>
          <a:ln w="19050" cap="flat" cmpd="sng">
            <a:solidFill>
              <a:schemeClr val="dk2"/>
            </a:solidFill>
            <a:prstDash val="solid"/>
            <a:round/>
            <a:headEnd type="none" w="med" len="med"/>
            <a:tailEnd type="none" w="med" len="med"/>
          </a:ln>
        </p:spPr>
      </p:cxnSp>
      <p:sp>
        <p:nvSpPr>
          <p:cNvPr id="58" name="Shape 58"/>
          <p:cNvSpPr txBox="1">
            <a:spLocks noGrp="1"/>
          </p:cNvSpPr>
          <p:nvPr>
            <p:ph type="body" idx="1"/>
          </p:nvPr>
        </p:nvSpPr>
        <p:spPr>
          <a:xfrm>
            <a:off x="328017" y="4226025"/>
            <a:ext cx="8388600" cy="393600"/>
          </a:xfrm>
          <a:prstGeom prst="rect">
            <a:avLst/>
          </a:prstGeom>
        </p:spPr>
        <p:txBody>
          <a:bodyPr lIns="91425" tIns="91425" rIns="91425" bIns="91425" anchor="ctr" anchorCtr="0"/>
          <a:lstStyle>
            <a:lvl1pPr lvl="0" rtl="0">
              <a:lnSpc>
                <a:spcPct val="100000"/>
              </a:lnSpc>
              <a:spcBef>
                <a:spcPts val="0"/>
              </a:spcBef>
              <a:spcAft>
                <a:spcPts val="0"/>
              </a:spcAft>
              <a:buNone/>
              <a:defRPr/>
            </a:lvl1pPr>
          </a:lstStyle>
          <a:p>
            <a:endParaRPr/>
          </a:p>
        </p:txBody>
      </p:sp>
      <p:sp>
        <p:nvSpPr>
          <p:cNvPr id="59" name="Shape 59"/>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400250" y="575950"/>
            <a:ext cx="6321599" cy="635399"/>
          </a:xfrm>
          <a:prstGeom prst="rect">
            <a:avLst/>
          </a:prstGeom>
          <a:noFill/>
          <a:ln>
            <a:noFill/>
          </a:ln>
        </p:spPr>
        <p:txBody>
          <a:bodyPr lIns="91425" tIns="91425" rIns="91425" bIns="91425" anchor="t" anchorCtr="0"/>
          <a:lstStyle>
            <a:lvl1pPr lvl="0" rtl="0">
              <a:spcBef>
                <a:spcPts val="0"/>
              </a:spcBef>
              <a:buClr>
                <a:schemeClr val="dk2"/>
              </a:buClr>
              <a:buSzPct val="100000"/>
              <a:buFont typeface="Raleway"/>
              <a:buNone/>
              <a:defRPr sz="3000" b="1">
                <a:solidFill>
                  <a:schemeClr val="dk2"/>
                </a:solidFill>
                <a:latin typeface="Raleway"/>
                <a:ea typeface="Raleway"/>
                <a:cs typeface="Raleway"/>
                <a:sym typeface="Raleway"/>
              </a:defRPr>
            </a:lvl1pPr>
            <a:lvl2pPr lvl="1" rtl="0">
              <a:spcBef>
                <a:spcPts val="0"/>
              </a:spcBef>
              <a:buClr>
                <a:schemeClr val="dk2"/>
              </a:buClr>
              <a:buSzPct val="100000"/>
              <a:buFont typeface="Raleway"/>
              <a:buNone/>
              <a:defRPr sz="3000" b="1">
                <a:solidFill>
                  <a:schemeClr val="dk2"/>
                </a:solidFill>
                <a:latin typeface="Raleway"/>
                <a:ea typeface="Raleway"/>
                <a:cs typeface="Raleway"/>
                <a:sym typeface="Raleway"/>
              </a:defRPr>
            </a:lvl2pPr>
            <a:lvl3pPr lvl="2" rtl="0">
              <a:spcBef>
                <a:spcPts val="0"/>
              </a:spcBef>
              <a:buClr>
                <a:schemeClr val="dk2"/>
              </a:buClr>
              <a:buSzPct val="100000"/>
              <a:buFont typeface="Raleway"/>
              <a:buNone/>
              <a:defRPr sz="3000" b="1">
                <a:solidFill>
                  <a:schemeClr val="dk2"/>
                </a:solidFill>
                <a:latin typeface="Raleway"/>
                <a:ea typeface="Raleway"/>
                <a:cs typeface="Raleway"/>
                <a:sym typeface="Raleway"/>
              </a:defRPr>
            </a:lvl3pPr>
            <a:lvl4pPr lvl="3" rtl="0">
              <a:spcBef>
                <a:spcPts val="0"/>
              </a:spcBef>
              <a:buClr>
                <a:schemeClr val="dk2"/>
              </a:buClr>
              <a:buSzPct val="100000"/>
              <a:buFont typeface="Raleway"/>
              <a:buNone/>
              <a:defRPr sz="3000" b="1">
                <a:solidFill>
                  <a:schemeClr val="dk2"/>
                </a:solidFill>
                <a:latin typeface="Raleway"/>
                <a:ea typeface="Raleway"/>
                <a:cs typeface="Raleway"/>
                <a:sym typeface="Raleway"/>
              </a:defRPr>
            </a:lvl4pPr>
            <a:lvl5pPr lvl="4" rtl="0">
              <a:spcBef>
                <a:spcPts val="0"/>
              </a:spcBef>
              <a:buClr>
                <a:schemeClr val="dk2"/>
              </a:buClr>
              <a:buSzPct val="100000"/>
              <a:buFont typeface="Raleway"/>
              <a:buNone/>
              <a:defRPr sz="3000" b="1">
                <a:solidFill>
                  <a:schemeClr val="dk2"/>
                </a:solidFill>
                <a:latin typeface="Raleway"/>
                <a:ea typeface="Raleway"/>
                <a:cs typeface="Raleway"/>
                <a:sym typeface="Raleway"/>
              </a:defRPr>
            </a:lvl5pPr>
            <a:lvl6pPr lvl="5" rtl="0">
              <a:spcBef>
                <a:spcPts val="0"/>
              </a:spcBef>
              <a:buClr>
                <a:schemeClr val="dk2"/>
              </a:buClr>
              <a:buSzPct val="100000"/>
              <a:buFont typeface="Raleway"/>
              <a:buNone/>
              <a:defRPr sz="3000" b="1">
                <a:solidFill>
                  <a:schemeClr val="dk2"/>
                </a:solidFill>
                <a:latin typeface="Raleway"/>
                <a:ea typeface="Raleway"/>
                <a:cs typeface="Raleway"/>
                <a:sym typeface="Raleway"/>
              </a:defRPr>
            </a:lvl6pPr>
            <a:lvl7pPr lvl="6" rtl="0">
              <a:spcBef>
                <a:spcPts val="0"/>
              </a:spcBef>
              <a:buClr>
                <a:schemeClr val="dk2"/>
              </a:buClr>
              <a:buSzPct val="100000"/>
              <a:buFont typeface="Raleway"/>
              <a:buNone/>
              <a:defRPr sz="3000" b="1">
                <a:solidFill>
                  <a:schemeClr val="dk2"/>
                </a:solidFill>
                <a:latin typeface="Raleway"/>
                <a:ea typeface="Raleway"/>
                <a:cs typeface="Raleway"/>
                <a:sym typeface="Raleway"/>
              </a:defRPr>
            </a:lvl7pPr>
            <a:lvl8pPr lvl="7" rtl="0">
              <a:spcBef>
                <a:spcPts val="0"/>
              </a:spcBef>
              <a:buClr>
                <a:schemeClr val="dk2"/>
              </a:buClr>
              <a:buSzPct val="100000"/>
              <a:buFont typeface="Raleway"/>
              <a:buNone/>
              <a:defRPr sz="3000" b="1">
                <a:solidFill>
                  <a:schemeClr val="dk2"/>
                </a:solidFill>
                <a:latin typeface="Raleway"/>
                <a:ea typeface="Raleway"/>
                <a:cs typeface="Raleway"/>
                <a:sym typeface="Raleway"/>
              </a:defRPr>
            </a:lvl8pPr>
            <a:lvl9pPr lvl="8" rtl="0">
              <a:spcBef>
                <a:spcPts val="0"/>
              </a:spcBef>
              <a:buClr>
                <a:schemeClr val="dk2"/>
              </a:buClr>
              <a:buSzPct val="100000"/>
              <a:buFont typeface="Raleway"/>
              <a:buNone/>
              <a:defRPr sz="3000" b="1">
                <a:solidFill>
                  <a:schemeClr val="dk2"/>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2410112" y="1595775"/>
            <a:ext cx="6321599" cy="30024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a:endParaRPr/>
          </a:p>
        </p:txBody>
      </p:sp>
      <p:sp>
        <p:nvSpPr>
          <p:cNvPr id="8" name="Shape 8"/>
          <p:cNvSpPr txBox="1">
            <a:spLocks noGrp="1"/>
          </p:cNvSpPr>
          <p:nvPr>
            <p:ph type="sldNum" idx="12"/>
          </p:nvPr>
        </p:nvSpPr>
        <p:spPr>
          <a:xfrm>
            <a:off x="8497999" y="4688758"/>
            <a:ext cx="548699"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dk2"/>
                </a:solidFill>
                <a:latin typeface="Lato"/>
                <a:ea typeface="Lato"/>
                <a:cs typeface="Lato"/>
                <a:sym typeface="Lato"/>
              </a:rPr>
              <a:t>‹#›</a:t>
            </a:fld>
            <a:endParaRPr lang="en" sz="1000">
              <a:solidFill>
                <a:schemeClr val="dk2"/>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ctrTitle"/>
          </p:nvPr>
        </p:nvSpPr>
        <p:spPr>
          <a:xfrm>
            <a:off x="2371725" y="630225"/>
            <a:ext cx="6331500" cy="1541999"/>
          </a:xfrm>
          <a:prstGeom prst="rect">
            <a:avLst/>
          </a:prstGeom>
        </p:spPr>
        <p:txBody>
          <a:bodyPr lIns="91425" tIns="91425" rIns="91425" bIns="91425" anchor="t" anchorCtr="0">
            <a:noAutofit/>
          </a:bodyPr>
          <a:lstStyle/>
          <a:p>
            <a:pPr lvl="0" rtl="0">
              <a:spcBef>
                <a:spcPts val="0"/>
              </a:spcBef>
              <a:buNone/>
            </a:pPr>
            <a:r>
              <a:rPr lang="en"/>
              <a:t>Cheatit</a:t>
            </a:r>
            <a:br>
              <a:rPr lang="en"/>
            </a:br>
            <a:r>
              <a:rPr lang="en" sz="3000"/>
              <a:t>The cheat sheet blog</a:t>
            </a:r>
          </a:p>
        </p:txBody>
      </p:sp>
      <p:sp>
        <p:nvSpPr>
          <p:cNvPr id="73" name="Shape 73"/>
          <p:cNvSpPr txBox="1">
            <a:spLocks noGrp="1"/>
          </p:cNvSpPr>
          <p:nvPr>
            <p:ph type="subTitle" idx="1"/>
          </p:nvPr>
        </p:nvSpPr>
        <p:spPr>
          <a:xfrm>
            <a:off x="2390266" y="3238450"/>
            <a:ext cx="6331500" cy="1241699"/>
          </a:xfrm>
          <a:prstGeom prst="rect">
            <a:avLst/>
          </a:prstGeom>
        </p:spPr>
        <p:txBody>
          <a:bodyPr lIns="91425" tIns="91425" rIns="91425" bIns="91425" anchor="b" anchorCtr="0">
            <a:noAutofit/>
          </a:bodyPr>
          <a:lstStyle/>
          <a:p>
            <a:pPr lvl="0" rtl="0">
              <a:spcBef>
                <a:spcPts val="0"/>
              </a:spcBef>
              <a:buNone/>
            </a:pPr>
            <a:r>
              <a:rPr lang="en" sz="2400"/>
              <a:t>Varun Vora </a:t>
            </a:r>
            <a:br>
              <a:rPr lang="en" sz="2400"/>
            </a:br>
            <a:r>
              <a:rPr lang="en" sz="2400"/>
              <a:t>Vishal Krishna</a:t>
            </a:r>
            <a:br>
              <a:rPr lang="en" sz="2400"/>
            </a:br>
            <a:r>
              <a:rPr lang="en" sz="2400"/>
              <a:t>Mukund Sood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Shape 78"/>
          <p:cNvPicPr preferRelativeResize="0"/>
          <p:nvPr/>
        </p:nvPicPr>
        <p:blipFill rotWithShape="1">
          <a:blip r:embed="rId3">
            <a:alphaModFix/>
          </a:blip>
          <a:srcRect l="2132" t="6554" r="6751" b="14093"/>
          <a:stretch/>
        </p:blipFill>
        <p:spPr>
          <a:xfrm>
            <a:off x="0" y="0"/>
            <a:ext cx="9144000" cy="5143500"/>
          </a:xfrm>
          <a:prstGeom prst="rect">
            <a:avLst/>
          </a:prstGeom>
          <a:noFill/>
          <a:ln>
            <a:noFill/>
          </a:ln>
        </p:spPr>
      </p:pic>
      <p:sp>
        <p:nvSpPr>
          <p:cNvPr id="79" name="Shape 79"/>
          <p:cNvSpPr txBox="1">
            <a:spLocks noGrp="1"/>
          </p:cNvSpPr>
          <p:nvPr>
            <p:ph type="title"/>
          </p:nvPr>
        </p:nvSpPr>
        <p:spPr>
          <a:xfrm>
            <a:off x="283098" y="712150"/>
            <a:ext cx="8622299" cy="3835499"/>
          </a:xfrm>
          <a:prstGeom prst="rect">
            <a:avLst/>
          </a:prstGeom>
        </p:spPr>
        <p:txBody>
          <a:bodyPr lIns="91425" tIns="91425" rIns="91425" bIns="91425" anchor="t" anchorCtr="0">
            <a:noAutofit/>
          </a:bodyPr>
          <a:lstStyle/>
          <a:p>
            <a:pPr lvl="0" rtl="0">
              <a:spcBef>
                <a:spcPts val="0"/>
              </a:spcBef>
              <a:buNone/>
            </a:pPr>
            <a:r>
              <a:rPr lang="en" dirty="0"/>
              <a:t>With growing amount of information, memorizing is no more an option. </a:t>
            </a:r>
            <a:br>
              <a:rPr lang="en" dirty="0"/>
            </a:br>
            <a:r>
              <a:rPr lang="en" dirty="0"/>
              <a:t>Join the </a:t>
            </a:r>
            <a:r>
              <a:rPr lang="en" dirty="0">
                <a:solidFill>
                  <a:schemeClr val="accent5"/>
                </a:solidFill>
              </a:rPr>
              <a:t>community</a:t>
            </a:r>
            <a:r>
              <a:rPr lang="en"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283100" y="712150"/>
            <a:ext cx="7512300" cy="3835500"/>
          </a:xfrm>
          <a:prstGeom prst="rect">
            <a:avLst/>
          </a:prstGeom>
        </p:spPr>
        <p:txBody>
          <a:bodyPr lIns="91425" tIns="91425" rIns="91425" bIns="91425" anchor="ctr" anchorCtr="0">
            <a:noAutofit/>
          </a:bodyPr>
          <a:lstStyle/>
          <a:p>
            <a:pPr lvl="0">
              <a:lnSpc>
                <a:spcPct val="150000"/>
              </a:lnSpc>
              <a:spcBef>
                <a:spcPts val="0"/>
              </a:spcBef>
              <a:buNone/>
            </a:pPr>
            <a:r>
              <a:rPr lang="en" dirty="0"/>
              <a:t>What are cheat sheets?</a:t>
            </a:r>
            <a:br>
              <a:rPr lang="en" dirty="0"/>
            </a:br>
            <a:r>
              <a:rPr lang="en" sz="1350" b="0" dirty="0">
                <a:solidFill>
                  <a:srgbClr val="D9D9D9"/>
                </a:solidFill>
                <a:latin typeface="Calibri"/>
                <a:ea typeface="Calibri"/>
                <a:cs typeface="Calibri"/>
                <a:sym typeface="Calibri"/>
              </a:rPr>
              <a:t>A </a:t>
            </a:r>
            <a:r>
              <a:rPr lang="en" sz="1350" dirty="0">
                <a:solidFill>
                  <a:srgbClr val="D9D9D9"/>
                </a:solidFill>
                <a:latin typeface="Arial"/>
                <a:ea typeface="Arial"/>
                <a:cs typeface="Arial"/>
                <a:sym typeface="Arial"/>
              </a:rPr>
              <a:t>cheat sheet</a:t>
            </a:r>
            <a:r>
              <a:rPr lang="en" sz="1350" b="0" dirty="0">
                <a:solidFill>
                  <a:srgbClr val="D9D9D9"/>
                </a:solidFill>
                <a:latin typeface="Calibri"/>
                <a:ea typeface="Calibri"/>
                <a:cs typeface="Calibri"/>
                <a:sym typeface="Calibri"/>
              </a:rPr>
              <a:t> (also cheatsheet) or </a:t>
            </a:r>
            <a:r>
              <a:rPr lang="en" sz="1350" dirty="0">
                <a:solidFill>
                  <a:srgbClr val="D9D9D9"/>
                </a:solidFill>
                <a:latin typeface="Arial"/>
                <a:ea typeface="Arial"/>
                <a:cs typeface="Arial"/>
                <a:sym typeface="Arial"/>
              </a:rPr>
              <a:t>crib sheet</a:t>
            </a:r>
            <a:r>
              <a:rPr lang="en" sz="1350" b="0" dirty="0">
                <a:solidFill>
                  <a:srgbClr val="D9D9D9"/>
                </a:solidFill>
                <a:latin typeface="Calibri"/>
                <a:ea typeface="Calibri"/>
                <a:cs typeface="Calibri"/>
                <a:sym typeface="Calibri"/>
              </a:rPr>
              <a:t> is a concise set of notes used for quick reference.</a:t>
            </a:r>
          </a:p>
          <a:p>
            <a:pPr lvl="0">
              <a:lnSpc>
                <a:spcPct val="150000"/>
              </a:lnSpc>
              <a:spcBef>
                <a:spcPts val="0"/>
              </a:spcBef>
              <a:buNone/>
            </a:pPr>
            <a:r>
              <a:rPr lang="en" sz="1350" b="0" dirty="0">
                <a:solidFill>
                  <a:srgbClr val="D9D9D9"/>
                </a:solidFill>
                <a:latin typeface="Calibri"/>
                <a:ea typeface="Calibri"/>
                <a:cs typeface="Calibri"/>
                <a:sym typeface="Calibri"/>
              </a:rPr>
              <a:t>Cheat sheets are so named because they may be used by students without the instructor's knowledge to cheat on a test. However, at higher levels of education where rote memorization is not as important as in basic education, students may be permitted to consult their own notes during the exam (which is not considered cheating). The act of preparing a cheat sheet is also an educational exercise, thus students are sometimes only allowed to use cheat sheets they have written themselves. In such usage, a cheat sheet is a physical piece of paper, often filled with equations and/or facts in compressed writing. Modern students often print cheat sheets in extremely small font, fitting an entire page of notes in the palm of their hands during the exam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idx="4294967295"/>
          </p:nvPr>
        </p:nvSpPr>
        <p:spPr>
          <a:xfrm>
            <a:off x="535775" y="712150"/>
            <a:ext cx="5197199" cy="768000"/>
          </a:xfrm>
          <a:prstGeom prst="rect">
            <a:avLst/>
          </a:prstGeom>
        </p:spPr>
        <p:txBody>
          <a:bodyPr lIns="91425" tIns="91425" rIns="91425" bIns="91425" anchor="t" anchorCtr="0">
            <a:noAutofit/>
          </a:bodyPr>
          <a:lstStyle/>
          <a:p>
            <a:pPr lvl="0" rtl="0">
              <a:spcBef>
                <a:spcPts val="0"/>
              </a:spcBef>
              <a:spcAft>
                <a:spcPts val="1600"/>
              </a:spcAft>
              <a:buNone/>
            </a:pPr>
            <a:r>
              <a:rPr lang="en" sz="3600">
                <a:solidFill>
                  <a:schemeClr val="dk1"/>
                </a:solidFill>
              </a:rPr>
              <a:t>What is cheatit?</a:t>
            </a:r>
          </a:p>
        </p:txBody>
      </p:sp>
      <p:sp>
        <p:nvSpPr>
          <p:cNvPr id="90" name="Shape 90"/>
          <p:cNvSpPr txBox="1">
            <a:spLocks noGrp="1"/>
          </p:cNvSpPr>
          <p:nvPr>
            <p:ph type="title" idx="4294967295"/>
          </p:nvPr>
        </p:nvSpPr>
        <p:spPr>
          <a:xfrm>
            <a:off x="535775" y="1480150"/>
            <a:ext cx="5197199" cy="3067500"/>
          </a:xfrm>
          <a:prstGeom prst="rect">
            <a:avLst/>
          </a:prstGeom>
        </p:spPr>
        <p:txBody>
          <a:bodyPr lIns="91425" tIns="91425" rIns="91425" bIns="91425" anchor="t" anchorCtr="0">
            <a:noAutofit/>
          </a:bodyPr>
          <a:lstStyle/>
          <a:p>
            <a:pPr lvl="0" rtl="0">
              <a:lnSpc>
                <a:spcPct val="115000"/>
              </a:lnSpc>
              <a:spcBef>
                <a:spcPts val="0"/>
              </a:spcBef>
              <a:spcAft>
                <a:spcPts val="1600"/>
              </a:spcAft>
              <a:buClr>
                <a:schemeClr val="dk2"/>
              </a:buClr>
              <a:buSzPct val="61111"/>
              <a:buFont typeface="Arial"/>
              <a:buNone/>
            </a:pPr>
            <a:r>
              <a:rPr lang="en" sz="1800">
                <a:highlight>
                  <a:srgbClr val="FFFFFF"/>
                </a:highlight>
                <a:latin typeface="Lato"/>
                <a:ea typeface="Lato"/>
                <a:cs typeface="Lato"/>
                <a:sym typeface="Lato"/>
              </a:rPr>
              <a:t>Cheatit</a:t>
            </a:r>
            <a:r>
              <a:rPr lang="en" sz="1800" b="0">
                <a:highlight>
                  <a:srgbClr val="FFFFFF"/>
                </a:highlight>
                <a:latin typeface="Lato"/>
                <a:ea typeface="Lato"/>
                <a:cs typeface="Lato"/>
                <a:sym typeface="Lato"/>
              </a:rPr>
              <a:t> is a blog or forum for cheat sheets.</a:t>
            </a:r>
          </a:p>
          <a:p>
            <a:pPr lvl="0" rtl="0">
              <a:lnSpc>
                <a:spcPct val="115000"/>
              </a:lnSpc>
              <a:spcBef>
                <a:spcPts val="0"/>
              </a:spcBef>
              <a:spcAft>
                <a:spcPts val="1600"/>
              </a:spcAft>
              <a:buNone/>
            </a:pPr>
            <a:r>
              <a:rPr lang="en" sz="1800" b="0">
                <a:highlight>
                  <a:srgbClr val="FFFFFF"/>
                </a:highlight>
                <a:latin typeface="Lato"/>
                <a:ea typeface="Lato"/>
                <a:cs typeface="Lato"/>
                <a:sym typeface="Lato"/>
              </a:rPr>
              <a:t>Here we allow user to upload and download Cheat Sheets on a variety of topics and allow people to interact with each other. People can build accounts and upvote and downvote the Cheat Sheets created by other users. The forum is open source and is still under development.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194325" y="3435475"/>
            <a:ext cx="8631600" cy="927900"/>
          </a:xfrm>
          <a:prstGeom prst="rect">
            <a:avLst/>
          </a:prstGeom>
        </p:spPr>
        <p:txBody>
          <a:bodyPr lIns="91425" tIns="91425" rIns="91425" bIns="91425" anchor="t" anchorCtr="0">
            <a:noAutofit/>
          </a:bodyPr>
          <a:lstStyle/>
          <a:p>
            <a:pPr lvl="0" rtl="0">
              <a:spcBef>
                <a:spcPts val="0"/>
              </a:spcBef>
              <a:buNone/>
            </a:pPr>
            <a:r>
              <a:rPr lang="en"/>
              <a:t>What can I do with </a:t>
            </a:r>
            <a:r>
              <a:rPr lang="en">
                <a:solidFill>
                  <a:schemeClr val="accent5"/>
                </a:solidFill>
              </a:rPr>
              <a:t>cheatit?</a:t>
            </a:r>
          </a:p>
        </p:txBody>
      </p:sp>
      <p:pic>
        <p:nvPicPr>
          <p:cNvPr id="96" name="Shape 96"/>
          <p:cNvPicPr preferRelativeResize="0"/>
          <p:nvPr/>
        </p:nvPicPr>
        <p:blipFill>
          <a:blip r:embed="rId3">
            <a:alphaModFix/>
          </a:blip>
          <a:stretch>
            <a:fillRect/>
          </a:stretch>
        </p:blipFill>
        <p:spPr>
          <a:xfrm>
            <a:off x="0" y="793192"/>
            <a:ext cx="9143999" cy="20553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0"/>
        <p:cNvGrpSpPr/>
        <p:nvPr/>
      </p:nvGrpSpPr>
      <p:grpSpPr>
        <a:xfrm>
          <a:off x="0" y="0"/>
          <a:ext cx="0" cy="0"/>
          <a:chOff x="0" y="0"/>
          <a:chExt cx="0" cy="0"/>
        </a:xfrm>
      </p:grpSpPr>
      <p:pic>
        <p:nvPicPr>
          <p:cNvPr id="101" name="Shape 101"/>
          <p:cNvPicPr preferRelativeResize="0"/>
          <p:nvPr/>
        </p:nvPicPr>
        <p:blipFill>
          <a:blip r:embed="rId3">
            <a:alphaModFix/>
          </a:blip>
          <a:stretch>
            <a:fillRect/>
          </a:stretch>
        </p:blipFill>
        <p:spPr>
          <a:xfrm>
            <a:off x="2444700" y="162736"/>
            <a:ext cx="4254600" cy="4818037"/>
          </a:xfrm>
          <a:prstGeom prst="rect">
            <a:avLst/>
          </a:prstGeom>
          <a:noFill/>
          <a:ln>
            <a:noFill/>
          </a:ln>
        </p:spPr>
      </p:pic>
      <p:pic>
        <p:nvPicPr>
          <p:cNvPr id="102" name="Shape 102" descr="Piece of duct tape sticking a note to the slide"/>
          <p:cNvPicPr preferRelativeResize="0"/>
          <p:nvPr/>
        </p:nvPicPr>
        <p:blipFill rotWithShape="1">
          <a:blip r:embed="rId4">
            <a:alphaModFix/>
          </a:blip>
          <a:srcRect l="9244" t="5926" r="2118" b="10011"/>
          <a:stretch/>
        </p:blipFill>
        <p:spPr>
          <a:xfrm rot="154828">
            <a:off x="3535999" y="147300"/>
            <a:ext cx="2071999" cy="736050"/>
          </a:xfrm>
          <a:prstGeom prst="rect">
            <a:avLst/>
          </a:prstGeom>
          <a:noFill/>
          <a:ln>
            <a:noFill/>
          </a:ln>
        </p:spPr>
      </p:pic>
      <p:sp>
        <p:nvSpPr>
          <p:cNvPr id="103" name="Shape 103"/>
          <p:cNvSpPr txBox="1"/>
          <p:nvPr/>
        </p:nvSpPr>
        <p:spPr>
          <a:xfrm>
            <a:off x="2855550" y="687397"/>
            <a:ext cx="3432899" cy="762600"/>
          </a:xfrm>
          <a:prstGeom prst="rect">
            <a:avLst/>
          </a:prstGeom>
          <a:noFill/>
          <a:ln>
            <a:noFill/>
          </a:ln>
        </p:spPr>
        <p:txBody>
          <a:bodyPr lIns="91425" tIns="91425" rIns="91425" bIns="91425" anchor="b" anchorCtr="0">
            <a:noAutofit/>
          </a:bodyPr>
          <a:lstStyle/>
          <a:p>
            <a:pPr lvl="0" rtl="0">
              <a:spcBef>
                <a:spcPts val="0"/>
              </a:spcBef>
              <a:buNone/>
            </a:pPr>
            <a:r>
              <a:rPr lang="en" sz="3000" b="1">
                <a:solidFill>
                  <a:schemeClr val="lt2"/>
                </a:solidFill>
                <a:latin typeface="Raleway"/>
                <a:ea typeface="Raleway"/>
                <a:cs typeface="Raleway"/>
                <a:sym typeface="Raleway"/>
              </a:rPr>
              <a:t>What you can do</a:t>
            </a:r>
          </a:p>
        </p:txBody>
      </p:sp>
      <p:sp>
        <p:nvSpPr>
          <p:cNvPr id="104" name="Shape 104"/>
          <p:cNvSpPr txBox="1">
            <a:spLocks noGrp="1"/>
          </p:cNvSpPr>
          <p:nvPr>
            <p:ph type="body" idx="4294967295"/>
          </p:nvPr>
        </p:nvSpPr>
        <p:spPr>
          <a:xfrm>
            <a:off x="2855550" y="1377480"/>
            <a:ext cx="3432899" cy="3327900"/>
          </a:xfrm>
          <a:prstGeom prst="rect">
            <a:avLst/>
          </a:prstGeom>
        </p:spPr>
        <p:txBody>
          <a:bodyPr lIns="91425" tIns="91425" rIns="91425" bIns="91425" anchor="t" anchorCtr="0">
            <a:noAutofit/>
          </a:bodyPr>
          <a:lstStyle/>
          <a:p>
            <a:pPr marL="457200" lvl="0" indent="-317500" rtl="0">
              <a:spcBef>
                <a:spcPts val="0"/>
              </a:spcBef>
              <a:spcAft>
                <a:spcPts val="1000"/>
              </a:spcAft>
              <a:buClr>
                <a:schemeClr val="dk1"/>
              </a:buClr>
              <a:buSzPct val="100000"/>
              <a:buFont typeface="Raleway"/>
              <a:buChar char="➔"/>
            </a:pPr>
            <a:r>
              <a:rPr lang="en" sz="1400" b="1">
                <a:solidFill>
                  <a:schemeClr val="dk1"/>
                </a:solidFill>
                <a:latin typeface="Raleway"/>
                <a:ea typeface="Raleway"/>
                <a:cs typeface="Raleway"/>
                <a:sym typeface="Raleway"/>
              </a:rPr>
              <a:t>Search and upvote </a:t>
            </a:r>
            <a:br>
              <a:rPr lang="en" sz="1400">
                <a:latin typeface="Raleway"/>
                <a:ea typeface="Raleway"/>
                <a:cs typeface="Raleway"/>
                <a:sym typeface="Raleway"/>
              </a:rPr>
            </a:br>
            <a:r>
              <a:rPr lang="en" sz="1200">
                <a:latin typeface="Raleway"/>
                <a:ea typeface="Raleway"/>
                <a:cs typeface="Raleway"/>
                <a:sym typeface="Raleway"/>
              </a:rPr>
              <a:t>Allows the development of a community within the forum, know what is trending</a:t>
            </a:r>
          </a:p>
          <a:p>
            <a:pPr marL="457200" lvl="0" indent="-317500" rtl="0">
              <a:spcBef>
                <a:spcPts val="0"/>
              </a:spcBef>
              <a:spcAft>
                <a:spcPts val="1000"/>
              </a:spcAft>
              <a:buClr>
                <a:schemeClr val="dk1"/>
              </a:buClr>
              <a:buSzPct val="100000"/>
              <a:buFont typeface="Raleway"/>
              <a:buChar char="➔"/>
            </a:pPr>
            <a:r>
              <a:rPr lang="en" sz="1400" b="1">
                <a:solidFill>
                  <a:schemeClr val="dk1"/>
                </a:solidFill>
                <a:latin typeface="Raleway"/>
                <a:ea typeface="Raleway"/>
                <a:cs typeface="Raleway"/>
                <a:sym typeface="Raleway"/>
              </a:rPr>
              <a:t>Create a profile</a:t>
            </a:r>
            <a:br>
              <a:rPr lang="en" sz="1400">
                <a:latin typeface="Raleway"/>
                <a:ea typeface="Raleway"/>
                <a:cs typeface="Raleway"/>
                <a:sym typeface="Raleway"/>
              </a:rPr>
            </a:br>
            <a:r>
              <a:rPr lang="en" sz="1200">
                <a:latin typeface="Raleway"/>
                <a:ea typeface="Raleway"/>
                <a:cs typeface="Raleway"/>
                <a:sym typeface="Raleway"/>
              </a:rPr>
              <a:t>Make a reputation for yourself among cheaters and become a contributor</a:t>
            </a:r>
          </a:p>
          <a:p>
            <a:pPr marL="457200" lvl="0" indent="-317500" rtl="0">
              <a:spcBef>
                <a:spcPts val="0"/>
              </a:spcBef>
              <a:spcAft>
                <a:spcPts val="1000"/>
              </a:spcAft>
              <a:buClr>
                <a:schemeClr val="dk1"/>
              </a:buClr>
              <a:buSzPct val="100000"/>
              <a:buFont typeface="Raleway"/>
              <a:buChar char="➔"/>
            </a:pPr>
            <a:r>
              <a:rPr lang="en" sz="1400" b="1">
                <a:solidFill>
                  <a:schemeClr val="dk1"/>
                </a:solidFill>
                <a:latin typeface="Raleway"/>
                <a:ea typeface="Raleway"/>
                <a:cs typeface="Raleway"/>
                <a:sym typeface="Raleway"/>
              </a:rPr>
              <a:t>Submit, earn rewards</a:t>
            </a:r>
            <a:br>
              <a:rPr lang="en" sz="1400">
                <a:latin typeface="Raleway"/>
                <a:ea typeface="Raleway"/>
                <a:cs typeface="Raleway"/>
                <a:sym typeface="Raleway"/>
              </a:rPr>
            </a:br>
            <a:r>
              <a:rPr lang="en" sz="1200">
                <a:latin typeface="Raleway"/>
                <a:ea typeface="Raleway"/>
                <a:cs typeface="Raleway"/>
                <a:sym typeface="Raleway"/>
              </a:rPr>
              <a:t>Receive points from other users for submitting cheat sheets</a:t>
            </a:r>
          </a:p>
          <a:p>
            <a:pPr marL="457200" lvl="0" indent="-304800" rtl="0">
              <a:spcBef>
                <a:spcPts val="0"/>
              </a:spcBef>
              <a:spcAft>
                <a:spcPts val="1000"/>
              </a:spcAft>
              <a:buClr>
                <a:schemeClr val="dk1"/>
              </a:buClr>
              <a:buSzPct val="100000"/>
              <a:buFont typeface="Raleway"/>
              <a:buChar char="➔"/>
            </a:pPr>
            <a:r>
              <a:rPr lang="en" sz="1200" b="1">
                <a:solidFill>
                  <a:schemeClr val="dk1"/>
                </a:solidFill>
                <a:latin typeface="Raleway"/>
                <a:ea typeface="Raleway"/>
                <a:cs typeface="Raleway"/>
                <a:sym typeface="Raleway"/>
              </a:rPr>
              <a:t>Develop</a:t>
            </a:r>
            <a:br>
              <a:rPr lang="en" sz="1200">
                <a:latin typeface="Raleway"/>
                <a:ea typeface="Raleway"/>
                <a:cs typeface="Raleway"/>
                <a:sym typeface="Raleway"/>
              </a:rPr>
            </a:br>
            <a:r>
              <a:rPr lang="en" sz="1200">
                <a:latin typeface="Raleway"/>
                <a:ea typeface="Raleway"/>
                <a:cs typeface="Raleway"/>
                <a:sym typeface="Raleway"/>
              </a:rPr>
              <a:t>Join the developing team, contribute on github</a:t>
            </a:r>
          </a:p>
        </p:txBody>
      </p:sp>
    </p:spTree>
  </p:cSld>
  <p:clrMapOvr>
    <a:masterClrMapping/>
  </p:clrMapOvr>
</p:sld>
</file>

<file path=ppt/theme/theme1.xml><?xml version="1.0" encoding="utf-8"?>
<a:theme xmlns:a="http://schemas.openxmlformats.org/drawingml/2006/main" name="swiss-2">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100</Words>
  <Application>Microsoft Office PowerPoint</Application>
  <PresentationFormat>On-screen Show (16:9)</PresentationFormat>
  <Paragraphs>14</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Lato</vt:lpstr>
      <vt:lpstr>Raleway</vt:lpstr>
      <vt:lpstr>Calibri</vt:lpstr>
      <vt:lpstr>swiss-2</vt:lpstr>
      <vt:lpstr>Cheatit The cheat sheet blog</vt:lpstr>
      <vt:lpstr>With growing amount of information, memorizing is no more an option.  Join the community.</vt:lpstr>
      <vt:lpstr>What are cheat sheets? A cheat sheet (also cheatsheet) or crib sheet is a concise set of notes used for quick reference. Cheat sheets are so named because they may be used by students without the instructor's knowledge to cheat on a test. However, at higher levels of education where rote memorization is not as important as in basic education, students may be permitted to consult their own notes during the exam (which is not considered cheating). The act of preparing a cheat sheet is also an educational exercise, thus students are sometimes only allowed to use cheat sheets they have written themselves. In such usage, a cheat sheet is a physical piece of paper, often filled with equations and/or facts in compressed writing. Modern students often print cheat sheets in extremely small font, fitting an entire page of notes in the palm of their hands during the exam</vt:lpstr>
      <vt:lpstr>What is cheatit?</vt:lpstr>
      <vt:lpstr>What can I do with cheatit?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Cheatit The cheat sheet blog</dc:title>
  <cp:lastModifiedBy>Varun Vora</cp:lastModifiedBy>
  <cp:revision>1</cp:revision>
  <dcterms:modified xsi:type="dcterms:W3CDTF">2016-11-08T15:41:20Z</dcterms:modified>
</cp:coreProperties>
</file>