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0" r:id="rId5"/>
    <p:sldId id="261" r:id="rId6"/>
    <p:sldId id="276" r:id="rId7"/>
    <p:sldId id="275" r:id="rId8"/>
    <p:sldId id="262" r:id="rId9"/>
    <p:sldId id="263" r:id="rId10"/>
    <p:sldId id="264" r:id="rId11"/>
    <p:sldId id="266" r:id="rId12"/>
    <p:sldId id="265" r:id="rId13"/>
    <p:sldId id="267" r:id="rId14"/>
    <p:sldId id="268" r:id="rId15"/>
    <p:sldId id="269" r:id="rId16"/>
    <p:sldId id="271" r:id="rId17"/>
    <p:sldId id="270" r:id="rId18"/>
    <p:sldId id="272" r:id="rId19"/>
    <p:sldId id="278" r:id="rId20"/>
    <p:sldId id="273" r:id="rId21"/>
    <p:sldId id="274"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ACBD5-3116-4158-A537-88D031AD9AB4}" v="35" dt="2023-06-03T10:15:14.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223" autoAdjust="0"/>
  </p:normalViewPr>
  <p:slideViewPr>
    <p:cSldViewPr snapToGrid="0">
      <p:cViewPr varScale="1">
        <p:scale>
          <a:sx n="84" d="100"/>
          <a:sy n="84" d="100"/>
        </p:scale>
        <p:origin x="351"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Wadhawan" userId="e66e453130722223" providerId="LiveId" clId="{D40ACBD5-3116-4158-A537-88D031AD9AB4}"/>
    <pc:docChg chg="undo custSel addSld delSld modSld sldOrd">
      <pc:chgData name="Varun Wadhawan" userId="e66e453130722223" providerId="LiveId" clId="{D40ACBD5-3116-4158-A537-88D031AD9AB4}" dt="2023-06-03T10:16:27.206" v="6232" actId="113"/>
      <pc:docMkLst>
        <pc:docMk/>
      </pc:docMkLst>
      <pc:sldChg chg="modSp mod">
        <pc:chgData name="Varun Wadhawan" userId="e66e453130722223" providerId="LiveId" clId="{D40ACBD5-3116-4158-A537-88D031AD9AB4}" dt="2023-06-03T10:04:12.549" v="6137" actId="20577"/>
        <pc:sldMkLst>
          <pc:docMk/>
          <pc:sldMk cId="2051302740" sldId="259"/>
        </pc:sldMkLst>
        <pc:spChg chg="mod">
          <ac:chgData name="Varun Wadhawan" userId="e66e453130722223" providerId="LiveId" clId="{D40ACBD5-3116-4158-A537-88D031AD9AB4}" dt="2023-06-03T10:04:12.549" v="6137" actId="20577"/>
          <ac:spMkLst>
            <pc:docMk/>
            <pc:sldMk cId="2051302740" sldId="259"/>
            <ac:spMk id="3" creationId="{2F71B641-7772-9FB2-3D5E-019B17A04DBE}"/>
          </ac:spMkLst>
        </pc:spChg>
      </pc:sldChg>
      <pc:sldChg chg="ord">
        <pc:chgData name="Varun Wadhawan" userId="e66e453130722223" providerId="LiveId" clId="{D40ACBD5-3116-4158-A537-88D031AD9AB4}" dt="2023-06-02T15:29:14.673" v="1322"/>
        <pc:sldMkLst>
          <pc:docMk/>
          <pc:sldMk cId="446670722" sldId="260"/>
        </pc:sldMkLst>
      </pc:sldChg>
      <pc:sldChg chg="addSp modSp mod">
        <pc:chgData name="Varun Wadhawan" userId="e66e453130722223" providerId="LiveId" clId="{D40ACBD5-3116-4158-A537-88D031AD9AB4}" dt="2023-06-03T09:37:29.608" v="5650" actId="20577"/>
        <pc:sldMkLst>
          <pc:docMk/>
          <pc:sldMk cId="2978442090" sldId="262"/>
        </pc:sldMkLst>
        <pc:spChg chg="mod">
          <ac:chgData name="Varun Wadhawan" userId="e66e453130722223" providerId="LiveId" clId="{D40ACBD5-3116-4158-A537-88D031AD9AB4}" dt="2023-06-03T09:37:29.608" v="5650" actId="20577"/>
          <ac:spMkLst>
            <pc:docMk/>
            <pc:sldMk cId="2978442090" sldId="262"/>
            <ac:spMk id="7" creationId="{526030FB-29BE-F5B6-9534-FC077C4E4C7C}"/>
          </ac:spMkLst>
        </pc:spChg>
        <pc:spChg chg="add mod">
          <ac:chgData name="Varun Wadhawan" userId="e66e453130722223" providerId="LiveId" clId="{D40ACBD5-3116-4158-A537-88D031AD9AB4}" dt="2023-06-02T15:29:32.673" v="1324" actId="1076"/>
          <ac:spMkLst>
            <pc:docMk/>
            <pc:sldMk cId="2978442090" sldId="262"/>
            <ac:spMk id="14" creationId="{C02DAAD4-19BB-079D-03B3-C4AD00A74382}"/>
          </ac:spMkLst>
        </pc:spChg>
        <pc:picChg chg="mod">
          <ac:chgData name="Varun Wadhawan" userId="e66e453130722223" providerId="LiveId" clId="{D40ACBD5-3116-4158-A537-88D031AD9AB4}" dt="2023-06-02T14:49:40.302" v="770" actId="1076"/>
          <ac:picMkLst>
            <pc:docMk/>
            <pc:sldMk cId="2978442090" sldId="262"/>
            <ac:picMk id="13" creationId="{4E5C4C95-C68D-621A-CA31-8A3B472F04B3}"/>
          </ac:picMkLst>
        </pc:picChg>
      </pc:sldChg>
      <pc:sldChg chg="addSp delSp modSp mod">
        <pc:chgData name="Varun Wadhawan" userId="e66e453130722223" providerId="LiveId" clId="{D40ACBD5-3116-4158-A537-88D031AD9AB4}" dt="2023-06-03T09:37:33.270" v="5652" actId="20577"/>
        <pc:sldMkLst>
          <pc:docMk/>
          <pc:sldMk cId="3948887302" sldId="263"/>
        </pc:sldMkLst>
        <pc:spChg chg="mod">
          <ac:chgData name="Varun Wadhawan" userId="e66e453130722223" providerId="LiveId" clId="{D40ACBD5-3116-4158-A537-88D031AD9AB4}" dt="2023-06-03T09:37:33.270" v="5652" actId="20577"/>
          <ac:spMkLst>
            <pc:docMk/>
            <pc:sldMk cId="3948887302" sldId="263"/>
            <ac:spMk id="3" creationId="{B448D0A8-CCA5-0137-DCFD-3243ABCC82C9}"/>
          </ac:spMkLst>
        </pc:spChg>
        <pc:spChg chg="mod">
          <ac:chgData name="Varun Wadhawan" userId="e66e453130722223" providerId="LiveId" clId="{D40ACBD5-3116-4158-A537-88D031AD9AB4}" dt="2023-06-02T15:35:55.037" v="1333"/>
          <ac:spMkLst>
            <pc:docMk/>
            <pc:sldMk cId="3948887302" sldId="263"/>
            <ac:spMk id="10" creationId="{4AACC27F-DD09-117E-792E-B1A7C8573096}"/>
          </ac:spMkLst>
        </pc:spChg>
        <pc:spChg chg="add del">
          <ac:chgData name="Varun Wadhawan" userId="e66e453130722223" providerId="LiveId" clId="{D40ACBD5-3116-4158-A537-88D031AD9AB4}" dt="2023-06-02T15:35:49.553" v="1331" actId="11529"/>
          <ac:spMkLst>
            <pc:docMk/>
            <pc:sldMk cId="3948887302" sldId="263"/>
            <ac:spMk id="11" creationId="{87BD618F-5304-3EE2-2ABB-4152713D9DA4}"/>
          </ac:spMkLst>
        </pc:spChg>
        <pc:spChg chg="add mod">
          <ac:chgData name="Varun Wadhawan" userId="e66e453130722223" providerId="LiveId" clId="{D40ACBD5-3116-4158-A537-88D031AD9AB4}" dt="2023-06-02T15:39:24.284" v="1412"/>
          <ac:spMkLst>
            <pc:docMk/>
            <pc:sldMk cId="3948887302" sldId="263"/>
            <ac:spMk id="12" creationId="{060AA8DD-1A1C-0181-3B04-B21FCFF8056A}"/>
          </ac:spMkLst>
        </pc:spChg>
        <pc:picChg chg="mod">
          <ac:chgData name="Varun Wadhawan" userId="e66e453130722223" providerId="LiveId" clId="{D40ACBD5-3116-4158-A537-88D031AD9AB4}" dt="2023-06-02T15:35:27.216" v="1329" actId="1076"/>
          <ac:picMkLst>
            <pc:docMk/>
            <pc:sldMk cId="3948887302" sldId="263"/>
            <ac:picMk id="8" creationId="{D49B7D5E-E5F2-0629-3DEE-CBFF991AD0A3}"/>
          </ac:picMkLst>
        </pc:picChg>
      </pc:sldChg>
      <pc:sldChg chg="addSp delSp modSp mod">
        <pc:chgData name="Varun Wadhawan" userId="e66e453130722223" providerId="LiveId" clId="{D40ACBD5-3116-4158-A537-88D031AD9AB4}" dt="2023-06-03T09:37:38.663" v="5654" actId="20577"/>
        <pc:sldMkLst>
          <pc:docMk/>
          <pc:sldMk cId="1515741574" sldId="264"/>
        </pc:sldMkLst>
        <pc:spChg chg="mod">
          <ac:chgData name="Varun Wadhawan" userId="e66e453130722223" providerId="LiveId" clId="{D40ACBD5-3116-4158-A537-88D031AD9AB4}" dt="2023-06-03T09:37:38.663" v="5654" actId="20577"/>
          <ac:spMkLst>
            <pc:docMk/>
            <pc:sldMk cId="1515741574" sldId="264"/>
            <ac:spMk id="4" creationId="{989DFB53-B5B5-B88F-15A1-3887A0D0B1DD}"/>
          </ac:spMkLst>
        </pc:spChg>
        <pc:spChg chg="mod">
          <ac:chgData name="Varun Wadhawan" userId="e66e453130722223" providerId="LiveId" clId="{D40ACBD5-3116-4158-A537-88D031AD9AB4}" dt="2023-06-02T15:38:23.455" v="1402" actId="1076"/>
          <ac:spMkLst>
            <pc:docMk/>
            <pc:sldMk cId="1515741574" sldId="264"/>
            <ac:spMk id="14" creationId="{9547C8A5-EACE-C84E-E68B-088AE560D3C7}"/>
          </ac:spMkLst>
        </pc:spChg>
        <pc:spChg chg="add del mod">
          <ac:chgData name="Varun Wadhawan" userId="e66e453130722223" providerId="LiveId" clId="{D40ACBD5-3116-4158-A537-88D031AD9AB4}" dt="2023-06-02T15:38:40.981" v="1407"/>
          <ac:spMkLst>
            <pc:docMk/>
            <pc:sldMk cId="1515741574" sldId="264"/>
            <ac:spMk id="15" creationId="{45DB952C-AAA1-FB17-5AC9-AE4D9F5310F5}"/>
          </ac:spMkLst>
        </pc:spChg>
        <pc:spChg chg="add mod">
          <ac:chgData name="Varun Wadhawan" userId="e66e453130722223" providerId="LiveId" clId="{D40ACBD5-3116-4158-A537-88D031AD9AB4}" dt="2023-06-03T08:21:21.299" v="2673" actId="6549"/>
          <ac:spMkLst>
            <pc:docMk/>
            <pc:sldMk cId="1515741574" sldId="264"/>
            <ac:spMk id="16" creationId="{7F1F5406-81A6-FBF7-DB5A-0ADBE2C72BD9}"/>
          </ac:spMkLst>
        </pc:spChg>
        <pc:picChg chg="mod">
          <ac:chgData name="Varun Wadhawan" userId="e66e453130722223" providerId="LiveId" clId="{D40ACBD5-3116-4158-A537-88D031AD9AB4}" dt="2023-06-02T15:38:36.805" v="1406" actId="1076"/>
          <ac:picMkLst>
            <pc:docMk/>
            <pc:sldMk cId="1515741574" sldId="264"/>
            <ac:picMk id="13" creationId="{38DD8F04-172D-9735-43FE-96959F7855F6}"/>
          </ac:picMkLst>
        </pc:picChg>
      </pc:sldChg>
      <pc:sldChg chg="addSp modSp mod">
        <pc:chgData name="Varun Wadhawan" userId="e66e453130722223" providerId="LiveId" clId="{D40ACBD5-3116-4158-A537-88D031AD9AB4}" dt="2023-06-03T09:37:52.987" v="5658" actId="20577"/>
        <pc:sldMkLst>
          <pc:docMk/>
          <pc:sldMk cId="4084017794" sldId="265"/>
        </pc:sldMkLst>
        <pc:spChg chg="mod">
          <ac:chgData name="Varun Wadhawan" userId="e66e453130722223" providerId="LiveId" clId="{D40ACBD5-3116-4158-A537-88D031AD9AB4}" dt="2023-06-02T15:12:36.976" v="951" actId="20577"/>
          <ac:spMkLst>
            <pc:docMk/>
            <pc:sldMk cId="4084017794" sldId="265"/>
            <ac:spMk id="17" creationId="{335214B6-47A1-508D-11A8-B551D03E7C55}"/>
          </ac:spMkLst>
        </pc:spChg>
        <pc:spChg chg="mod">
          <ac:chgData name="Varun Wadhawan" userId="e66e453130722223" providerId="LiveId" clId="{D40ACBD5-3116-4158-A537-88D031AD9AB4}" dt="2023-06-03T09:37:52.987" v="5658" actId="20577"/>
          <ac:spMkLst>
            <pc:docMk/>
            <pc:sldMk cId="4084017794" sldId="265"/>
            <ac:spMk id="19" creationId="{D3CC2393-DF92-EA13-3C07-C1165206D4FB}"/>
          </ac:spMkLst>
        </pc:spChg>
        <pc:spChg chg="add mod">
          <ac:chgData name="Varun Wadhawan" userId="e66e453130722223" providerId="LiveId" clId="{D40ACBD5-3116-4158-A537-88D031AD9AB4}" dt="2023-06-02T16:07:50.192" v="1781" actId="207"/>
          <ac:spMkLst>
            <pc:docMk/>
            <pc:sldMk cId="4084017794" sldId="265"/>
            <ac:spMk id="24" creationId="{8F2ACA1E-DA31-99FC-EE46-62A769679589}"/>
          </ac:spMkLst>
        </pc:spChg>
      </pc:sldChg>
      <pc:sldChg chg="addSp modSp mod">
        <pc:chgData name="Varun Wadhawan" userId="e66e453130722223" providerId="LiveId" clId="{D40ACBD5-3116-4158-A537-88D031AD9AB4}" dt="2023-06-03T09:37:44.111" v="5656" actId="20577"/>
        <pc:sldMkLst>
          <pc:docMk/>
          <pc:sldMk cId="3701876073" sldId="266"/>
        </pc:sldMkLst>
        <pc:spChg chg="add mod">
          <ac:chgData name="Varun Wadhawan" userId="e66e453130722223" providerId="LiveId" clId="{D40ACBD5-3116-4158-A537-88D031AD9AB4}" dt="2023-06-02T15:54:59.237" v="1659" actId="207"/>
          <ac:spMkLst>
            <pc:docMk/>
            <pc:sldMk cId="3701876073" sldId="266"/>
            <ac:spMk id="2" creationId="{076232A7-119B-4FC7-010F-1009D06F53C5}"/>
          </ac:spMkLst>
        </pc:spChg>
        <pc:spChg chg="mod">
          <ac:chgData name="Varun Wadhawan" userId="e66e453130722223" providerId="LiveId" clId="{D40ACBD5-3116-4158-A537-88D031AD9AB4}" dt="2023-06-03T09:37:44.111" v="5656" actId="20577"/>
          <ac:spMkLst>
            <pc:docMk/>
            <pc:sldMk cId="3701876073" sldId="266"/>
            <ac:spMk id="3" creationId="{F11FC618-1B53-0F99-BF8A-45A5AF2A45E6}"/>
          </ac:spMkLst>
        </pc:spChg>
        <pc:spChg chg="mod">
          <ac:chgData name="Varun Wadhawan" userId="e66e453130722223" providerId="LiveId" clId="{D40ACBD5-3116-4158-A537-88D031AD9AB4}" dt="2023-06-02T15:47:41.045" v="1560" actId="1076"/>
          <ac:spMkLst>
            <pc:docMk/>
            <pc:sldMk cId="3701876073" sldId="266"/>
            <ac:spMk id="17" creationId="{335214B6-47A1-508D-11A8-B551D03E7C55}"/>
          </ac:spMkLst>
        </pc:spChg>
        <pc:picChg chg="mod">
          <ac:chgData name="Varun Wadhawan" userId="e66e453130722223" providerId="LiveId" clId="{D40ACBD5-3116-4158-A537-88D031AD9AB4}" dt="2023-06-02T15:47:31.322" v="1557" actId="1076"/>
          <ac:picMkLst>
            <pc:docMk/>
            <pc:sldMk cId="3701876073" sldId="266"/>
            <ac:picMk id="9" creationId="{3CE17C0F-6715-80DD-D696-FDD433D202E8}"/>
          </ac:picMkLst>
        </pc:picChg>
      </pc:sldChg>
      <pc:sldChg chg="addSp modSp mod">
        <pc:chgData name="Varun Wadhawan" userId="e66e453130722223" providerId="LiveId" clId="{D40ACBD5-3116-4158-A537-88D031AD9AB4}" dt="2023-06-03T09:38:19.220" v="5662" actId="20577"/>
        <pc:sldMkLst>
          <pc:docMk/>
          <pc:sldMk cId="3607947495" sldId="267"/>
        </pc:sldMkLst>
        <pc:spChg chg="add mod">
          <ac:chgData name="Varun Wadhawan" userId="e66e453130722223" providerId="LiveId" clId="{D40ACBD5-3116-4158-A537-88D031AD9AB4}" dt="2023-06-02T16:09:25.952" v="1795" actId="207"/>
          <ac:spMkLst>
            <pc:docMk/>
            <pc:sldMk cId="3607947495" sldId="267"/>
            <ac:spMk id="10" creationId="{A8AF61A3-1AD9-E3A5-3C43-0294EFF410C1}"/>
          </ac:spMkLst>
        </pc:spChg>
        <pc:spChg chg="mod">
          <ac:chgData name="Varun Wadhawan" userId="e66e453130722223" providerId="LiveId" clId="{D40ACBD5-3116-4158-A537-88D031AD9AB4}" dt="2023-06-02T15:10:00.304" v="935" actId="20577"/>
          <ac:spMkLst>
            <pc:docMk/>
            <pc:sldMk cId="3607947495" sldId="267"/>
            <ac:spMk id="17" creationId="{335214B6-47A1-508D-11A8-B551D03E7C55}"/>
          </ac:spMkLst>
        </pc:spChg>
        <pc:spChg chg="mod">
          <ac:chgData name="Varun Wadhawan" userId="e66e453130722223" providerId="LiveId" clId="{D40ACBD5-3116-4158-A537-88D031AD9AB4}" dt="2023-06-03T09:38:19.220" v="5662" actId="20577"/>
          <ac:spMkLst>
            <pc:docMk/>
            <pc:sldMk cId="3607947495" sldId="267"/>
            <ac:spMk id="19" creationId="{D3CC2393-DF92-EA13-3C07-C1165206D4FB}"/>
          </ac:spMkLst>
        </pc:spChg>
        <pc:picChg chg="mod">
          <ac:chgData name="Varun Wadhawan" userId="e66e453130722223" providerId="LiveId" clId="{D40ACBD5-3116-4158-A537-88D031AD9AB4}" dt="2023-06-02T16:08:43.119" v="1792" actId="1076"/>
          <ac:picMkLst>
            <pc:docMk/>
            <pc:sldMk cId="3607947495" sldId="267"/>
            <ac:picMk id="9" creationId="{5A092B27-EC71-4A26-9D4D-8D9E2B372045}"/>
          </ac:picMkLst>
        </pc:picChg>
      </pc:sldChg>
      <pc:sldChg chg="addSp modSp mod">
        <pc:chgData name="Varun Wadhawan" userId="e66e453130722223" providerId="LiveId" clId="{D40ACBD5-3116-4158-A537-88D031AD9AB4}" dt="2023-06-03T09:38:22.524" v="5664" actId="20577"/>
        <pc:sldMkLst>
          <pc:docMk/>
          <pc:sldMk cId="2289569926" sldId="268"/>
        </pc:sldMkLst>
        <pc:spChg chg="add mod">
          <ac:chgData name="Varun Wadhawan" userId="e66e453130722223" providerId="LiveId" clId="{D40ACBD5-3116-4158-A537-88D031AD9AB4}" dt="2023-06-02T16:09:32.676" v="1796"/>
          <ac:spMkLst>
            <pc:docMk/>
            <pc:sldMk cId="2289569926" sldId="268"/>
            <ac:spMk id="10" creationId="{E0D125A0-B78D-B665-7F82-7F6852C5D1E3}"/>
          </ac:spMkLst>
        </pc:spChg>
        <pc:spChg chg="mod">
          <ac:chgData name="Varun Wadhawan" userId="e66e453130722223" providerId="LiveId" clId="{D40ACBD5-3116-4158-A537-88D031AD9AB4}" dt="2023-06-03T08:01:54.135" v="1972" actId="207"/>
          <ac:spMkLst>
            <pc:docMk/>
            <pc:sldMk cId="2289569926" sldId="268"/>
            <ac:spMk id="17" creationId="{335214B6-47A1-508D-11A8-B551D03E7C55}"/>
          </ac:spMkLst>
        </pc:spChg>
        <pc:spChg chg="mod">
          <ac:chgData name="Varun Wadhawan" userId="e66e453130722223" providerId="LiveId" clId="{D40ACBD5-3116-4158-A537-88D031AD9AB4}" dt="2023-06-03T09:38:22.524" v="5664" actId="20577"/>
          <ac:spMkLst>
            <pc:docMk/>
            <pc:sldMk cId="2289569926" sldId="268"/>
            <ac:spMk id="19" creationId="{D3CC2393-DF92-EA13-3C07-C1165206D4FB}"/>
          </ac:spMkLst>
        </pc:spChg>
        <pc:picChg chg="mod">
          <ac:chgData name="Varun Wadhawan" userId="e66e453130722223" providerId="LiveId" clId="{D40ACBD5-3116-4158-A537-88D031AD9AB4}" dt="2023-06-03T07:55:30.656" v="1800" actId="14100"/>
          <ac:picMkLst>
            <pc:docMk/>
            <pc:sldMk cId="2289569926" sldId="268"/>
            <ac:picMk id="3" creationId="{C0DD61BE-442C-9DC7-038F-507DD50D7812}"/>
          </ac:picMkLst>
        </pc:picChg>
      </pc:sldChg>
      <pc:sldChg chg="addSp modSp mod">
        <pc:chgData name="Varun Wadhawan" userId="e66e453130722223" providerId="LiveId" clId="{D40ACBD5-3116-4158-A537-88D031AD9AB4}" dt="2023-06-03T09:38:27.686" v="5667" actId="20577"/>
        <pc:sldMkLst>
          <pc:docMk/>
          <pc:sldMk cId="3470959552" sldId="269"/>
        </pc:sldMkLst>
        <pc:spChg chg="add mod">
          <ac:chgData name="Varun Wadhawan" userId="e66e453130722223" providerId="LiveId" clId="{D40ACBD5-3116-4158-A537-88D031AD9AB4}" dt="2023-06-03T08:02:13.990" v="1973"/>
          <ac:spMkLst>
            <pc:docMk/>
            <pc:sldMk cId="3470959552" sldId="269"/>
            <ac:spMk id="2" creationId="{8019FDF0-D0C7-1312-7C78-A6E08AEB665E}"/>
          </ac:spMkLst>
        </pc:spChg>
        <pc:spChg chg="mod">
          <ac:chgData name="Varun Wadhawan" userId="e66e453130722223" providerId="LiveId" clId="{D40ACBD5-3116-4158-A537-88D031AD9AB4}" dt="2023-06-03T08:04:02.086" v="2100"/>
          <ac:spMkLst>
            <pc:docMk/>
            <pc:sldMk cId="3470959552" sldId="269"/>
            <ac:spMk id="17" creationId="{335214B6-47A1-508D-11A8-B551D03E7C55}"/>
          </ac:spMkLst>
        </pc:spChg>
        <pc:spChg chg="mod">
          <ac:chgData name="Varun Wadhawan" userId="e66e453130722223" providerId="LiveId" clId="{D40ACBD5-3116-4158-A537-88D031AD9AB4}" dt="2023-06-03T09:38:27.686" v="5667" actId="20577"/>
          <ac:spMkLst>
            <pc:docMk/>
            <pc:sldMk cId="3470959552" sldId="269"/>
            <ac:spMk id="19" creationId="{D3CC2393-DF92-EA13-3C07-C1165206D4FB}"/>
          </ac:spMkLst>
        </pc:spChg>
        <pc:picChg chg="add mod">
          <ac:chgData name="Varun Wadhawan" userId="e66e453130722223" providerId="LiveId" clId="{D40ACBD5-3116-4158-A537-88D031AD9AB4}" dt="2023-06-02T13:44:16.433" v="87" actId="14100"/>
          <ac:picMkLst>
            <pc:docMk/>
            <pc:sldMk cId="3470959552" sldId="269"/>
            <ac:picMk id="4" creationId="{4DF26A68-1694-2760-A251-E810D5BB2D5D}"/>
          </ac:picMkLst>
        </pc:picChg>
        <pc:picChg chg="add mod">
          <ac:chgData name="Varun Wadhawan" userId="e66e453130722223" providerId="LiveId" clId="{D40ACBD5-3116-4158-A537-88D031AD9AB4}" dt="2023-06-02T13:45:20.822" v="94" actId="1076"/>
          <ac:picMkLst>
            <pc:docMk/>
            <pc:sldMk cId="3470959552" sldId="269"/>
            <ac:picMk id="6" creationId="{93CE1E1D-137C-FA9E-37E7-3AFD0DB3E417}"/>
          </ac:picMkLst>
        </pc:picChg>
      </pc:sldChg>
      <pc:sldChg chg="addSp delSp modSp add mod">
        <pc:chgData name="Varun Wadhawan" userId="e66e453130722223" providerId="LiveId" clId="{D40ACBD5-3116-4158-A537-88D031AD9AB4}" dt="2023-06-03T09:38:36.539" v="5673" actId="20577"/>
        <pc:sldMkLst>
          <pc:docMk/>
          <pc:sldMk cId="4270164193" sldId="270"/>
        </pc:sldMkLst>
        <pc:spChg chg="add mod">
          <ac:chgData name="Varun Wadhawan" userId="e66e453130722223" providerId="LiveId" clId="{D40ACBD5-3116-4158-A537-88D031AD9AB4}" dt="2023-06-03T08:09:18.624" v="2344" actId="207"/>
          <ac:spMkLst>
            <pc:docMk/>
            <pc:sldMk cId="4270164193" sldId="270"/>
            <ac:spMk id="2" creationId="{65DBADC8-7645-1D18-3C10-EFDE6906E6F9}"/>
          </ac:spMkLst>
        </pc:spChg>
        <pc:spChg chg="mod">
          <ac:chgData name="Varun Wadhawan" userId="e66e453130722223" providerId="LiveId" clId="{D40ACBD5-3116-4158-A537-88D031AD9AB4}" dt="2023-06-02T14:45:53.823" v="614"/>
          <ac:spMkLst>
            <pc:docMk/>
            <pc:sldMk cId="4270164193" sldId="270"/>
            <ac:spMk id="17" creationId="{335214B6-47A1-508D-11A8-B551D03E7C55}"/>
          </ac:spMkLst>
        </pc:spChg>
        <pc:spChg chg="mod">
          <ac:chgData name="Varun Wadhawan" userId="e66e453130722223" providerId="LiveId" clId="{D40ACBD5-3116-4158-A537-88D031AD9AB4}" dt="2023-06-03T09:38:36.539" v="5673" actId="20577"/>
          <ac:spMkLst>
            <pc:docMk/>
            <pc:sldMk cId="4270164193" sldId="270"/>
            <ac:spMk id="19" creationId="{D3CC2393-DF92-EA13-3C07-C1165206D4FB}"/>
          </ac:spMkLst>
        </pc:spChg>
        <pc:picChg chg="add mod">
          <ac:chgData name="Varun Wadhawan" userId="e66e453130722223" providerId="LiveId" clId="{D40ACBD5-3116-4158-A537-88D031AD9AB4}" dt="2023-06-02T14:31:22.284" v="243" actId="14100"/>
          <ac:picMkLst>
            <pc:docMk/>
            <pc:sldMk cId="4270164193" sldId="270"/>
            <ac:picMk id="3" creationId="{6F56BC93-D7AC-CF2F-266E-3138EB754182}"/>
          </ac:picMkLst>
        </pc:picChg>
        <pc:picChg chg="del">
          <ac:chgData name="Varun Wadhawan" userId="e66e453130722223" providerId="LiveId" clId="{D40ACBD5-3116-4158-A537-88D031AD9AB4}" dt="2023-06-02T14:29:49.804" v="234" actId="478"/>
          <ac:picMkLst>
            <pc:docMk/>
            <pc:sldMk cId="4270164193" sldId="270"/>
            <ac:picMk id="4" creationId="{4DF26A68-1694-2760-A251-E810D5BB2D5D}"/>
          </ac:picMkLst>
        </pc:picChg>
        <pc:picChg chg="del">
          <ac:chgData name="Varun Wadhawan" userId="e66e453130722223" providerId="LiveId" clId="{D40ACBD5-3116-4158-A537-88D031AD9AB4}" dt="2023-06-02T14:29:51.471" v="235" actId="478"/>
          <ac:picMkLst>
            <pc:docMk/>
            <pc:sldMk cId="4270164193" sldId="270"/>
            <ac:picMk id="6" creationId="{93CE1E1D-137C-FA9E-37E7-3AFD0DB3E417}"/>
          </ac:picMkLst>
        </pc:picChg>
        <pc:picChg chg="add mod">
          <ac:chgData name="Varun Wadhawan" userId="e66e453130722223" providerId="LiveId" clId="{D40ACBD5-3116-4158-A537-88D031AD9AB4}" dt="2023-06-02T14:32:02.817" v="247" actId="1076"/>
          <ac:picMkLst>
            <pc:docMk/>
            <pc:sldMk cId="4270164193" sldId="270"/>
            <ac:picMk id="7" creationId="{732CA570-559E-7621-B57B-8AECE43F7990}"/>
          </ac:picMkLst>
        </pc:picChg>
      </pc:sldChg>
      <pc:sldChg chg="modSp add del mod">
        <pc:chgData name="Varun Wadhawan" userId="e66e453130722223" providerId="LiveId" clId="{D40ACBD5-3116-4158-A537-88D031AD9AB4}" dt="2023-06-02T14:39:46.146" v="503" actId="2696"/>
        <pc:sldMkLst>
          <pc:docMk/>
          <pc:sldMk cId="4069202518" sldId="271"/>
        </pc:sldMkLst>
        <pc:spChg chg="mod">
          <ac:chgData name="Varun Wadhawan" userId="e66e453130722223" providerId="LiveId" clId="{D40ACBD5-3116-4158-A537-88D031AD9AB4}" dt="2023-06-02T14:38:12.575" v="494" actId="20577"/>
          <ac:spMkLst>
            <pc:docMk/>
            <pc:sldMk cId="4069202518" sldId="271"/>
            <ac:spMk id="19" creationId="{D3CC2393-DF92-EA13-3C07-C1165206D4FB}"/>
          </ac:spMkLst>
        </pc:spChg>
      </pc:sldChg>
      <pc:sldChg chg="addSp delSp modSp add mod">
        <pc:chgData name="Varun Wadhawan" userId="e66e453130722223" providerId="LiveId" clId="{D40ACBD5-3116-4158-A537-88D031AD9AB4}" dt="2023-06-03T09:38:32.859" v="5670" actId="20577"/>
        <pc:sldMkLst>
          <pc:docMk/>
          <pc:sldMk cId="4211174950" sldId="271"/>
        </pc:sldMkLst>
        <pc:spChg chg="add mod">
          <ac:chgData name="Varun Wadhawan" userId="e66e453130722223" providerId="LiveId" clId="{D40ACBD5-3116-4158-A537-88D031AD9AB4}" dt="2023-06-03T08:06:52.673" v="2227" actId="207"/>
          <ac:spMkLst>
            <pc:docMk/>
            <pc:sldMk cId="4211174950" sldId="271"/>
            <ac:spMk id="2" creationId="{89AE92F8-2952-89EF-F73B-0232D70419FC}"/>
          </ac:spMkLst>
        </pc:spChg>
        <pc:spChg chg="mod">
          <ac:chgData name="Varun Wadhawan" userId="e66e453130722223" providerId="LiveId" clId="{D40ACBD5-3116-4158-A537-88D031AD9AB4}" dt="2023-06-03T08:04:43.466" v="2107" actId="1076"/>
          <ac:spMkLst>
            <pc:docMk/>
            <pc:sldMk cId="4211174950" sldId="271"/>
            <ac:spMk id="17" creationId="{335214B6-47A1-508D-11A8-B551D03E7C55}"/>
          </ac:spMkLst>
        </pc:spChg>
        <pc:spChg chg="mod">
          <ac:chgData name="Varun Wadhawan" userId="e66e453130722223" providerId="LiveId" clId="{D40ACBD5-3116-4158-A537-88D031AD9AB4}" dt="2023-06-03T09:38:32.859" v="5670" actId="20577"/>
          <ac:spMkLst>
            <pc:docMk/>
            <pc:sldMk cId="4211174950" sldId="271"/>
            <ac:spMk id="19" creationId="{D3CC2393-DF92-EA13-3C07-C1165206D4FB}"/>
          </ac:spMkLst>
        </pc:spChg>
        <pc:picChg chg="add mod">
          <ac:chgData name="Varun Wadhawan" userId="e66e453130722223" providerId="LiveId" clId="{D40ACBD5-3116-4158-A537-88D031AD9AB4}" dt="2023-06-03T08:04:43.466" v="2107" actId="1076"/>
          <ac:picMkLst>
            <pc:docMk/>
            <pc:sldMk cId="4211174950" sldId="271"/>
            <ac:picMk id="3" creationId="{4EF7A6EB-DDD7-856D-985E-BD44B818EC7D}"/>
          </ac:picMkLst>
        </pc:picChg>
        <pc:picChg chg="del">
          <ac:chgData name="Varun Wadhawan" userId="e66e453130722223" providerId="LiveId" clId="{D40ACBD5-3116-4158-A537-88D031AD9AB4}" dt="2023-06-02T14:40:07.243" v="509" actId="478"/>
          <ac:picMkLst>
            <pc:docMk/>
            <pc:sldMk cId="4211174950" sldId="271"/>
            <ac:picMk id="4" creationId="{4DF26A68-1694-2760-A251-E810D5BB2D5D}"/>
          </ac:picMkLst>
        </pc:picChg>
        <pc:picChg chg="del">
          <ac:chgData name="Varun Wadhawan" userId="e66e453130722223" providerId="LiveId" clId="{D40ACBD5-3116-4158-A537-88D031AD9AB4}" dt="2023-06-02T14:40:09.008" v="510" actId="478"/>
          <ac:picMkLst>
            <pc:docMk/>
            <pc:sldMk cId="4211174950" sldId="271"/>
            <ac:picMk id="6" creationId="{93CE1E1D-137C-FA9E-37E7-3AFD0DB3E417}"/>
          </ac:picMkLst>
        </pc:picChg>
        <pc:picChg chg="add mod">
          <ac:chgData name="Varun Wadhawan" userId="e66e453130722223" providerId="LiveId" clId="{D40ACBD5-3116-4158-A537-88D031AD9AB4}" dt="2023-06-03T08:04:43.466" v="2107" actId="1076"/>
          <ac:picMkLst>
            <pc:docMk/>
            <pc:sldMk cId="4211174950" sldId="271"/>
            <ac:picMk id="7" creationId="{F44F6CB8-6647-BF24-07F6-9B2C90FB81FC}"/>
          </ac:picMkLst>
        </pc:picChg>
      </pc:sldChg>
      <pc:sldChg chg="addSp delSp modSp add mod">
        <pc:chgData name="Varun Wadhawan" userId="e66e453130722223" providerId="LiveId" clId="{D40ACBD5-3116-4158-A537-88D031AD9AB4}" dt="2023-06-03T09:38:44.478" v="5681" actId="20577"/>
        <pc:sldMkLst>
          <pc:docMk/>
          <pc:sldMk cId="1248696845" sldId="272"/>
        </pc:sldMkLst>
        <pc:spChg chg="add mod">
          <ac:chgData name="Varun Wadhawan" userId="e66e453130722223" providerId="LiveId" clId="{D40ACBD5-3116-4158-A537-88D031AD9AB4}" dt="2023-06-03T08:12:14.508" v="2464" actId="207"/>
          <ac:spMkLst>
            <pc:docMk/>
            <pc:sldMk cId="1248696845" sldId="272"/>
            <ac:spMk id="2" creationId="{6C292BC3-C9C5-2C31-BC06-067E66576C5B}"/>
          </ac:spMkLst>
        </pc:spChg>
        <pc:spChg chg="mod">
          <ac:chgData name="Varun Wadhawan" userId="e66e453130722223" providerId="LiveId" clId="{D40ACBD5-3116-4158-A537-88D031AD9AB4}" dt="2023-06-02T14:57:13.564" v="806" actId="14100"/>
          <ac:spMkLst>
            <pc:docMk/>
            <pc:sldMk cId="1248696845" sldId="272"/>
            <ac:spMk id="17" creationId="{335214B6-47A1-508D-11A8-B551D03E7C55}"/>
          </ac:spMkLst>
        </pc:spChg>
        <pc:spChg chg="mod">
          <ac:chgData name="Varun Wadhawan" userId="e66e453130722223" providerId="LiveId" clId="{D40ACBD5-3116-4158-A537-88D031AD9AB4}" dt="2023-06-03T09:38:44.478" v="5681" actId="20577"/>
          <ac:spMkLst>
            <pc:docMk/>
            <pc:sldMk cId="1248696845" sldId="272"/>
            <ac:spMk id="19" creationId="{D3CC2393-DF92-EA13-3C07-C1165206D4FB}"/>
          </ac:spMkLst>
        </pc:spChg>
        <pc:picChg chg="del">
          <ac:chgData name="Varun Wadhawan" userId="e66e453130722223" providerId="LiveId" clId="{D40ACBD5-3116-4158-A537-88D031AD9AB4}" dt="2023-06-02T14:50:58.260" v="777" actId="478"/>
          <ac:picMkLst>
            <pc:docMk/>
            <pc:sldMk cId="1248696845" sldId="272"/>
            <ac:picMk id="3" creationId="{6F56BC93-D7AC-CF2F-266E-3138EB754182}"/>
          </ac:picMkLst>
        </pc:picChg>
        <pc:picChg chg="add mod">
          <ac:chgData name="Varun Wadhawan" userId="e66e453130722223" providerId="LiveId" clId="{D40ACBD5-3116-4158-A537-88D031AD9AB4}" dt="2023-06-02T14:51:46.062" v="783" actId="14100"/>
          <ac:picMkLst>
            <pc:docMk/>
            <pc:sldMk cId="1248696845" sldId="272"/>
            <ac:picMk id="4" creationId="{6A811AD3-2B97-CE1C-6306-49C5DB1EA830}"/>
          </ac:picMkLst>
        </pc:picChg>
        <pc:picChg chg="add mod">
          <ac:chgData name="Varun Wadhawan" userId="e66e453130722223" providerId="LiveId" clId="{D40ACBD5-3116-4158-A537-88D031AD9AB4}" dt="2023-06-02T14:52:55.289" v="789" actId="14100"/>
          <ac:picMkLst>
            <pc:docMk/>
            <pc:sldMk cId="1248696845" sldId="272"/>
            <ac:picMk id="6" creationId="{F0718ADA-9E0A-7DD2-5147-DD524D355556}"/>
          </ac:picMkLst>
        </pc:picChg>
        <pc:picChg chg="del">
          <ac:chgData name="Varun Wadhawan" userId="e66e453130722223" providerId="LiveId" clId="{D40ACBD5-3116-4158-A537-88D031AD9AB4}" dt="2023-06-02T14:50:59.878" v="778" actId="478"/>
          <ac:picMkLst>
            <pc:docMk/>
            <pc:sldMk cId="1248696845" sldId="272"/>
            <ac:picMk id="7" creationId="{732CA570-559E-7621-B57B-8AECE43F7990}"/>
          </ac:picMkLst>
        </pc:picChg>
        <pc:picChg chg="add mod">
          <ac:chgData name="Varun Wadhawan" userId="e66e453130722223" providerId="LiveId" clId="{D40ACBD5-3116-4158-A537-88D031AD9AB4}" dt="2023-06-02T14:53:01.158" v="791" actId="1076"/>
          <ac:picMkLst>
            <pc:docMk/>
            <pc:sldMk cId="1248696845" sldId="272"/>
            <ac:picMk id="9" creationId="{919F7945-467B-1672-B7C3-F4DCDD58D6BA}"/>
          </ac:picMkLst>
        </pc:picChg>
      </pc:sldChg>
      <pc:sldChg chg="modSp add del mod">
        <pc:chgData name="Varun Wadhawan" userId="e66e453130722223" providerId="LiveId" clId="{D40ACBD5-3116-4158-A537-88D031AD9AB4}" dt="2023-06-02T14:39:35.273" v="502" actId="2890"/>
        <pc:sldMkLst>
          <pc:docMk/>
          <pc:sldMk cId="1956602085" sldId="272"/>
        </pc:sldMkLst>
        <pc:spChg chg="mod">
          <ac:chgData name="Varun Wadhawan" userId="e66e453130722223" providerId="LiveId" clId="{D40ACBD5-3116-4158-A537-88D031AD9AB4}" dt="2023-06-02T14:39:33.925" v="501" actId="313"/>
          <ac:spMkLst>
            <pc:docMk/>
            <pc:sldMk cId="1956602085" sldId="272"/>
            <ac:spMk id="17" creationId="{335214B6-47A1-508D-11A8-B551D03E7C55}"/>
          </ac:spMkLst>
        </pc:spChg>
        <pc:spChg chg="mod">
          <ac:chgData name="Varun Wadhawan" userId="e66e453130722223" providerId="LiveId" clId="{D40ACBD5-3116-4158-A537-88D031AD9AB4}" dt="2023-06-02T14:38:59.640" v="499" actId="6549"/>
          <ac:spMkLst>
            <pc:docMk/>
            <pc:sldMk cId="1956602085" sldId="272"/>
            <ac:spMk id="19" creationId="{D3CC2393-DF92-EA13-3C07-C1165206D4FB}"/>
          </ac:spMkLst>
        </pc:spChg>
      </pc:sldChg>
      <pc:sldChg chg="new del">
        <pc:chgData name="Varun Wadhawan" userId="e66e453130722223" providerId="LiveId" clId="{D40ACBD5-3116-4158-A537-88D031AD9AB4}" dt="2023-06-02T14:47:09.059" v="616" actId="680"/>
        <pc:sldMkLst>
          <pc:docMk/>
          <pc:sldMk cId="3349171473" sldId="272"/>
        </pc:sldMkLst>
      </pc:sldChg>
      <pc:sldChg chg="modSp add del mod">
        <pc:chgData name="Varun Wadhawan" userId="e66e453130722223" providerId="LiveId" clId="{D40ACBD5-3116-4158-A537-88D031AD9AB4}" dt="2023-06-02T14:50:35.363" v="771" actId="2696"/>
        <pc:sldMkLst>
          <pc:docMk/>
          <pc:sldMk cId="4045502889" sldId="272"/>
        </pc:sldMkLst>
        <pc:spChg chg="mod">
          <ac:chgData name="Varun Wadhawan" userId="e66e453130722223" providerId="LiveId" clId="{D40ACBD5-3116-4158-A537-88D031AD9AB4}" dt="2023-06-02T14:47:16.584" v="618"/>
          <ac:spMkLst>
            <pc:docMk/>
            <pc:sldMk cId="4045502889" sldId="272"/>
            <ac:spMk id="19" creationId="{D3CC2393-DF92-EA13-3C07-C1165206D4FB}"/>
          </ac:spMkLst>
        </pc:spChg>
      </pc:sldChg>
      <pc:sldChg chg="addSp delSp modSp add mod ord">
        <pc:chgData name="Varun Wadhawan" userId="e66e453130722223" providerId="LiveId" clId="{D40ACBD5-3116-4158-A537-88D031AD9AB4}" dt="2023-06-03T08:52:19.912" v="4217" actId="207"/>
        <pc:sldMkLst>
          <pc:docMk/>
          <pc:sldMk cId="1575550294" sldId="273"/>
        </pc:sldMkLst>
        <pc:spChg chg="add del mod">
          <ac:chgData name="Varun Wadhawan" userId="e66e453130722223" providerId="LiveId" clId="{D40ACBD5-3116-4158-A537-88D031AD9AB4}" dt="2023-06-03T08:15:00.201" v="2514"/>
          <ac:spMkLst>
            <pc:docMk/>
            <pc:sldMk cId="1575550294" sldId="273"/>
            <ac:spMk id="2" creationId="{5AC2331A-884D-C6AE-0775-E99AD43DDDF0}"/>
          </ac:spMkLst>
        </pc:spChg>
        <pc:spChg chg="del">
          <ac:chgData name="Varun Wadhawan" userId="e66e453130722223" providerId="LiveId" clId="{D40ACBD5-3116-4158-A537-88D031AD9AB4}" dt="2023-06-02T15:30:59.078" v="1328" actId="478"/>
          <ac:spMkLst>
            <pc:docMk/>
            <pc:sldMk cId="1575550294" sldId="273"/>
            <ac:spMk id="3" creationId="{2F71B641-7772-9FB2-3D5E-019B17A04DBE}"/>
          </ac:spMkLst>
        </pc:spChg>
        <pc:spChg chg="add mod">
          <ac:chgData name="Varun Wadhawan" userId="e66e453130722223" providerId="LiveId" clId="{D40ACBD5-3116-4158-A537-88D031AD9AB4}" dt="2023-06-03T08:52:19.912" v="4217" actId="207"/>
          <ac:spMkLst>
            <pc:docMk/>
            <pc:sldMk cId="1575550294" sldId="273"/>
            <ac:spMk id="3" creationId="{DEB964CA-12FB-E9E0-534D-0EB237553B7A}"/>
          </ac:spMkLst>
        </pc:spChg>
        <pc:spChg chg="mod">
          <ac:chgData name="Varun Wadhawan" userId="e66e453130722223" providerId="LiveId" clId="{D40ACBD5-3116-4158-A537-88D031AD9AB4}" dt="2023-06-03T08:14:04.059" v="2508" actId="14100"/>
          <ac:spMkLst>
            <pc:docMk/>
            <pc:sldMk cId="1575550294" sldId="273"/>
            <ac:spMk id="4" creationId="{D327EBB7-2B28-1AF0-5C63-9D306236E318}"/>
          </ac:spMkLst>
        </pc:spChg>
      </pc:sldChg>
      <pc:sldChg chg="addSp delSp modSp add mod">
        <pc:chgData name="Varun Wadhawan" userId="e66e453130722223" providerId="LiveId" clId="{D40ACBD5-3116-4158-A537-88D031AD9AB4}" dt="2023-06-03T09:53:22.384" v="6116" actId="207"/>
        <pc:sldMkLst>
          <pc:docMk/>
          <pc:sldMk cId="186896436" sldId="274"/>
        </pc:sldMkLst>
        <pc:spChg chg="add del mod">
          <ac:chgData name="Varun Wadhawan" userId="e66e453130722223" providerId="LiveId" clId="{D40ACBD5-3116-4158-A537-88D031AD9AB4}" dt="2023-06-03T08:55:18.225" v="4228" actId="767"/>
          <ac:spMkLst>
            <pc:docMk/>
            <pc:sldMk cId="186896436" sldId="274"/>
            <ac:spMk id="2" creationId="{32A97155-D25F-F094-8585-5515DC210E1F}"/>
          </ac:spMkLst>
        </pc:spChg>
        <pc:spChg chg="add del mod">
          <ac:chgData name="Varun Wadhawan" userId="e66e453130722223" providerId="LiveId" clId="{D40ACBD5-3116-4158-A537-88D031AD9AB4}" dt="2023-06-03T09:53:22.384" v="6116" actId="207"/>
          <ac:spMkLst>
            <pc:docMk/>
            <pc:sldMk cId="186896436" sldId="274"/>
            <ac:spMk id="3" creationId="{DEB964CA-12FB-E9E0-534D-0EB237553B7A}"/>
          </ac:spMkLst>
        </pc:spChg>
        <pc:spChg chg="add del">
          <ac:chgData name="Varun Wadhawan" userId="e66e453130722223" providerId="LiveId" clId="{D40ACBD5-3116-4158-A537-88D031AD9AB4}" dt="2023-06-03T09:49:28.317" v="5957"/>
          <ac:spMkLst>
            <pc:docMk/>
            <pc:sldMk cId="186896436" sldId="274"/>
            <ac:spMk id="5" creationId="{6B2C4491-7753-AD4D-CE3F-0C4ACF9FF52A}"/>
          </ac:spMkLst>
        </pc:spChg>
        <pc:spChg chg="add del">
          <ac:chgData name="Varun Wadhawan" userId="e66e453130722223" providerId="LiveId" clId="{D40ACBD5-3116-4158-A537-88D031AD9AB4}" dt="2023-06-03T09:49:38.165" v="5959"/>
          <ac:spMkLst>
            <pc:docMk/>
            <pc:sldMk cId="186896436" sldId="274"/>
            <ac:spMk id="6" creationId="{25EBA74A-55FD-C8E0-7FA3-567A7C2AD9F3}"/>
          </ac:spMkLst>
        </pc:spChg>
        <pc:spChg chg="add del">
          <ac:chgData name="Varun Wadhawan" userId="e66e453130722223" providerId="LiveId" clId="{D40ACBD5-3116-4158-A537-88D031AD9AB4}" dt="2023-06-03T09:50:13.096" v="5965"/>
          <ac:spMkLst>
            <pc:docMk/>
            <pc:sldMk cId="186896436" sldId="274"/>
            <ac:spMk id="7" creationId="{670A27FA-08BF-B1E5-634B-313B98E8B7A5}"/>
          </ac:spMkLst>
        </pc:spChg>
        <pc:spChg chg="add del">
          <ac:chgData name="Varun Wadhawan" userId="e66e453130722223" providerId="LiveId" clId="{D40ACBD5-3116-4158-A537-88D031AD9AB4}" dt="2023-06-03T09:50:20.739" v="5967"/>
          <ac:spMkLst>
            <pc:docMk/>
            <pc:sldMk cId="186896436" sldId="274"/>
            <ac:spMk id="8" creationId="{01F69110-9CBC-DB40-DB6F-1C316666FC5F}"/>
          </ac:spMkLst>
        </pc:spChg>
        <pc:spChg chg="add del">
          <ac:chgData name="Varun Wadhawan" userId="e66e453130722223" providerId="LiveId" clId="{D40ACBD5-3116-4158-A537-88D031AD9AB4}" dt="2023-06-03T09:50:35.847" v="5969"/>
          <ac:spMkLst>
            <pc:docMk/>
            <pc:sldMk cId="186896436" sldId="274"/>
            <ac:spMk id="9" creationId="{340888C1-49AB-090B-73F9-8ED8EEF0ED00}"/>
          </ac:spMkLst>
        </pc:spChg>
        <pc:spChg chg="add del">
          <ac:chgData name="Varun Wadhawan" userId="e66e453130722223" providerId="LiveId" clId="{D40ACBD5-3116-4158-A537-88D031AD9AB4}" dt="2023-06-03T09:51:40.556" v="5986"/>
          <ac:spMkLst>
            <pc:docMk/>
            <pc:sldMk cId="186896436" sldId="274"/>
            <ac:spMk id="10" creationId="{8C9DAB2D-005C-6CD3-E7C6-744ACE0563DA}"/>
          </ac:spMkLst>
        </pc:spChg>
      </pc:sldChg>
      <pc:sldChg chg="addSp delSp modSp add mod ord">
        <pc:chgData name="Varun Wadhawan" userId="e66e453130722223" providerId="LiveId" clId="{D40ACBD5-3116-4158-A537-88D031AD9AB4}" dt="2023-06-03T09:32:33.437" v="5541" actId="20577"/>
        <pc:sldMkLst>
          <pc:docMk/>
          <pc:sldMk cId="2824454627" sldId="275"/>
        </pc:sldMkLst>
        <pc:spChg chg="mod">
          <ac:chgData name="Varun Wadhawan" userId="e66e453130722223" providerId="LiveId" clId="{D40ACBD5-3116-4158-A537-88D031AD9AB4}" dt="2023-06-03T09:32:33.437" v="5541" actId="20577"/>
          <ac:spMkLst>
            <pc:docMk/>
            <pc:sldMk cId="2824454627" sldId="275"/>
            <ac:spMk id="7" creationId="{526030FB-29BE-F5B6-9534-FC077C4E4C7C}"/>
          </ac:spMkLst>
        </pc:spChg>
        <pc:spChg chg="add mod">
          <ac:chgData name="Varun Wadhawan" userId="e66e453130722223" providerId="LiveId" clId="{D40ACBD5-3116-4158-A537-88D031AD9AB4}" dt="2023-06-03T09:28:47.316" v="5489" actId="207"/>
          <ac:spMkLst>
            <pc:docMk/>
            <pc:sldMk cId="2824454627" sldId="275"/>
            <ac:spMk id="11" creationId="{BA3945A2-5431-5B8B-8EE9-9457AE7AD6DD}"/>
          </ac:spMkLst>
        </pc:spChg>
        <pc:spChg chg="mod">
          <ac:chgData name="Varun Wadhawan" userId="e66e453130722223" providerId="LiveId" clId="{D40ACBD5-3116-4158-A537-88D031AD9AB4}" dt="2023-06-03T09:28:37.101" v="5487"/>
          <ac:spMkLst>
            <pc:docMk/>
            <pc:sldMk cId="2824454627" sldId="275"/>
            <ac:spMk id="14" creationId="{C02DAAD4-19BB-079D-03B3-C4AD00A74382}"/>
          </ac:spMkLst>
        </pc:spChg>
        <pc:picChg chg="add del mod">
          <ac:chgData name="Varun Wadhawan" userId="e66e453130722223" providerId="LiveId" clId="{D40ACBD5-3116-4158-A537-88D031AD9AB4}" dt="2023-06-03T09:26:27.802" v="5413" actId="478"/>
          <ac:picMkLst>
            <pc:docMk/>
            <pc:sldMk cId="2824454627" sldId="275"/>
            <ac:picMk id="3" creationId="{D12F850A-83ED-1234-CF8D-210C50F75B71}"/>
          </ac:picMkLst>
        </pc:picChg>
        <pc:picChg chg="add mod">
          <ac:chgData name="Varun Wadhawan" userId="e66e453130722223" providerId="LiveId" clId="{D40ACBD5-3116-4158-A537-88D031AD9AB4}" dt="2023-06-03T09:27:01.429" v="5419" actId="14100"/>
          <ac:picMkLst>
            <pc:docMk/>
            <pc:sldMk cId="2824454627" sldId="275"/>
            <ac:picMk id="6" creationId="{A47E0C9E-4A10-C3C3-98FC-531F08D5DD5F}"/>
          </ac:picMkLst>
        </pc:picChg>
        <pc:picChg chg="del">
          <ac:chgData name="Varun Wadhawan" userId="e66e453130722223" providerId="LiveId" clId="{D40ACBD5-3116-4158-A537-88D031AD9AB4}" dt="2023-06-03T09:23:25.367" v="5309" actId="478"/>
          <ac:picMkLst>
            <pc:docMk/>
            <pc:sldMk cId="2824454627" sldId="275"/>
            <ac:picMk id="9" creationId="{3D6967A8-FD03-7BFD-56C3-685BDC02A0B1}"/>
          </ac:picMkLst>
        </pc:picChg>
        <pc:picChg chg="add mod">
          <ac:chgData name="Varun Wadhawan" userId="e66e453130722223" providerId="LiveId" clId="{D40ACBD5-3116-4158-A537-88D031AD9AB4}" dt="2023-06-03T09:26:44.359" v="5417" actId="14100"/>
          <ac:picMkLst>
            <pc:docMk/>
            <pc:sldMk cId="2824454627" sldId="275"/>
            <ac:picMk id="10" creationId="{C4808F45-A2D8-1BEF-51BC-CA79E450001A}"/>
          </ac:picMkLst>
        </pc:picChg>
        <pc:picChg chg="del">
          <ac:chgData name="Varun Wadhawan" userId="e66e453130722223" providerId="LiveId" clId="{D40ACBD5-3116-4158-A537-88D031AD9AB4}" dt="2023-06-03T09:23:27.790" v="5311" actId="478"/>
          <ac:picMkLst>
            <pc:docMk/>
            <pc:sldMk cId="2824454627" sldId="275"/>
            <ac:picMk id="13" creationId="{4E5C4C95-C68D-621A-CA31-8A3B472F04B3}"/>
          </ac:picMkLst>
        </pc:picChg>
      </pc:sldChg>
      <pc:sldChg chg="addSp delSp modSp add mod ord">
        <pc:chgData name="Varun Wadhawan" userId="e66e453130722223" providerId="LiveId" clId="{D40ACBD5-3116-4158-A537-88D031AD9AB4}" dt="2023-06-03T09:37:20.482" v="5648" actId="20577"/>
        <pc:sldMkLst>
          <pc:docMk/>
          <pc:sldMk cId="1329039423" sldId="276"/>
        </pc:sldMkLst>
        <pc:spChg chg="mod">
          <ac:chgData name="Varun Wadhawan" userId="e66e453130722223" providerId="LiveId" clId="{D40ACBD5-3116-4158-A537-88D031AD9AB4}" dt="2023-06-03T09:32:48.033" v="5559" actId="20577"/>
          <ac:spMkLst>
            <pc:docMk/>
            <pc:sldMk cId="1329039423" sldId="276"/>
            <ac:spMk id="7" creationId="{526030FB-29BE-F5B6-9534-FC077C4E4C7C}"/>
          </ac:spMkLst>
        </pc:spChg>
        <pc:spChg chg="mod">
          <ac:chgData name="Varun Wadhawan" userId="e66e453130722223" providerId="LiveId" clId="{D40ACBD5-3116-4158-A537-88D031AD9AB4}" dt="2023-06-03T09:37:20.482" v="5648" actId="20577"/>
          <ac:spMkLst>
            <pc:docMk/>
            <pc:sldMk cId="1329039423" sldId="276"/>
            <ac:spMk id="11" creationId="{BA3945A2-5431-5B8B-8EE9-9457AE7AD6DD}"/>
          </ac:spMkLst>
        </pc:spChg>
        <pc:spChg chg="mod">
          <ac:chgData name="Varun Wadhawan" userId="e66e453130722223" providerId="LiveId" clId="{D40ACBD5-3116-4158-A537-88D031AD9AB4}" dt="2023-06-03T09:36:15.593" v="5593" actId="20577"/>
          <ac:spMkLst>
            <pc:docMk/>
            <pc:sldMk cId="1329039423" sldId="276"/>
            <ac:spMk id="14" creationId="{C02DAAD4-19BB-079D-03B3-C4AD00A74382}"/>
          </ac:spMkLst>
        </pc:spChg>
        <pc:picChg chg="add mod">
          <ac:chgData name="Varun Wadhawan" userId="e66e453130722223" providerId="LiveId" clId="{D40ACBD5-3116-4158-A537-88D031AD9AB4}" dt="2023-06-03T09:33:39.268" v="5569" actId="1076"/>
          <ac:picMkLst>
            <pc:docMk/>
            <pc:sldMk cId="1329039423" sldId="276"/>
            <ac:picMk id="3" creationId="{3E58C88C-B7BF-8C71-6974-6063AB1795F4}"/>
          </ac:picMkLst>
        </pc:picChg>
        <pc:picChg chg="del">
          <ac:chgData name="Varun Wadhawan" userId="e66e453130722223" providerId="LiveId" clId="{D40ACBD5-3116-4158-A537-88D031AD9AB4}" dt="2023-06-03T09:32:59.113" v="5561" actId="478"/>
          <ac:picMkLst>
            <pc:docMk/>
            <pc:sldMk cId="1329039423" sldId="276"/>
            <ac:picMk id="6" creationId="{A47E0C9E-4A10-C3C3-98FC-531F08D5DD5F}"/>
          </ac:picMkLst>
        </pc:picChg>
        <pc:picChg chg="add mod">
          <ac:chgData name="Varun Wadhawan" userId="e66e453130722223" providerId="LiveId" clId="{D40ACBD5-3116-4158-A537-88D031AD9AB4}" dt="2023-06-03T09:33:49.300" v="5572" actId="14100"/>
          <ac:picMkLst>
            <pc:docMk/>
            <pc:sldMk cId="1329039423" sldId="276"/>
            <ac:picMk id="8" creationId="{7859D264-431D-994B-03B9-BE2EBFCAF9A0}"/>
          </ac:picMkLst>
        </pc:picChg>
        <pc:picChg chg="del">
          <ac:chgData name="Varun Wadhawan" userId="e66e453130722223" providerId="LiveId" clId="{D40ACBD5-3116-4158-A537-88D031AD9AB4}" dt="2023-06-03T09:32:57.114" v="5560" actId="478"/>
          <ac:picMkLst>
            <pc:docMk/>
            <pc:sldMk cId="1329039423" sldId="276"/>
            <ac:picMk id="10" creationId="{C4808F45-A2D8-1BEF-51BC-CA79E450001A}"/>
          </ac:picMkLst>
        </pc:picChg>
      </pc:sldChg>
      <pc:sldChg chg="modSp add mod">
        <pc:chgData name="Varun Wadhawan" userId="e66e453130722223" providerId="LiveId" clId="{D40ACBD5-3116-4158-A537-88D031AD9AB4}" dt="2023-06-03T09:58:05.788" v="6133" actId="20577"/>
        <pc:sldMkLst>
          <pc:docMk/>
          <pc:sldMk cId="355061424" sldId="277"/>
        </pc:sldMkLst>
        <pc:spChg chg="mod">
          <ac:chgData name="Varun Wadhawan" userId="e66e453130722223" providerId="LiveId" clId="{D40ACBD5-3116-4158-A537-88D031AD9AB4}" dt="2023-06-03T09:58:05.788" v="6133" actId="20577"/>
          <ac:spMkLst>
            <pc:docMk/>
            <pc:sldMk cId="355061424" sldId="277"/>
            <ac:spMk id="3" creationId="{DEB964CA-12FB-E9E0-534D-0EB237553B7A}"/>
          </ac:spMkLst>
        </pc:spChg>
        <pc:spChg chg="mod">
          <ac:chgData name="Varun Wadhawan" userId="e66e453130722223" providerId="LiveId" clId="{D40ACBD5-3116-4158-A537-88D031AD9AB4}" dt="2023-06-03T09:57:37.257" v="6128" actId="20577"/>
          <ac:spMkLst>
            <pc:docMk/>
            <pc:sldMk cId="355061424" sldId="277"/>
            <ac:spMk id="4" creationId="{D327EBB7-2B28-1AF0-5C63-9D306236E318}"/>
          </ac:spMkLst>
        </pc:spChg>
      </pc:sldChg>
      <pc:sldChg chg="addSp delSp modSp add mod">
        <pc:chgData name="Varun Wadhawan" userId="e66e453130722223" providerId="LiveId" clId="{D40ACBD5-3116-4158-A537-88D031AD9AB4}" dt="2023-06-03T10:16:27.206" v="6232" actId="113"/>
        <pc:sldMkLst>
          <pc:docMk/>
          <pc:sldMk cId="2127510622" sldId="278"/>
        </pc:sldMkLst>
        <pc:spChg chg="del mod">
          <ac:chgData name="Varun Wadhawan" userId="e66e453130722223" providerId="LiveId" clId="{D40ACBD5-3116-4158-A537-88D031AD9AB4}" dt="2023-06-03T10:14:15.324" v="6145" actId="478"/>
          <ac:spMkLst>
            <pc:docMk/>
            <pc:sldMk cId="2127510622" sldId="278"/>
            <ac:spMk id="2" creationId="{6C292BC3-C9C5-2C31-BC06-067E66576C5B}"/>
          </ac:spMkLst>
        </pc:spChg>
        <pc:spChg chg="add mod">
          <ac:chgData name="Varun Wadhawan" userId="e66e453130722223" providerId="LiveId" clId="{D40ACBD5-3116-4158-A537-88D031AD9AB4}" dt="2023-06-03T10:16:27.206" v="6232" actId="113"/>
          <ac:spMkLst>
            <pc:docMk/>
            <pc:sldMk cId="2127510622" sldId="278"/>
            <ac:spMk id="7" creationId="{F7C75BC6-AC38-81C8-DA0F-70234A810B85}"/>
          </ac:spMkLst>
        </pc:spChg>
        <pc:spChg chg="del mod">
          <ac:chgData name="Varun Wadhawan" userId="e66e453130722223" providerId="LiveId" clId="{D40ACBD5-3116-4158-A537-88D031AD9AB4}" dt="2023-06-03T10:14:13.417" v="6143" actId="478"/>
          <ac:spMkLst>
            <pc:docMk/>
            <pc:sldMk cId="2127510622" sldId="278"/>
            <ac:spMk id="17" creationId="{335214B6-47A1-508D-11A8-B551D03E7C55}"/>
          </ac:spMkLst>
        </pc:spChg>
        <pc:spChg chg="del">
          <ac:chgData name="Varun Wadhawan" userId="e66e453130722223" providerId="LiveId" clId="{D40ACBD5-3116-4158-A537-88D031AD9AB4}" dt="2023-06-03T10:14:18.571" v="6146" actId="478"/>
          <ac:spMkLst>
            <pc:docMk/>
            <pc:sldMk cId="2127510622" sldId="278"/>
            <ac:spMk id="19" creationId="{D3CC2393-DF92-EA13-3C07-C1165206D4FB}"/>
          </ac:spMkLst>
        </pc:spChg>
        <pc:picChg chg="del">
          <ac:chgData name="Varun Wadhawan" userId="e66e453130722223" providerId="LiveId" clId="{D40ACBD5-3116-4158-A537-88D031AD9AB4}" dt="2023-06-03T10:14:07.906" v="6139" actId="478"/>
          <ac:picMkLst>
            <pc:docMk/>
            <pc:sldMk cId="2127510622" sldId="278"/>
            <ac:picMk id="4" creationId="{6A811AD3-2B97-CE1C-6306-49C5DB1EA830}"/>
          </ac:picMkLst>
        </pc:picChg>
        <pc:picChg chg="add mod">
          <ac:chgData name="Varun Wadhawan" userId="e66e453130722223" providerId="LiveId" clId="{D40ACBD5-3116-4158-A537-88D031AD9AB4}" dt="2023-06-03T10:16:19.145" v="6231" actId="1076"/>
          <ac:picMkLst>
            <pc:docMk/>
            <pc:sldMk cId="2127510622" sldId="278"/>
            <ac:picMk id="5" creationId="{2E651A24-6A39-676D-D4BE-0789F44671C1}"/>
          </ac:picMkLst>
        </pc:picChg>
        <pc:picChg chg="del">
          <ac:chgData name="Varun Wadhawan" userId="e66e453130722223" providerId="LiveId" clId="{D40ACBD5-3116-4158-A537-88D031AD9AB4}" dt="2023-06-03T10:14:10.521" v="6141" actId="478"/>
          <ac:picMkLst>
            <pc:docMk/>
            <pc:sldMk cId="2127510622" sldId="278"/>
            <ac:picMk id="6" creationId="{F0718ADA-9E0A-7DD2-5147-DD524D355556}"/>
          </ac:picMkLst>
        </pc:picChg>
        <pc:picChg chg="del">
          <ac:chgData name="Varun Wadhawan" userId="e66e453130722223" providerId="LiveId" clId="{D40ACBD5-3116-4158-A537-88D031AD9AB4}" dt="2023-06-03T10:14:14.064" v="6144" actId="478"/>
          <ac:picMkLst>
            <pc:docMk/>
            <pc:sldMk cId="2127510622" sldId="278"/>
            <ac:picMk id="9" creationId="{919F7945-467B-1672-B7C3-F4DCDD58D6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139FE-A41E-462F-9CB6-332A811837DD}"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AF418-D212-42C8-8E8A-C45EB3C1F8A6}" type="slidenum">
              <a:rPr lang="en-US" smtClean="0"/>
              <a:t>‹#›</a:t>
            </a:fld>
            <a:endParaRPr lang="en-US"/>
          </a:p>
        </p:txBody>
      </p:sp>
    </p:spTree>
    <p:extLst>
      <p:ext uri="{BB962C8B-B14F-4D97-AF65-F5344CB8AC3E}">
        <p14:creationId xmlns:p14="http://schemas.microsoft.com/office/powerpoint/2010/main" val="48037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D768-C817-4FD5-9C82-0486A0F94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154ED-1EE4-A6F6-0C21-4CAA240AA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05CF2-682B-AF78-5B36-5A4E971066AC}"/>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A786E725-E6D0-8427-5F1F-3CAC1C37B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6E646-6D4A-BA45-2620-4E751EDB4151}"/>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39474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323E-5EC1-EC53-C3F7-404F2ACD0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B012BD-AA95-0A28-CD78-2FEE42ACB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D6857-1E95-55FE-0BD3-01A8715AE5B0}"/>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8C55118F-28BA-FE05-4EC5-E2181AAB5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9448E-C8CE-06F2-F68D-0234007D20CC}"/>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145784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EEC19-AEF1-BFF6-454B-C1C0277CB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8A5A7F-D126-A919-CD48-C847D1B14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A8BEC-2035-68FD-2F0B-D084930BAEA5}"/>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CD39784E-386E-B5D1-558D-139476EB7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6E2FE-A2A0-EEC3-1475-7CEEDACD38E2}"/>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342616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9EB8-7CCC-D50A-04F2-A0FD19CB7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FC36C-8053-4C1C-C914-613F945F7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A9DA4-E2C6-A023-46A7-0CCE01354D61}"/>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FC1F513A-800A-760C-ADFF-9AB50711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B3CBA-9021-0578-DE99-6575AF8B5FB1}"/>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42126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C615-565D-11E1-C1DC-29B334BBE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D5500-61B6-9B2C-11E9-E85D76922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D2945-41EF-58A7-E93B-5801894243CB}"/>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88A3150D-AAE9-B0DD-FCC2-87621DDF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AB00C-0E24-67CE-3272-E265AE5B8DE4}"/>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359615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DB40-AAEA-3897-B181-C4AFB2B5D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BE338-7132-5035-8560-8A59BCCFE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B3C799-1E95-031C-E95B-834A42418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B6DC9D-4E98-137F-209E-E89D4EAD40EE}"/>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6" name="Footer Placeholder 5">
            <a:extLst>
              <a:ext uri="{FF2B5EF4-FFF2-40B4-BE49-F238E27FC236}">
                <a16:creationId xmlns:a16="http://schemas.microsoft.com/office/drawing/2014/main" id="{390F0917-CA95-2CD1-8FBF-45D87422D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0CDFB-42F1-E3DD-848E-F08E04DB61B4}"/>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328172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1853-C580-8339-0715-14D43EB36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A6F26-9067-9E3E-5B7B-F7D8BB191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6D468-C5FA-F188-8F98-9733EFFA3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D02F8-E062-65CD-273E-B391F9D80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B248D-4742-9CBA-C46E-4B2F9E95A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D97BEC-4BA2-343B-0741-2C1C7169113C}"/>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8" name="Footer Placeholder 7">
            <a:extLst>
              <a:ext uri="{FF2B5EF4-FFF2-40B4-BE49-F238E27FC236}">
                <a16:creationId xmlns:a16="http://schemas.microsoft.com/office/drawing/2014/main" id="{578C8FAC-46F7-6924-C459-8C7FCE486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9D690-7C1D-99BD-36AC-BB7CE8F30C64}"/>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90417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F7AD-9C04-1493-718E-188505EA6C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58CD1-2754-893E-77CB-6110748625B1}"/>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4" name="Footer Placeholder 3">
            <a:extLst>
              <a:ext uri="{FF2B5EF4-FFF2-40B4-BE49-F238E27FC236}">
                <a16:creationId xmlns:a16="http://schemas.microsoft.com/office/drawing/2014/main" id="{DBDE6696-6CDD-FFD3-338D-7BF30B8AA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B0351-1246-EF2F-5ABD-6AE14A9D40D1}"/>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196706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74FE1-4D12-E6BD-AA96-4F34E95C3556}"/>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3" name="Footer Placeholder 2">
            <a:extLst>
              <a:ext uri="{FF2B5EF4-FFF2-40B4-BE49-F238E27FC236}">
                <a16:creationId xmlns:a16="http://schemas.microsoft.com/office/drawing/2014/main" id="{19FF0A3D-91C4-BB2D-CF8A-5E6E73C27C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060EC2-7604-FD41-29A3-042862AF8516}"/>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23194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0F6E-D8AF-D398-1210-09957EAF4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E90C2-6E60-FA51-4ABB-FCFC2E537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092DF-C0D5-9110-9965-E63D5F24A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AE4DC-0EF1-6186-B987-D33AF1125FF9}"/>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6" name="Footer Placeholder 5">
            <a:extLst>
              <a:ext uri="{FF2B5EF4-FFF2-40B4-BE49-F238E27FC236}">
                <a16:creationId xmlns:a16="http://schemas.microsoft.com/office/drawing/2014/main" id="{B5B91554-57B3-7D02-9E29-7F05DF0A9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72991-94AE-404B-0962-BDD5AA4C0F6A}"/>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17424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5674-3889-BE55-593B-3D5A4C93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A5D14-D7F5-433D-7D45-10D5DB8EA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CC59DD-0521-F8F3-3D48-970AD2E18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70685-5A02-C154-78D8-3DA1B02248D3}"/>
              </a:ext>
            </a:extLst>
          </p:cNvPr>
          <p:cNvSpPr>
            <a:spLocks noGrp="1"/>
          </p:cNvSpPr>
          <p:nvPr>
            <p:ph type="dt" sz="half" idx="10"/>
          </p:nvPr>
        </p:nvSpPr>
        <p:spPr/>
        <p:txBody>
          <a:bodyPr/>
          <a:lstStyle/>
          <a:p>
            <a:fld id="{CF483056-D17D-4967-87F9-B8486947F74E}" type="datetimeFigureOut">
              <a:rPr lang="en-US" smtClean="0"/>
              <a:t>6/24/2023</a:t>
            </a:fld>
            <a:endParaRPr lang="en-US"/>
          </a:p>
        </p:txBody>
      </p:sp>
      <p:sp>
        <p:nvSpPr>
          <p:cNvPr id="6" name="Footer Placeholder 5">
            <a:extLst>
              <a:ext uri="{FF2B5EF4-FFF2-40B4-BE49-F238E27FC236}">
                <a16:creationId xmlns:a16="http://schemas.microsoft.com/office/drawing/2014/main" id="{E5253573-8A35-FD1B-65F1-EF67A3A83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3A6A1-825C-F22E-F28A-6C26D52802A0}"/>
              </a:ext>
            </a:extLst>
          </p:cNvPr>
          <p:cNvSpPr>
            <a:spLocks noGrp="1"/>
          </p:cNvSpPr>
          <p:nvPr>
            <p:ph type="sldNum" sz="quarter" idx="12"/>
          </p:nvPr>
        </p:nvSpPr>
        <p:spPr/>
        <p:txBody>
          <a:bodyPr/>
          <a:lstStyle/>
          <a:p>
            <a:fld id="{C059BE00-E9EE-4548-8970-A1A5BD299146}" type="slidenum">
              <a:rPr lang="en-US" smtClean="0"/>
              <a:t>‹#›</a:t>
            </a:fld>
            <a:endParaRPr lang="en-US"/>
          </a:p>
        </p:txBody>
      </p:sp>
    </p:spTree>
    <p:extLst>
      <p:ext uri="{BB962C8B-B14F-4D97-AF65-F5344CB8AC3E}">
        <p14:creationId xmlns:p14="http://schemas.microsoft.com/office/powerpoint/2010/main" val="131538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9B4EF-676F-D240-2A3A-92D9B65C84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A9BE7C-DE5C-668E-9036-D27B4A216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191CE-4CE2-01D6-252F-81E7E38A7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83056-D17D-4967-87F9-B8486947F74E}" type="datetimeFigureOut">
              <a:rPr lang="en-US" smtClean="0"/>
              <a:t>6/24/2023</a:t>
            </a:fld>
            <a:endParaRPr lang="en-US"/>
          </a:p>
        </p:txBody>
      </p:sp>
      <p:sp>
        <p:nvSpPr>
          <p:cNvPr id="5" name="Footer Placeholder 4">
            <a:extLst>
              <a:ext uri="{FF2B5EF4-FFF2-40B4-BE49-F238E27FC236}">
                <a16:creationId xmlns:a16="http://schemas.microsoft.com/office/drawing/2014/main" id="{CC256571-530C-01A8-FD28-521193D38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FB150-E722-27B5-F23E-13E766323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9BE00-E9EE-4548-8970-A1A5BD299146}" type="slidenum">
              <a:rPr lang="en-US" smtClean="0"/>
              <a:t>‹#›</a:t>
            </a:fld>
            <a:endParaRPr lang="en-US"/>
          </a:p>
        </p:txBody>
      </p:sp>
    </p:spTree>
    <p:extLst>
      <p:ext uri="{BB962C8B-B14F-4D97-AF65-F5344CB8AC3E}">
        <p14:creationId xmlns:p14="http://schemas.microsoft.com/office/powerpoint/2010/main" val="339743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2905397" y="573677"/>
            <a:ext cx="6381206" cy="3170099"/>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Car Sale Insights </a:t>
            </a:r>
          </a:p>
          <a:p>
            <a:pPr algn="ctr"/>
            <a:r>
              <a:rPr lang="en-US" sz="4000" b="1" dirty="0">
                <a:latin typeface="Arial" panose="020B0604020202020204" pitchFamily="34" charset="0"/>
                <a:cs typeface="Arial" panose="020B0604020202020204" pitchFamily="34" charset="0"/>
              </a:rPr>
              <a:t>Project</a:t>
            </a:r>
          </a:p>
          <a:p>
            <a:pPr algn="ctr"/>
            <a:r>
              <a:rPr lang="en-US" sz="4000" b="1" dirty="0">
                <a:latin typeface="Arial" panose="020B0604020202020204" pitchFamily="34" charset="0"/>
                <a:cs typeface="Arial" panose="020B0604020202020204" pitchFamily="34" charset="0"/>
              </a:rPr>
              <a:t>(SQL</a:t>
            </a:r>
          </a:p>
          <a:p>
            <a:pPr algn="ctr"/>
            <a:r>
              <a:rPr lang="en-US" sz="4000" b="1" dirty="0">
                <a:latin typeface="Arial" panose="020B0604020202020204" pitchFamily="34" charset="0"/>
                <a:cs typeface="Arial" panose="020B0604020202020204" pitchFamily="34" charset="0"/>
              </a:rPr>
              <a:t>&amp;</a:t>
            </a:r>
          </a:p>
          <a:p>
            <a:pPr algn="ctr"/>
            <a:r>
              <a:rPr lang="en-US" sz="4000" b="1" dirty="0">
                <a:latin typeface="Arial" panose="020B0604020202020204" pitchFamily="34" charset="0"/>
                <a:cs typeface="Arial" panose="020B0604020202020204" pitchFamily="34" charset="0"/>
              </a:rPr>
              <a:t>Tableau)</a:t>
            </a:r>
          </a:p>
        </p:txBody>
      </p:sp>
    </p:spTree>
    <p:extLst>
      <p:ext uri="{BB962C8B-B14F-4D97-AF65-F5344CB8AC3E}">
        <p14:creationId xmlns:p14="http://schemas.microsoft.com/office/powerpoint/2010/main" val="413891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DFB53-B5B5-B88F-15A1-3887A0D0B1DD}"/>
              </a:ext>
            </a:extLst>
          </p:cNvPr>
          <p:cNvSpPr txBox="1"/>
          <p:nvPr/>
        </p:nvSpPr>
        <p:spPr>
          <a:xfrm>
            <a:off x="520828" y="429320"/>
            <a:ext cx="7083439" cy="369332"/>
          </a:xfrm>
          <a:prstGeom prst="rect">
            <a:avLst/>
          </a:prstGeom>
          <a:noFill/>
        </p:spPr>
        <p:txBody>
          <a:bodyPr wrap="square">
            <a:spAutoFit/>
          </a:bodyPr>
          <a:lstStyle/>
          <a:p>
            <a:r>
              <a:rPr lang="en-US" dirty="0">
                <a:solidFill>
                  <a:schemeClr val="accent4">
                    <a:lumMod val="50000"/>
                  </a:schemeClr>
                </a:solidFill>
              </a:rPr>
              <a:t>5. Identifying  the customers getting more dissatisfied over time.</a:t>
            </a:r>
          </a:p>
        </p:txBody>
      </p:sp>
      <p:pic>
        <p:nvPicPr>
          <p:cNvPr id="7" name="Picture 6">
            <a:extLst>
              <a:ext uri="{FF2B5EF4-FFF2-40B4-BE49-F238E27FC236}">
                <a16:creationId xmlns:a16="http://schemas.microsoft.com/office/drawing/2014/main" id="{9E5B9E95-0DEE-3A01-E10B-5FEAED60F02A}"/>
              </a:ext>
            </a:extLst>
          </p:cNvPr>
          <p:cNvPicPr>
            <a:picLocks noChangeAspect="1"/>
          </p:cNvPicPr>
          <p:nvPr/>
        </p:nvPicPr>
        <p:blipFill>
          <a:blip r:embed="rId2"/>
          <a:stretch>
            <a:fillRect/>
          </a:stretch>
        </p:blipFill>
        <p:spPr>
          <a:xfrm>
            <a:off x="622171" y="940236"/>
            <a:ext cx="4252944" cy="4705384"/>
          </a:xfrm>
          <a:prstGeom prst="rect">
            <a:avLst/>
          </a:prstGeom>
        </p:spPr>
      </p:pic>
      <p:pic>
        <p:nvPicPr>
          <p:cNvPr id="11" name="Picture 10">
            <a:extLst>
              <a:ext uri="{FF2B5EF4-FFF2-40B4-BE49-F238E27FC236}">
                <a16:creationId xmlns:a16="http://schemas.microsoft.com/office/drawing/2014/main" id="{2C8DCDB4-43EA-E411-0272-7A3940E50E3E}"/>
              </a:ext>
            </a:extLst>
          </p:cNvPr>
          <p:cNvPicPr>
            <a:picLocks noChangeAspect="1"/>
          </p:cNvPicPr>
          <p:nvPr/>
        </p:nvPicPr>
        <p:blipFill rotWithShape="1">
          <a:blip r:embed="rId3"/>
          <a:srcRect l="513" r="6466"/>
          <a:stretch/>
        </p:blipFill>
        <p:spPr>
          <a:xfrm>
            <a:off x="622170" y="5645620"/>
            <a:ext cx="4252945" cy="1133483"/>
          </a:xfrm>
          <a:prstGeom prst="rect">
            <a:avLst/>
          </a:prstGeom>
        </p:spPr>
      </p:pic>
      <p:pic>
        <p:nvPicPr>
          <p:cNvPr id="13" name="Picture 12">
            <a:extLst>
              <a:ext uri="{FF2B5EF4-FFF2-40B4-BE49-F238E27FC236}">
                <a16:creationId xmlns:a16="http://schemas.microsoft.com/office/drawing/2014/main" id="{38DD8F04-172D-9735-43FE-96959F7855F6}"/>
              </a:ext>
            </a:extLst>
          </p:cNvPr>
          <p:cNvPicPr>
            <a:picLocks noChangeAspect="1"/>
          </p:cNvPicPr>
          <p:nvPr/>
        </p:nvPicPr>
        <p:blipFill>
          <a:blip r:embed="rId4"/>
          <a:stretch>
            <a:fillRect/>
          </a:stretch>
        </p:blipFill>
        <p:spPr>
          <a:xfrm>
            <a:off x="5923674" y="940236"/>
            <a:ext cx="6082708" cy="1134499"/>
          </a:xfrm>
          <a:prstGeom prst="rect">
            <a:avLst/>
          </a:prstGeom>
        </p:spPr>
      </p:pic>
      <p:sp>
        <p:nvSpPr>
          <p:cNvPr id="14" name="Rectangle 13">
            <a:extLst>
              <a:ext uri="{FF2B5EF4-FFF2-40B4-BE49-F238E27FC236}">
                <a16:creationId xmlns:a16="http://schemas.microsoft.com/office/drawing/2014/main" id="{9547C8A5-EACE-C84E-E68B-088AE560D3C7}"/>
              </a:ext>
            </a:extLst>
          </p:cNvPr>
          <p:cNvSpPr/>
          <p:nvPr/>
        </p:nvSpPr>
        <p:spPr>
          <a:xfrm>
            <a:off x="7053382" y="2324346"/>
            <a:ext cx="4953000" cy="39879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b="0" i="0" dirty="0">
                <a:solidFill>
                  <a:srgbClr val="D1D5DB"/>
                </a:solidFill>
                <a:effectLst/>
                <a:latin typeface="Söhne"/>
              </a:rPr>
              <a:t>The query calculates the percentage of different customer feedback categories (Very Bad, Bad, Okay, Good, Very Good) for each quarter based on the provided ratings, allowing for an analysis of customer sentiment trends over time.</a:t>
            </a:r>
            <a:r>
              <a:rPr lang="en-US" dirty="0"/>
              <a:t>”</a:t>
            </a:r>
          </a:p>
          <a:p>
            <a:pPr algn="ctr"/>
            <a:endParaRPr lang="en-US" dirty="0"/>
          </a:p>
          <a:p>
            <a:pPr algn="ctr"/>
            <a:r>
              <a:rPr lang="en-US" dirty="0"/>
              <a:t>“</a:t>
            </a:r>
            <a:r>
              <a:rPr lang="en-US" b="0" i="0" dirty="0">
                <a:solidFill>
                  <a:srgbClr val="D1D5DB"/>
                </a:solidFill>
                <a:effectLst/>
                <a:latin typeface="Söhne"/>
              </a:rPr>
              <a:t>By using the </a:t>
            </a:r>
            <a:r>
              <a:rPr lang="en-US" b="0" i="0" dirty="0" err="1">
                <a:solidFill>
                  <a:srgbClr val="D1D5DB"/>
                </a:solidFill>
                <a:effectLst/>
                <a:latin typeface="Söhne"/>
              </a:rPr>
              <a:t>feedback_percentage</a:t>
            </a:r>
            <a:r>
              <a:rPr lang="en-US" b="0" i="0" dirty="0">
                <a:solidFill>
                  <a:srgbClr val="D1D5DB"/>
                </a:solidFill>
                <a:effectLst/>
                <a:latin typeface="Söhne"/>
              </a:rPr>
              <a:t> CTE, the query provides insights into the distribution of customer feedback categories (Very Bad, Bad, Okay, Good, Very Good) across different quarters, enabling the identification of any significant changes or patterns in customer sentiment.</a:t>
            </a:r>
            <a:r>
              <a:rPr lang="en-US" dirty="0"/>
              <a:t>”</a:t>
            </a:r>
          </a:p>
        </p:txBody>
      </p:sp>
      <p:sp>
        <p:nvSpPr>
          <p:cNvPr id="16" name="Rectangle 15">
            <a:extLst>
              <a:ext uri="{FF2B5EF4-FFF2-40B4-BE49-F238E27FC236}">
                <a16:creationId xmlns:a16="http://schemas.microsoft.com/office/drawing/2014/main" id="{7F1F5406-81A6-FBF7-DB5A-0ADBE2C72BD9}"/>
              </a:ext>
            </a:extLst>
          </p:cNvPr>
          <p:cNvSpPr/>
          <p:nvPr/>
        </p:nvSpPr>
        <p:spPr>
          <a:xfrm>
            <a:off x="5040226" y="2324346"/>
            <a:ext cx="1921013" cy="39879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Söhne"/>
              </a:rPr>
              <a:t>"In Q1, there were a good number of ratings in the 'very good' category and fewer in the 'very bad' category. However, over time, in Q4, the situation is almost reversed.</a:t>
            </a:r>
            <a:r>
              <a:rPr lang="en-US" dirty="0">
                <a:solidFill>
                  <a:schemeClr val="tx1">
                    <a:lumMod val="95000"/>
                    <a:lumOff val="5000"/>
                  </a:schemeClr>
                </a:solidFill>
              </a:rPr>
              <a:t>”</a:t>
            </a:r>
          </a:p>
        </p:txBody>
      </p:sp>
    </p:spTree>
    <p:extLst>
      <p:ext uri="{BB962C8B-B14F-4D97-AF65-F5344CB8AC3E}">
        <p14:creationId xmlns:p14="http://schemas.microsoft.com/office/powerpoint/2010/main" val="151574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FC618-1B53-0F99-BF8A-45A5AF2A45E6}"/>
              </a:ext>
            </a:extLst>
          </p:cNvPr>
          <p:cNvSpPr txBox="1"/>
          <p:nvPr/>
        </p:nvSpPr>
        <p:spPr>
          <a:xfrm>
            <a:off x="478360" y="688178"/>
            <a:ext cx="6952529" cy="365895"/>
          </a:xfrm>
          <a:prstGeom prst="rect">
            <a:avLst/>
          </a:prstGeom>
          <a:noFill/>
        </p:spPr>
        <p:txBody>
          <a:bodyPr wrap="square">
            <a:spAutoFit/>
          </a:bodyPr>
          <a:lstStyle/>
          <a:p>
            <a:r>
              <a:rPr lang="en-US" dirty="0">
                <a:solidFill>
                  <a:schemeClr val="accent4">
                    <a:lumMod val="50000"/>
                  </a:schemeClr>
                </a:solidFill>
              </a:rPr>
              <a:t>6. Top 5 vehicle makers preferred by the customer</a:t>
            </a:r>
          </a:p>
        </p:txBody>
      </p:sp>
      <p:pic>
        <p:nvPicPr>
          <p:cNvPr id="9" name="Picture 8">
            <a:extLst>
              <a:ext uri="{FF2B5EF4-FFF2-40B4-BE49-F238E27FC236}">
                <a16:creationId xmlns:a16="http://schemas.microsoft.com/office/drawing/2014/main" id="{3CE17C0F-6715-80DD-D696-FDD433D202E8}"/>
              </a:ext>
            </a:extLst>
          </p:cNvPr>
          <p:cNvPicPr>
            <a:picLocks noChangeAspect="1"/>
          </p:cNvPicPr>
          <p:nvPr/>
        </p:nvPicPr>
        <p:blipFill>
          <a:blip r:embed="rId2"/>
          <a:stretch>
            <a:fillRect/>
          </a:stretch>
        </p:blipFill>
        <p:spPr>
          <a:xfrm>
            <a:off x="608491" y="4198247"/>
            <a:ext cx="2950716" cy="1869301"/>
          </a:xfrm>
          <a:prstGeom prst="rect">
            <a:avLst/>
          </a:prstGeom>
        </p:spPr>
      </p:pic>
      <p:pic>
        <p:nvPicPr>
          <p:cNvPr id="16" name="Picture 15">
            <a:extLst>
              <a:ext uri="{FF2B5EF4-FFF2-40B4-BE49-F238E27FC236}">
                <a16:creationId xmlns:a16="http://schemas.microsoft.com/office/drawing/2014/main" id="{42C40F74-702B-F9E3-A4BF-345C7DFF09F1}"/>
              </a:ext>
            </a:extLst>
          </p:cNvPr>
          <p:cNvPicPr>
            <a:picLocks noChangeAspect="1"/>
          </p:cNvPicPr>
          <p:nvPr/>
        </p:nvPicPr>
        <p:blipFill>
          <a:blip r:embed="rId3"/>
          <a:stretch>
            <a:fillRect/>
          </a:stretch>
        </p:blipFill>
        <p:spPr>
          <a:xfrm>
            <a:off x="608491" y="1623214"/>
            <a:ext cx="3417784" cy="2005892"/>
          </a:xfrm>
          <a:prstGeom prst="rect">
            <a:avLst/>
          </a:prstGeom>
        </p:spPr>
      </p:pic>
      <p:sp>
        <p:nvSpPr>
          <p:cNvPr id="17" name="Rectangle 16">
            <a:extLst>
              <a:ext uri="{FF2B5EF4-FFF2-40B4-BE49-F238E27FC236}">
                <a16:creationId xmlns:a16="http://schemas.microsoft.com/office/drawing/2014/main" id="{335214B6-47A1-508D-11A8-B551D03E7C55}"/>
              </a:ext>
            </a:extLst>
          </p:cNvPr>
          <p:cNvSpPr/>
          <p:nvPr/>
        </p:nvSpPr>
        <p:spPr>
          <a:xfrm>
            <a:off x="6570216" y="4277816"/>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top 5 vehicle makers, sum the quantity of orders by customer. The results should be grouped by vehicle maker and ordered by order quantity."</a:t>
            </a:r>
            <a:endParaRPr lang="en-US" dirty="0"/>
          </a:p>
        </p:txBody>
      </p:sp>
      <p:sp>
        <p:nvSpPr>
          <p:cNvPr id="2" name="Rectangle 1">
            <a:extLst>
              <a:ext uri="{FF2B5EF4-FFF2-40B4-BE49-F238E27FC236}">
                <a16:creationId xmlns:a16="http://schemas.microsoft.com/office/drawing/2014/main" id="{076232A7-119B-4FC7-010F-1009D06F53C5}"/>
              </a:ext>
            </a:extLst>
          </p:cNvPr>
          <p:cNvSpPr/>
          <p:nvPr/>
        </p:nvSpPr>
        <p:spPr>
          <a:xfrm>
            <a:off x="6570216" y="1197370"/>
            <a:ext cx="4953000" cy="17090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Söhne"/>
              </a:rPr>
              <a:t>"Chevrolet is the highest-selling car in the USA, followed by Ford, Toyota, Pontiac, and Dodge."</a:t>
            </a:r>
            <a:endParaRPr lang="en-US" dirty="0">
              <a:solidFill>
                <a:schemeClr val="tx1">
                  <a:lumMod val="95000"/>
                  <a:lumOff val="5000"/>
                </a:schemeClr>
              </a:solidFill>
            </a:endParaRPr>
          </a:p>
        </p:txBody>
      </p:sp>
    </p:spTree>
    <p:extLst>
      <p:ext uri="{BB962C8B-B14F-4D97-AF65-F5344CB8AC3E}">
        <p14:creationId xmlns:p14="http://schemas.microsoft.com/office/powerpoint/2010/main" val="370187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570216" y="4277816"/>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quarter number, the count of orders in each quarter and the percentage of orders in each quarter and results are grouped by the quarter number."</a:t>
            </a:r>
            <a:endParaRPr lang="en-US" dirty="0"/>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67213"/>
            <a:ext cx="6096982" cy="369332"/>
          </a:xfrm>
          <a:prstGeom prst="rect">
            <a:avLst/>
          </a:prstGeom>
          <a:noFill/>
        </p:spPr>
        <p:txBody>
          <a:bodyPr wrap="square">
            <a:spAutoFit/>
          </a:bodyPr>
          <a:lstStyle/>
          <a:p>
            <a:r>
              <a:rPr lang="en-US" dirty="0">
                <a:solidFill>
                  <a:schemeClr val="accent4">
                    <a:lumMod val="50000"/>
                  </a:schemeClr>
                </a:solidFill>
              </a:rPr>
              <a:t>7. Trend of number of orders by quarters?</a:t>
            </a:r>
          </a:p>
        </p:txBody>
      </p:sp>
      <p:pic>
        <p:nvPicPr>
          <p:cNvPr id="21" name="Picture 20">
            <a:extLst>
              <a:ext uri="{FF2B5EF4-FFF2-40B4-BE49-F238E27FC236}">
                <a16:creationId xmlns:a16="http://schemas.microsoft.com/office/drawing/2014/main" id="{F7A14FAC-54D0-2A8C-7993-C42E8DB18146}"/>
              </a:ext>
            </a:extLst>
          </p:cNvPr>
          <p:cNvPicPr>
            <a:picLocks noChangeAspect="1"/>
          </p:cNvPicPr>
          <p:nvPr/>
        </p:nvPicPr>
        <p:blipFill>
          <a:blip r:embed="rId2"/>
          <a:stretch>
            <a:fillRect/>
          </a:stretch>
        </p:blipFill>
        <p:spPr>
          <a:xfrm>
            <a:off x="479174" y="1629986"/>
            <a:ext cx="7045560" cy="1113214"/>
          </a:xfrm>
          <a:prstGeom prst="rect">
            <a:avLst/>
          </a:prstGeom>
        </p:spPr>
      </p:pic>
      <p:pic>
        <p:nvPicPr>
          <p:cNvPr id="23" name="Picture 22">
            <a:extLst>
              <a:ext uri="{FF2B5EF4-FFF2-40B4-BE49-F238E27FC236}">
                <a16:creationId xmlns:a16="http://schemas.microsoft.com/office/drawing/2014/main" id="{339DCE6B-5EF4-6AE7-B4D4-27E48BCD5D11}"/>
              </a:ext>
            </a:extLst>
          </p:cNvPr>
          <p:cNvPicPr>
            <a:picLocks noChangeAspect="1"/>
          </p:cNvPicPr>
          <p:nvPr/>
        </p:nvPicPr>
        <p:blipFill>
          <a:blip r:embed="rId3"/>
          <a:stretch>
            <a:fillRect/>
          </a:stretch>
        </p:blipFill>
        <p:spPr>
          <a:xfrm>
            <a:off x="479174" y="3889345"/>
            <a:ext cx="3778158" cy="1243000"/>
          </a:xfrm>
          <a:prstGeom prst="rect">
            <a:avLst/>
          </a:prstGeom>
        </p:spPr>
      </p:pic>
      <p:sp>
        <p:nvSpPr>
          <p:cNvPr id="24" name="Rectangle 23">
            <a:extLst>
              <a:ext uri="{FF2B5EF4-FFF2-40B4-BE49-F238E27FC236}">
                <a16:creationId xmlns:a16="http://schemas.microsoft.com/office/drawing/2014/main" id="{8F2ACA1E-DA31-99FC-EE46-62A769679589}"/>
              </a:ext>
            </a:extLst>
          </p:cNvPr>
          <p:cNvSpPr/>
          <p:nvPr/>
        </p:nvSpPr>
        <p:spPr>
          <a:xfrm>
            <a:off x="7745057" y="1169785"/>
            <a:ext cx="3778159" cy="17090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Söhne"/>
              </a:rPr>
              <a:t>"In Q1, the maximum number of orders was received, but in Q4, it decreased by 11% compared to Q1."</a:t>
            </a:r>
            <a:endParaRPr lang="en-US" dirty="0">
              <a:solidFill>
                <a:schemeClr val="tx1">
                  <a:lumMod val="95000"/>
                  <a:lumOff val="5000"/>
                </a:schemeClr>
              </a:solidFill>
            </a:endParaRPr>
          </a:p>
        </p:txBody>
      </p:sp>
    </p:spTree>
    <p:extLst>
      <p:ext uri="{BB962C8B-B14F-4D97-AF65-F5344CB8AC3E}">
        <p14:creationId xmlns:p14="http://schemas.microsoft.com/office/powerpoint/2010/main" val="408401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570216" y="4277816"/>
            <a:ext cx="4953000" cy="205219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“This  query calculates the total sales, previous quarter's sales, sales difference, and percentage change for each quarter, based on the sales data from the cars sales</a:t>
            </a:r>
            <a:r>
              <a:rPr lang="en-US" dirty="0">
                <a:solidFill>
                  <a:srgbClr val="D1D5DB"/>
                </a:solidFill>
                <a:latin typeface="Söhne"/>
              </a:rPr>
              <a:t> </a:t>
            </a:r>
            <a:r>
              <a:rPr lang="en-US" b="0" i="0" dirty="0">
                <a:solidFill>
                  <a:srgbClr val="D1D5DB"/>
                </a:solidFill>
                <a:effectLst/>
                <a:latin typeface="Söhne"/>
              </a:rPr>
              <a:t>data table. It utilizes Common Table Expressions (CTEs) and window functions to perform the necessary calculations"</a:t>
            </a:r>
            <a:endParaRPr lang="en-US" dirty="0"/>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67213"/>
            <a:ext cx="6096982" cy="369332"/>
          </a:xfrm>
          <a:prstGeom prst="rect">
            <a:avLst/>
          </a:prstGeom>
          <a:noFill/>
        </p:spPr>
        <p:txBody>
          <a:bodyPr wrap="square">
            <a:spAutoFit/>
          </a:bodyPr>
          <a:lstStyle/>
          <a:p>
            <a:r>
              <a:rPr lang="en-US" dirty="0">
                <a:solidFill>
                  <a:schemeClr val="accent4">
                    <a:lumMod val="50000"/>
                  </a:schemeClr>
                </a:solidFill>
              </a:rPr>
              <a:t>8. Quarter over quarter % change in revenue?</a:t>
            </a:r>
          </a:p>
        </p:txBody>
      </p:sp>
      <p:pic>
        <p:nvPicPr>
          <p:cNvPr id="7" name="Picture 6">
            <a:extLst>
              <a:ext uri="{FF2B5EF4-FFF2-40B4-BE49-F238E27FC236}">
                <a16:creationId xmlns:a16="http://schemas.microsoft.com/office/drawing/2014/main" id="{D77BF810-BF38-DB7A-F235-B3638F160880}"/>
              </a:ext>
            </a:extLst>
          </p:cNvPr>
          <p:cNvPicPr>
            <a:picLocks noChangeAspect="1"/>
          </p:cNvPicPr>
          <p:nvPr/>
        </p:nvPicPr>
        <p:blipFill>
          <a:blip r:embed="rId2"/>
          <a:stretch>
            <a:fillRect/>
          </a:stretch>
        </p:blipFill>
        <p:spPr>
          <a:xfrm>
            <a:off x="304997" y="1600805"/>
            <a:ext cx="5584525" cy="4031432"/>
          </a:xfrm>
          <a:prstGeom prst="rect">
            <a:avLst/>
          </a:prstGeom>
        </p:spPr>
      </p:pic>
      <p:pic>
        <p:nvPicPr>
          <p:cNvPr id="9" name="Picture 8">
            <a:extLst>
              <a:ext uri="{FF2B5EF4-FFF2-40B4-BE49-F238E27FC236}">
                <a16:creationId xmlns:a16="http://schemas.microsoft.com/office/drawing/2014/main" id="{5A092B27-EC71-4A26-9D4D-8D9E2B372045}"/>
              </a:ext>
            </a:extLst>
          </p:cNvPr>
          <p:cNvPicPr>
            <a:picLocks noChangeAspect="1"/>
          </p:cNvPicPr>
          <p:nvPr/>
        </p:nvPicPr>
        <p:blipFill>
          <a:blip r:embed="rId3"/>
          <a:stretch>
            <a:fillRect/>
          </a:stretch>
        </p:blipFill>
        <p:spPr>
          <a:xfrm>
            <a:off x="6096000" y="2312314"/>
            <a:ext cx="5970940" cy="1304207"/>
          </a:xfrm>
          <a:prstGeom prst="rect">
            <a:avLst/>
          </a:prstGeom>
        </p:spPr>
      </p:pic>
      <p:sp>
        <p:nvSpPr>
          <p:cNvPr id="10" name="Rectangle 9">
            <a:extLst>
              <a:ext uri="{FF2B5EF4-FFF2-40B4-BE49-F238E27FC236}">
                <a16:creationId xmlns:a16="http://schemas.microsoft.com/office/drawing/2014/main" id="{A8AF61A3-1AD9-E3A5-3C43-0294EFF410C1}"/>
              </a:ext>
            </a:extLst>
          </p:cNvPr>
          <p:cNvSpPr/>
          <p:nvPr/>
        </p:nvSpPr>
        <p:spPr>
          <a:xfrm>
            <a:off x="6570216" y="768569"/>
            <a:ext cx="4953000" cy="10602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Söhne"/>
              </a:rPr>
              <a:t>"The revenue percentage has declined each quarter, and in Q3, sales experienced the highest decline at 32.32%."</a:t>
            </a:r>
            <a:endParaRPr lang="en-US" dirty="0">
              <a:solidFill>
                <a:schemeClr val="tx1">
                  <a:lumMod val="95000"/>
                  <a:lumOff val="5000"/>
                </a:schemeClr>
              </a:solidFill>
            </a:endParaRPr>
          </a:p>
        </p:txBody>
      </p:sp>
    </p:spTree>
    <p:extLst>
      <p:ext uri="{BB962C8B-B14F-4D97-AF65-F5344CB8AC3E}">
        <p14:creationId xmlns:p14="http://schemas.microsoft.com/office/powerpoint/2010/main" val="360794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722616" y="1457925"/>
            <a:ext cx="4953000" cy="204629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"Q1 recorded the highest number of orders and sales, which decreased in the last quarter of the year."</a:t>
            </a:r>
            <a:endParaRPr lang="en-US" dirty="0">
              <a:solidFill>
                <a:schemeClr val="tx1"/>
              </a:solidFill>
            </a:endParaRPr>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67213"/>
            <a:ext cx="6096982" cy="369332"/>
          </a:xfrm>
          <a:prstGeom prst="rect">
            <a:avLst/>
          </a:prstGeom>
          <a:noFill/>
        </p:spPr>
        <p:txBody>
          <a:bodyPr wrap="square">
            <a:spAutoFit/>
          </a:bodyPr>
          <a:lstStyle/>
          <a:p>
            <a:r>
              <a:rPr lang="en-US" dirty="0">
                <a:solidFill>
                  <a:schemeClr val="accent4">
                    <a:lumMod val="50000"/>
                  </a:schemeClr>
                </a:solidFill>
              </a:rPr>
              <a:t>9. Trend of revenue and orders by quarters</a:t>
            </a:r>
          </a:p>
        </p:txBody>
      </p:sp>
      <p:pic>
        <p:nvPicPr>
          <p:cNvPr id="3" name="Picture 2">
            <a:extLst>
              <a:ext uri="{FF2B5EF4-FFF2-40B4-BE49-F238E27FC236}">
                <a16:creationId xmlns:a16="http://schemas.microsoft.com/office/drawing/2014/main" id="{C0DD61BE-442C-9DC7-038F-507DD50D7812}"/>
              </a:ext>
            </a:extLst>
          </p:cNvPr>
          <p:cNvPicPr>
            <a:picLocks noChangeAspect="1"/>
          </p:cNvPicPr>
          <p:nvPr/>
        </p:nvPicPr>
        <p:blipFill>
          <a:blip r:embed="rId2"/>
          <a:stretch>
            <a:fillRect/>
          </a:stretch>
        </p:blipFill>
        <p:spPr>
          <a:xfrm>
            <a:off x="503823" y="1597799"/>
            <a:ext cx="6009066" cy="1959512"/>
          </a:xfrm>
          <a:prstGeom prst="rect">
            <a:avLst/>
          </a:prstGeom>
        </p:spPr>
      </p:pic>
      <p:pic>
        <p:nvPicPr>
          <p:cNvPr id="8" name="Picture 7">
            <a:extLst>
              <a:ext uri="{FF2B5EF4-FFF2-40B4-BE49-F238E27FC236}">
                <a16:creationId xmlns:a16="http://schemas.microsoft.com/office/drawing/2014/main" id="{84329207-477C-7041-075B-533FD5966838}"/>
              </a:ext>
            </a:extLst>
          </p:cNvPr>
          <p:cNvPicPr>
            <a:picLocks noChangeAspect="1"/>
          </p:cNvPicPr>
          <p:nvPr/>
        </p:nvPicPr>
        <p:blipFill>
          <a:blip r:embed="rId3"/>
          <a:stretch>
            <a:fillRect/>
          </a:stretch>
        </p:blipFill>
        <p:spPr>
          <a:xfrm>
            <a:off x="503822" y="4114798"/>
            <a:ext cx="4650268" cy="1530884"/>
          </a:xfrm>
          <a:prstGeom prst="rect">
            <a:avLst/>
          </a:prstGeom>
        </p:spPr>
      </p:pic>
      <p:sp>
        <p:nvSpPr>
          <p:cNvPr id="10" name="Rectangle 9">
            <a:extLst>
              <a:ext uri="{FF2B5EF4-FFF2-40B4-BE49-F238E27FC236}">
                <a16:creationId xmlns:a16="http://schemas.microsoft.com/office/drawing/2014/main" id="{E0D125A0-B78D-B665-7F82-7F6852C5D1E3}"/>
              </a:ext>
            </a:extLst>
          </p:cNvPr>
          <p:cNvSpPr/>
          <p:nvPr/>
        </p:nvSpPr>
        <p:spPr>
          <a:xfrm>
            <a:off x="6722616" y="4430216"/>
            <a:ext cx="4953000" cy="204629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number of customers and total sales for each quarter, we join the customer and order data tables and use the SUM or COUNT function. The results are grouped by quarter number, providing insights into customer count and rounded sales figures."</a:t>
            </a:r>
            <a:endParaRPr lang="en-US" dirty="0"/>
          </a:p>
        </p:txBody>
      </p:sp>
    </p:spTree>
    <p:extLst>
      <p:ext uri="{BB962C8B-B14F-4D97-AF65-F5344CB8AC3E}">
        <p14:creationId xmlns:p14="http://schemas.microsoft.com/office/powerpoint/2010/main" val="228956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936333" y="4430216"/>
            <a:ext cx="4953000" cy="17090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“Average discount issued by the different vehicle maker is almost the same to different credit card holders”</a:t>
            </a:r>
            <a:endParaRPr lang="en-US" dirty="0">
              <a:solidFill>
                <a:schemeClr val="tx1"/>
              </a:solidFill>
            </a:endParaRPr>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37716"/>
            <a:ext cx="8054094" cy="369332"/>
          </a:xfrm>
          <a:prstGeom prst="rect">
            <a:avLst/>
          </a:prstGeom>
          <a:noFill/>
        </p:spPr>
        <p:txBody>
          <a:bodyPr wrap="square">
            <a:spAutoFit/>
          </a:bodyPr>
          <a:lstStyle/>
          <a:p>
            <a:r>
              <a:rPr lang="en-US" dirty="0">
                <a:solidFill>
                  <a:schemeClr val="accent4">
                    <a:lumMod val="50000"/>
                  </a:schemeClr>
                </a:solidFill>
              </a:rPr>
              <a:t>10. Average discount offered for different types of credit cards.</a:t>
            </a:r>
          </a:p>
        </p:txBody>
      </p:sp>
      <p:pic>
        <p:nvPicPr>
          <p:cNvPr id="4" name="Picture 3">
            <a:extLst>
              <a:ext uri="{FF2B5EF4-FFF2-40B4-BE49-F238E27FC236}">
                <a16:creationId xmlns:a16="http://schemas.microsoft.com/office/drawing/2014/main" id="{4DF26A68-1694-2760-A251-E810D5BB2D5D}"/>
              </a:ext>
            </a:extLst>
          </p:cNvPr>
          <p:cNvPicPr>
            <a:picLocks noChangeAspect="1"/>
          </p:cNvPicPr>
          <p:nvPr/>
        </p:nvPicPr>
        <p:blipFill>
          <a:blip r:embed="rId2"/>
          <a:stretch>
            <a:fillRect/>
          </a:stretch>
        </p:blipFill>
        <p:spPr>
          <a:xfrm>
            <a:off x="476373" y="1628221"/>
            <a:ext cx="5354414" cy="1486637"/>
          </a:xfrm>
          <a:prstGeom prst="rect">
            <a:avLst/>
          </a:prstGeom>
        </p:spPr>
      </p:pic>
      <p:pic>
        <p:nvPicPr>
          <p:cNvPr id="6" name="Picture 5">
            <a:extLst>
              <a:ext uri="{FF2B5EF4-FFF2-40B4-BE49-F238E27FC236}">
                <a16:creationId xmlns:a16="http://schemas.microsoft.com/office/drawing/2014/main" id="{93CE1E1D-137C-FA9E-37E7-3AFD0DB3E417}"/>
              </a:ext>
            </a:extLst>
          </p:cNvPr>
          <p:cNvPicPr>
            <a:picLocks noChangeAspect="1"/>
          </p:cNvPicPr>
          <p:nvPr/>
        </p:nvPicPr>
        <p:blipFill>
          <a:blip r:embed="rId3"/>
          <a:stretch>
            <a:fillRect/>
          </a:stretch>
        </p:blipFill>
        <p:spPr>
          <a:xfrm>
            <a:off x="8600624" y="505536"/>
            <a:ext cx="2922592" cy="3517824"/>
          </a:xfrm>
          <a:prstGeom prst="rect">
            <a:avLst/>
          </a:prstGeom>
        </p:spPr>
      </p:pic>
      <p:sp>
        <p:nvSpPr>
          <p:cNvPr id="2" name="Rectangle 1">
            <a:extLst>
              <a:ext uri="{FF2B5EF4-FFF2-40B4-BE49-F238E27FC236}">
                <a16:creationId xmlns:a16="http://schemas.microsoft.com/office/drawing/2014/main" id="{8019FDF0-D0C7-1312-7C78-A6E08AEB665E}"/>
              </a:ext>
            </a:extLst>
          </p:cNvPr>
          <p:cNvSpPr/>
          <p:nvPr/>
        </p:nvSpPr>
        <p:spPr>
          <a:xfrm>
            <a:off x="6722616" y="4430216"/>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retrieves the average discount for each credit card type by joins the tables based on the customer id and then grouped by credit card type and sorted in descending order"</a:t>
            </a:r>
            <a:endParaRPr lang="en-US" dirty="0"/>
          </a:p>
        </p:txBody>
      </p:sp>
    </p:spTree>
    <p:extLst>
      <p:ext uri="{BB962C8B-B14F-4D97-AF65-F5344CB8AC3E}">
        <p14:creationId xmlns:p14="http://schemas.microsoft.com/office/powerpoint/2010/main" val="347095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570216" y="4277816"/>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calculate the number of credit cards used for purchases based on the count of orders made by customers and then group the results by credit card."</a:t>
            </a:r>
            <a:endParaRPr lang="en-US" dirty="0"/>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37716"/>
            <a:ext cx="8054094" cy="369332"/>
          </a:xfrm>
          <a:prstGeom prst="rect">
            <a:avLst/>
          </a:prstGeom>
          <a:noFill/>
        </p:spPr>
        <p:txBody>
          <a:bodyPr wrap="square">
            <a:spAutoFit/>
          </a:bodyPr>
          <a:lstStyle/>
          <a:p>
            <a:r>
              <a:rPr lang="en-US" dirty="0">
                <a:solidFill>
                  <a:schemeClr val="accent4">
                    <a:lumMod val="50000"/>
                  </a:schemeClr>
                </a:solidFill>
              </a:rPr>
              <a:t>11. Percentage of Credit Card used to purchase car</a:t>
            </a:r>
          </a:p>
        </p:txBody>
      </p:sp>
      <p:pic>
        <p:nvPicPr>
          <p:cNvPr id="3" name="Picture 2">
            <a:extLst>
              <a:ext uri="{FF2B5EF4-FFF2-40B4-BE49-F238E27FC236}">
                <a16:creationId xmlns:a16="http://schemas.microsoft.com/office/drawing/2014/main" id="{4EF7A6EB-DDD7-856D-985E-BD44B818EC7D}"/>
              </a:ext>
            </a:extLst>
          </p:cNvPr>
          <p:cNvPicPr>
            <a:picLocks noChangeAspect="1"/>
          </p:cNvPicPr>
          <p:nvPr/>
        </p:nvPicPr>
        <p:blipFill>
          <a:blip r:embed="rId2"/>
          <a:stretch>
            <a:fillRect/>
          </a:stretch>
        </p:blipFill>
        <p:spPr>
          <a:xfrm>
            <a:off x="553547" y="1615845"/>
            <a:ext cx="7681952" cy="1496209"/>
          </a:xfrm>
          <a:prstGeom prst="rect">
            <a:avLst/>
          </a:prstGeom>
        </p:spPr>
      </p:pic>
      <p:pic>
        <p:nvPicPr>
          <p:cNvPr id="7" name="Picture 6">
            <a:extLst>
              <a:ext uri="{FF2B5EF4-FFF2-40B4-BE49-F238E27FC236}">
                <a16:creationId xmlns:a16="http://schemas.microsoft.com/office/drawing/2014/main" id="{F44F6CB8-6647-BF24-07F6-9B2C90FB81FC}"/>
              </a:ext>
            </a:extLst>
          </p:cNvPr>
          <p:cNvPicPr>
            <a:picLocks noChangeAspect="1"/>
          </p:cNvPicPr>
          <p:nvPr/>
        </p:nvPicPr>
        <p:blipFill>
          <a:blip r:embed="rId3"/>
          <a:stretch>
            <a:fillRect/>
          </a:stretch>
        </p:blipFill>
        <p:spPr>
          <a:xfrm>
            <a:off x="553547" y="3239160"/>
            <a:ext cx="3275950" cy="3440041"/>
          </a:xfrm>
          <a:prstGeom prst="rect">
            <a:avLst/>
          </a:prstGeom>
        </p:spPr>
      </p:pic>
      <p:sp>
        <p:nvSpPr>
          <p:cNvPr id="2" name="Rectangle 1">
            <a:extLst>
              <a:ext uri="{FF2B5EF4-FFF2-40B4-BE49-F238E27FC236}">
                <a16:creationId xmlns:a16="http://schemas.microsoft.com/office/drawing/2014/main" id="{89AE92F8-2952-89EF-F73B-0232D70419FC}"/>
              </a:ext>
            </a:extLst>
          </p:cNvPr>
          <p:cNvSpPr/>
          <p:nvPr/>
        </p:nvSpPr>
        <p:spPr>
          <a:xfrm>
            <a:off x="8459674" y="871126"/>
            <a:ext cx="3063541" cy="304014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"The most commonly used credit card for purchasing vehicles is 'JCB,' accounting for 42.60% of all transactions."</a:t>
            </a:r>
            <a:endParaRPr lang="en-US" dirty="0">
              <a:solidFill>
                <a:schemeClr val="tx1"/>
              </a:solidFill>
            </a:endParaRPr>
          </a:p>
        </p:txBody>
      </p:sp>
    </p:spTree>
    <p:extLst>
      <p:ext uri="{BB962C8B-B14F-4D97-AF65-F5344CB8AC3E}">
        <p14:creationId xmlns:p14="http://schemas.microsoft.com/office/powerpoint/2010/main" val="421117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570216" y="4277816"/>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calculate the average shipping days, first convert the order and ship dates into date objects. Then, calculate the difference between the two dates. Finally, group the results by quarter."</a:t>
            </a:r>
            <a:endParaRPr lang="en-US" dirty="0"/>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37716"/>
            <a:ext cx="8054094" cy="369332"/>
          </a:xfrm>
          <a:prstGeom prst="rect">
            <a:avLst/>
          </a:prstGeom>
          <a:noFill/>
        </p:spPr>
        <p:txBody>
          <a:bodyPr wrap="square">
            <a:spAutoFit/>
          </a:bodyPr>
          <a:lstStyle/>
          <a:p>
            <a:r>
              <a:rPr lang="en-US" dirty="0">
                <a:solidFill>
                  <a:schemeClr val="accent4">
                    <a:lumMod val="50000"/>
                  </a:schemeClr>
                </a:solidFill>
              </a:rPr>
              <a:t>12. Average time taken to ship the placed orders for each quarters</a:t>
            </a:r>
          </a:p>
        </p:txBody>
      </p:sp>
      <p:pic>
        <p:nvPicPr>
          <p:cNvPr id="3" name="Picture 2">
            <a:extLst>
              <a:ext uri="{FF2B5EF4-FFF2-40B4-BE49-F238E27FC236}">
                <a16:creationId xmlns:a16="http://schemas.microsoft.com/office/drawing/2014/main" id="{6F56BC93-D7AC-CF2F-266E-3138EB754182}"/>
              </a:ext>
            </a:extLst>
          </p:cNvPr>
          <p:cNvPicPr>
            <a:picLocks noChangeAspect="1"/>
          </p:cNvPicPr>
          <p:nvPr/>
        </p:nvPicPr>
        <p:blipFill>
          <a:blip r:embed="rId2"/>
          <a:stretch>
            <a:fillRect/>
          </a:stretch>
        </p:blipFill>
        <p:spPr>
          <a:xfrm>
            <a:off x="502705" y="1614473"/>
            <a:ext cx="5396650" cy="2432484"/>
          </a:xfrm>
          <a:prstGeom prst="rect">
            <a:avLst/>
          </a:prstGeom>
        </p:spPr>
      </p:pic>
      <p:pic>
        <p:nvPicPr>
          <p:cNvPr id="7" name="Picture 6">
            <a:extLst>
              <a:ext uri="{FF2B5EF4-FFF2-40B4-BE49-F238E27FC236}">
                <a16:creationId xmlns:a16="http://schemas.microsoft.com/office/drawing/2014/main" id="{732CA570-559E-7621-B57B-8AECE43F7990}"/>
              </a:ext>
            </a:extLst>
          </p:cNvPr>
          <p:cNvPicPr>
            <a:picLocks noChangeAspect="1"/>
          </p:cNvPicPr>
          <p:nvPr/>
        </p:nvPicPr>
        <p:blipFill>
          <a:blip r:embed="rId3"/>
          <a:stretch>
            <a:fillRect/>
          </a:stretch>
        </p:blipFill>
        <p:spPr>
          <a:xfrm>
            <a:off x="7453720" y="1614473"/>
            <a:ext cx="3708704" cy="1580088"/>
          </a:xfrm>
          <a:prstGeom prst="rect">
            <a:avLst/>
          </a:prstGeom>
        </p:spPr>
      </p:pic>
      <p:sp>
        <p:nvSpPr>
          <p:cNvPr id="2" name="Rectangle 1">
            <a:extLst>
              <a:ext uri="{FF2B5EF4-FFF2-40B4-BE49-F238E27FC236}">
                <a16:creationId xmlns:a16="http://schemas.microsoft.com/office/drawing/2014/main" id="{65DBADC8-7645-1D18-3C10-EFDE6906E6F9}"/>
              </a:ext>
            </a:extLst>
          </p:cNvPr>
          <p:cNvSpPr/>
          <p:nvPr/>
        </p:nvSpPr>
        <p:spPr>
          <a:xfrm>
            <a:off x="502705" y="4277816"/>
            <a:ext cx="4953000" cy="17090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"The average shipping time to deliver the car to the customer increased from 57 days in Q1 to 174 days in Q4."</a:t>
            </a:r>
            <a:endParaRPr lang="en-US" dirty="0">
              <a:solidFill>
                <a:schemeClr val="tx1"/>
              </a:solidFill>
            </a:endParaRPr>
          </a:p>
        </p:txBody>
      </p:sp>
    </p:spTree>
    <p:extLst>
      <p:ext uri="{BB962C8B-B14F-4D97-AF65-F5344CB8AC3E}">
        <p14:creationId xmlns:p14="http://schemas.microsoft.com/office/powerpoint/2010/main" val="42701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5214B6-47A1-508D-11A8-B551D03E7C55}"/>
              </a:ext>
            </a:extLst>
          </p:cNvPr>
          <p:cNvSpPr/>
          <p:nvPr/>
        </p:nvSpPr>
        <p:spPr>
          <a:xfrm>
            <a:off x="6570216" y="4277815"/>
            <a:ext cx="4953000" cy="19499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total sales for each state, the statement joins the customer and order data tables. It calculates the sales by multiplying the car price, quantity, and discount, rounding the result to two decimal places. The results are then grouped by state and sorted in descending order based on sales."</a:t>
            </a:r>
            <a:endParaRPr lang="en-US" dirty="0"/>
          </a:p>
        </p:txBody>
      </p:sp>
      <p:sp>
        <p:nvSpPr>
          <p:cNvPr id="19" name="TextBox 18">
            <a:extLst>
              <a:ext uri="{FF2B5EF4-FFF2-40B4-BE49-F238E27FC236}">
                <a16:creationId xmlns:a16="http://schemas.microsoft.com/office/drawing/2014/main" id="{D3CC2393-DF92-EA13-3C07-C1165206D4FB}"/>
              </a:ext>
            </a:extLst>
          </p:cNvPr>
          <p:cNvSpPr txBox="1"/>
          <p:nvPr/>
        </p:nvSpPr>
        <p:spPr>
          <a:xfrm>
            <a:off x="358386" y="437716"/>
            <a:ext cx="8054094" cy="369332"/>
          </a:xfrm>
          <a:prstGeom prst="rect">
            <a:avLst/>
          </a:prstGeom>
          <a:noFill/>
        </p:spPr>
        <p:txBody>
          <a:bodyPr wrap="square">
            <a:spAutoFit/>
          </a:bodyPr>
          <a:lstStyle/>
          <a:p>
            <a:r>
              <a:rPr lang="en-US" dirty="0">
                <a:solidFill>
                  <a:schemeClr val="accent4">
                    <a:lumMod val="50000"/>
                  </a:schemeClr>
                </a:solidFill>
              </a:rPr>
              <a:t>13. State wise Cars Sale</a:t>
            </a:r>
          </a:p>
        </p:txBody>
      </p:sp>
      <p:pic>
        <p:nvPicPr>
          <p:cNvPr id="4" name="Picture 3">
            <a:extLst>
              <a:ext uri="{FF2B5EF4-FFF2-40B4-BE49-F238E27FC236}">
                <a16:creationId xmlns:a16="http://schemas.microsoft.com/office/drawing/2014/main" id="{6A811AD3-2B97-CE1C-6306-49C5DB1EA830}"/>
              </a:ext>
            </a:extLst>
          </p:cNvPr>
          <p:cNvPicPr>
            <a:picLocks noChangeAspect="1"/>
          </p:cNvPicPr>
          <p:nvPr/>
        </p:nvPicPr>
        <p:blipFill>
          <a:blip r:embed="rId2"/>
          <a:stretch>
            <a:fillRect/>
          </a:stretch>
        </p:blipFill>
        <p:spPr>
          <a:xfrm>
            <a:off x="514443" y="1615832"/>
            <a:ext cx="4482311" cy="2094861"/>
          </a:xfrm>
          <a:prstGeom prst="rect">
            <a:avLst/>
          </a:prstGeom>
        </p:spPr>
      </p:pic>
      <p:pic>
        <p:nvPicPr>
          <p:cNvPr id="6" name="Picture 5">
            <a:extLst>
              <a:ext uri="{FF2B5EF4-FFF2-40B4-BE49-F238E27FC236}">
                <a16:creationId xmlns:a16="http://schemas.microsoft.com/office/drawing/2014/main" id="{F0718ADA-9E0A-7DD2-5147-DD524D355556}"/>
              </a:ext>
            </a:extLst>
          </p:cNvPr>
          <p:cNvPicPr>
            <a:picLocks noChangeAspect="1"/>
          </p:cNvPicPr>
          <p:nvPr/>
        </p:nvPicPr>
        <p:blipFill>
          <a:blip r:embed="rId3"/>
          <a:stretch>
            <a:fillRect/>
          </a:stretch>
        </p:blipFill>
        <p:spPr>
          <a:xfrm>
            <a:off x="6542685" y="437716"/>
            <a:ext cx="1952639" cy="3705252"/>
          </a:xfrm>
          <a:prstGeom prst="rect">
            <a:avLst/>
          </a:prstGeom>
        </p:spPr>
      </p:pic>
      <p:pic>
        <p:nvPicPr>
          <p:cNvPr id="9" name="Picture 8">
            <a:extLst>
              <a:ext uri="{FF2B5EF4-FFF2-40B4-BE49-F238E27FC236}">
                <a16:creationId xmlns:a16="http://schemas.microsoft.com/office/drawing/2014/main" id="{919F7945-467B-1672-B7C3-F4DCDD58D6BA}"/>
              </a:ext>
            </a:extLst>
          </p:cNvPr>
          <p:cNvPicPr>
            <a:picLocks noChangeAspect="1"/>
          </p:cNvPicPr>
          <p:nvPr/>
        </p:nvPicPr>
        <p:blipFill>
          <a:blip r:embed="rId4"/>
          <a:stretch>
            <a:fillRect/>
          </a:stretch>
        </p:blipFill>
        <p:spPr>
          <a:xfrm>
            <a:off x="8960660" y="630255"/>
            <a:ext cx="1995502" cy="3320173"/>
          </a:xfrm>
          <a:prstGeom prst="rect">
            <a:avLst/>
          </a:prstGeom>
        </p:spPr>
      </p:pic>
      <p:sp>
        <p:nvSpPr>
          <p:cNvPr id="2" name="Rectangle 1">
            <a:extLst>
              <a:ext uri="{FF2B5EF4-FFF2-40B4-BE49-F238E27FC236}">
                <a16:creationId xmlns:a16="http://schemas.microsoft.com/office/drawing/2014/main" id="{6C292BC3-C9C5-2C31-BC06-067E66576C5B}"/>
              </a:ext>
            </a:extLst>
          </p:cNvPr>
          <p:cNvSpPr/>
          <p:nvPr/>
        </p:nvSpPr>
        <p:spPr>
          <a:xfrm>
            <a:off x="514443" y="4277815"/>
            <a:ext cx="4953000" cy="194992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“California is on the top in terms of car sales among other state which is $4.9 Million”</a:t>
            </a:r>
            <a:endParaRPr lang="en-US" dirty="0">
              <a:solidFill>
                <a:schemeClr val="tx1"/>
              </a:solidFill>
            </a:endParaRPr>
          </a:p>
        </p:txBody>
      </p:sp>
    </p:spTree>
    <p:extLst>
      <p:ext uri="{BB962C8B-B14F-4D97-AF65-F5344CB8AC3E}">
        <p14:creationId xmlns:p14="http://schemas.microsoft.com/office/powerpoint/2010/main" val="124869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651A24-6A39-676D-D4BE-0789F446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733" y="0"/>
            <a:ext cx="7390523" cy="6858000"/>
          </a:xfrm>
          <a:prstGeom prst="rect">
            <a:avLst/>
          </a:prstGeom>
        </p:spPr>
      </p:pic>
      <p:sp>
        <p:nvSpPr>
          <p:cNvPr id="7" name="TextBox 6">
            <a:extLst>
              <a:ext uri="{FF2B5EF4-FFF2-40B4-BE49-F238E27FC236}">
                <a16:creationId xmlns:a16="http://schemas.microsoft.com/office/drawing/2014/main" id="{F7C75BC6-AC38-81C8-DA0F-70234A810B85}"/>
              </a:ext>
            </a:extLst>
          </p:cNvPr>
          <p:cNvSpPr txBox="1"/>
          <p:nvPr/>
        </p:nvSpPr>
        <p:spPr>
          <a:xfrm>
            <a:off x="670181" y="2304459"/>
            <a:ext cx="3260035" cy="1569660"/>
          </a:xfrm>
          <a:prstGeom prst="rect">
            <a:avLst/>
          </a:prstGeom>
          <a:noFill/>
        </p:spPr>
        <p:txBody>
          <a:bodyPr wrap="square" rtlCol="0">
            <a:spAutoFit/>
          </a:bodyPr>
          <a:lstStyle/>
          <a:p>
            <a:pPr algn="ctr"/>
            <a:r>
              <a:rPr lang="en-US" sz="3200" b="1" dirty="0"/>
              <a:t>Car Sale Insight’s Dashboard</a:t>
            </a:r>
          </a:p>
          <a:p>
            <a:pPr algn="ctr"/>
            <a:r>
              <a:rPr lang="en-US" sz="3200" b="1" dirty="0"/>
              <a:t>using Tableau</a:t>
            </a:r>
          </a:p>
        </p:txBody>
      </p:sp>
    </p:spTree>
    <p:extLst>
      <p:ext uri="{BB962C8B-B14F-4D97-AF65-F5344CB8AC3E}">
        <p14:creationId xmlns:p14="http://schemas.microsoft.com/office/powerpoint/2010/main" val="212751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8" y="344185"/>
            <a:ext cx="6381206"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Key Objective:</a:t>
            </a:r>
          </a:p>
        </p:txBody>
      </p:sp>
      <p:sp>
        <p:nvSpPr>
          <p:cNvPr id="3" name="TextBox 2">
            <a:extLst>
              <a:ext uri="{FF2B5EF4-FFF2-40B4-BE49-F238E27FC236}">
                <a16:creationId xmlns:a16="http://schemas.microsoft.com/office/drawing/2014/main" id="{2F71B641-7772-9FB2-3D5E-019B17A04DBE}"/>
              </a:ext>
            </a:extLst>
          </p:cNvPr>
          <p:cNvSpPr txBox="1"/>
          <p:nvPr/>
        </p:nvSpPr>
        <p:spPr>
          <a:xfrm>
            <a:off x="500743" y="1758043"/>
            <a:ext cx="10885714" cy="3046988"/>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accent4">
                    <a:lumMod val="50000"/>
                  </a:schemeClr>
                </a:solidFill>
                <a:effectLst/>
                <a:latin typeface="Söhne"/>
              </a:rPr>
              <a:t>The project aims to provide valuable information and answers to key questions related to customer distribution across states, customer preferences for vehicle makers, customer satisfaction trends, revenue trends, and other important metrics.</a:t>
            </a:r>
          </a:p>
          <a:p>
            <a:pPr marL="285750" indent="-285750">
              <a:buFont typeface="Arial" panose="020B0604020202020204" pitchFamily="34" charset="0"/>
              <a:buChar char="•"/>
            </a:pPr>
            <a:endParaRPr lang="en-US" sz="2400" dirty="0">
              <a:solidFill>
                <a:schemeClr val="accent4">
                  <a:lumMod val="50000"/>
                </a:schemeClr>
              </a:solidFill>
              <a:latin typeface="Söhne"/>
            </a:endParaRPr>
          </a:p>
          <a:p>
            <a:pPr marL="285750" indent="-285750">
              <a:buFont typeface="Arial" panose="020B0604020202020204" pitchFamily="34" charset="0"/>
              <a:buChar char="•"/>
            </a:pPr>
            <a:r>
              <a:rPr lang="en-US" sz="2400" dirty="0">
                <a:solidFill>
                  <a:schemeClr val="accent4">
                    <a:lumMod val="50000"/>
                  </a:schemeClr>
                </a:solidFill>
                <a:latin typeface="Söhne"/>
              </a:rPr>
              <a:t>T</a:t>
            </a:r>
            <a:r>
              <a:rPr lang="en-US" sz="2400" b="0" i="0" dirty="0">
                <a:solidFill>
                  <a:schemeClr val="accent4">
                    <a:lumMod val="50000"/>
                  </a:schemeClr>
                </a:solidFill>
                <a:effectLst/>
                <a:latin typeface="Söhne"/>
              </a:rPr>
              <a:t>he key objective of the project is to leverage data analytics techniques to gain actionable insights that can support business decision-making, optimize sales strategies, improve customer satisfaction, and drive revenue growth in the car sales industry.</a:t>
            </a:r>
            <a:endParaRPr lang="en-US" sz="2400" dirty="0">
              <a:solidFill>
                <a:schemeClr val="accent4">
                  <a:lumMod val="50000"/>
                </a:schemeClr>
              </a:solidFill>
            </a:endParaRPr>
          </a:p>
        </p:txBody>
      </p:sp>
    </p:spTree>
    <p:extLst>
      <p:ext uri="{BB962C8B-B14F-4D97-AF65-F5344CB8AC3E}">
        <p14:creationId xmlns:p14="http://schemas.microsoft.com/office/powerpoint/2010/main" val="4210862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7" y="344185"/>
            <a:ext cx="9983231"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Observation and Recommendation:</a:t>
            </a:r>
          </a:p>
        </p:txBody>
      </p:sp>
      <p:sp>
        <p:nvSpPr>
          <p:cNvPr id="3" name="TextBox 2">
            <a:extLst>
              <a:ext uri="{FF2B5EF4-FFF2-40B4-BE49-F238E27FC236}">
                <a16:creationId xmlns:a16="http://schemas.microsoft.com/office/drawing/2014/main" id="{DEB964CA-12FB-E9E0-534D-0EB237553B7A}"/>
              </a:ext>
            </a:extLst>
          </p:cNvPr>
          <p:cNvSpPr txBox="1"/>
          <p:nvPr/>
        </p:nvSpPr>
        <p:spPr>
          <a:xfrm>
            <a:off x="536841" y="1309657"/>
            <a:ext cx="10630638" cy="5078313"/>
          </a:xfrm>
          <a:prstGeom prst="rect">
            <a:avLst/>
          </a:prstGeom>
          <a:noFill/>
        </p:spPr>
        <p:txBody>
          <a:bodyPr wrap="square" rtlCol="0">
            <a:spAutoFit/>
          </a:bodyPr>
          <a:lstStyle/>
          <a:p>
            <a:r>
              <a:rPr lang="en-US" dirty="0">
                <a:solidFill>
                  <a:srgbClr val="FF0000"/>
                </a:solidFill>
              </a:rPr>
              <a:t>Customer rating </a:t>
            </a:r>
            <a:r>
              <a:rPr lang="en-US" dirty="0"/>
              <a:t>and </a:t>
            </a:r>
            <a:r>
              <a:rPr lang="en-US" dirty="0">
                <a:solidFill>
                  <a:srgbClr val="FF0000"/>
                </a:solidFill>
              </a:rPr>
              <a:t>Average shipping days </a:t>
            </a:r>
            <a:r>
              <a:rPr lang="en-US" dirty="0"/>
              <a:t>can be the major factor for decline in sales in each quarter.</a:t>
            </a:r>
          </a:p>
          <a:p>
            <a:endParaRPr lang="en-US" dirty="0"/>
          </a:p>
          <a:p>
            <a:pPr marL="285750" indent="-285750">
              <a:buFont typeface="Arial" panose="020B0604020202020204" pitchFamily="34" charset="0"/>
              <a:buChar char="•"/>
            </a:pPr>
            <a:r>
              <a:rPr lang="en-US" b="0" i="0" dirty="0">
                <a:effectLst/>
                <a:latin typeface="Söhne"/>
              </a:rPr>
              <a:t>Customer ratings and average shipping days can be major factors contributing to the decline in sales each quarter. In the 1st Quarter, the percentage of 'Very Good' ratings was 30%, gradually decreasing to 29% in the 2nd Quarter, 17% in the 3rd Quarter, and 10% in the 4th Quarter. Conversely, the percentage of 'Very Bad' ratings increased from 11% in the 1st Quarter to 31% in the 4th Quarter.</a:t>
            </a:r>
            <a:r>
              <a:rPr lang="en-US" dirty="0"/>
              <a:t> </a:t>
            </a:r>
          </a:p>
          <a:p>
            <a:r>
              <a:rPr lang="en-US" dirty="0">
                <a:solidFill>
                  <a:schemeClr val="accent1">
                    <a:lumMod val="75000"/>
                  </a:schemeClr>
                </a:solidFill>
              </a:rPr>
              <a:t>Recommendation/ Solution</a:t>
            </a:r>
          </a:p>
          <a:p>
            <a:pPr marL="285750" indent="-285750">
              <a:buFont typeface="Wingdings" panose="05000000000000000000" pitchFamily="2" charset="2"/>
              <a:buChar char="ü"/>
            </a:pPr>
            <a:r>
              <a:rPr lang="en-US" b="0" i="0" dirty="0">
                <a:solidFill>
                  <a:schemeClr val="accent6">
                    <a:lumMod val="75000"/>
                  </a:schemeClr>
                </a:solidFill>
                <a:effectLst/>
                <a:latin typeface="Söhne"/>
              </a:rPr>
              <a:t>Companies should prioritize customer service experience and after-sales services by providing timely service details or offering services at customer-preferred locations, such as their homes or workplaces.</a:t>
            </a:r>
          </a:p>
          <a:p>
            <a:endParaRPr lang="en-US" dirty="0">
              <a:solidFill>
                <a:schemeClr val="accent6">
                  <a:lumMod val="75000"/>
                </a:schemeClr>
              </a:solidFill>
            </a:endParaRPr>
          </a:p>
          <a:p>
            <a:pPr marL="285750" indent="-285750">
              <a:buFont typeface="Arial" panose="020B0604020202020204" pitchFamily="34" charset="0"/>
              <a:buChar char="•"/>
            </a:pPr>
            <a:r>
              <a:rPr lang="en-US" b="0" i="0" dirty="0">
                <a:effectLst/>
                <a:latin typeface="Söhne"/>
              </a:rPr>
              <a:t>The average delivery time of cars in the 1st Quarter was 57 days, which increased to 71 days in the 2nd Quarter, 117 days in the 3rd Quarter, and 174 days in the 4th Quarter. The increase in delivery time is also a reason for decreasing sales since customers tend to be impatient when making a purchase.</a:t>
            </a:r>
          </a:p>
          <a:p>
            <a:r>
              <a:rPr lang="en-US" dirty="0">
                <a:solidFill>
                  <a:schemeClr val="accent1">
                    <a:lumMod val="75000"/>
                  </a:schemeClr>
                </a:solidFill>
              </a:rPr>
              <a:t>Recommendation/ Solution</a:t>
            </a:r>
          </a:p>
          <a:p>
            <a:pPr marL="285750" indent="-285750">
              <a:buFont typeface="Wingdings" panose="05000000000000000000" pitchFamily="2" charset="2"/>
              <a:buChar char="ü"/>
            </a:pPr>
            <a:r>
              <a:rPr lang="en-US" dirty="0">
                <a:solidFill>
                  <a:schemeClr val="accent6">
                    <a:lumMod val="75000"/>
                  </a:schemeClr>
                </a:solidFill>
                <a:latin typeface="Söhne"/>
              </a:rPr>
              <a:t>Companies with higher order volumes can partner with companies that have no orders to enhance average delivery times. By leveraging the resources and expertise of high-volume companies, this collaboration optimizes logistics and streamlines the delivery process, resulting in improved efficiency and faster delivery times overall.</a:t>
            </a:r>
          </a:p>
        </p:txBody>
      </p:sp>
    </p:spTree>
    <p:extLst>
      <p:ext uri="{BB962C8B-B14F-4D97-AF65-F5344CB8AC3E}">
        <p14:creationId xmlns:p14="http://schemas.microsoft.com/office/powerpoint/2010/main" val="157555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7" y="344185"/>
            <a:ext cx="9983231"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Observation and Recommendation:</a:t>
            </a:r>
          </a:p>
        </p:txBody>
      </p:sp>
      <p:sp>
        <p:nvSpPr>
          <p:cNvPr id="3" name="TextBox 2">
            <a:extLst>
              <a:ext uri="{FF2B5EF4-FFF2-40B4-BE49-F238E27FC236}">
                <a16:creationId xmlns:a16="http://schemas.microsoft.com/office/drawing/2014/main" id="{DEB964CA-12FB-E9E0-534D-0EB237553B7A}"/>
              </a:ext>
            </a:extLst>
          </p:cNvPr>
          <p:cNvSpPr txBox="1"/>
          <p:nvPr/>
        </p:nvSpPr>
        <p:spPr>
          <a:xfrm>
            <a:off x="536841" y="1309657"/>
            <a:ext cx="10630638"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öhne"/>
              </a:rPr>
              <a:t>Most customers prefer the 'JCB' credit card for making purchases, accounting for 42.80% of transactions, while the average discount issued remains consistent. There could be various reasons for choosing the 'JCB' credit card, such as lower interest rates, easy tracking of spending, longer billing cycles, or repayment periods</a:t>
            </a:r>
          </a:p>
          <a:p>
            <a:r>
              <a:rPr lang="en-US" dirty="0">
                <a:solidFill>
                  <a:schemeClr val="accent1">
                    <a:lumMod val="75000"/>
                  </a:schemeClr>
                </a:solidFill>
              </a:rPr>
              <a:t>Recommendation/ Solution</a:t>
            </a:r>
          </a:p>
          <a:p>
            <a:pPr marL="285750" indent="-285750">
              <a:buFont typeface="Wingdings" panose="05000000000000000000" pitchFamily="2" charset="2"/>
              <a:buChar char="ü"/>
            </a:pPr>
            <a:r>
              <a:rPr lang="en-US" b="0" i="0" dirty="0">
                <a:solidFill>
                  <a:schemeClr val="accent6">
                    <a:lumMod val="75000"/>
                  </a:schemeClr>
                </a:solidFill>
                <a:effectLst/>
                <a:latin typeface="Söhne"/>
              </a:rPr>
              <a:t>Companies should consider partnering with the 'JCB' Credit Card company to offer additional incentives like coupons and cashback to attract more customers.</a:t>
            </a:r>
          </a:p>
          <a:p>
            <a:endParaRPr lang="en-US" dirty="0">
              <a:solidFill>
                <a:schemeClr val="accent6">
                  <a:lumMod val="75000"/>
                </a:schemeClr>
              </a:solidFill>
            </a:endParaRPr>
          </a:p>
          <a:p>
            <a:pPr marL="285750" indent="-285750">
              <a:buFont typeface="Arial" panose="020B0604020202020204" pitchFamily="34" charset="0"/>
              <a:buChar char="•"/>
            </a:pPr>
            <a:r>
              <a:rPr lang="en-US" b="0" i="0" dirty="0">
                <a:effectLst/>
                <a:latin typeface="Söhne"/>
              </a:rPr>
              <a:t>The top 5 states with the highest sales in the car market are California, Texas, Florida, New York, and the District of Columbia, representing 38.7% of the customer base. These states demonstrate significant potential for car purchases.</a:t>
            </a:r>
            <a:endParaRPr lang="en-US" dirty="0">
              <a:solidFill>
                <a:schemeClr val="accent6">
                  <a:lumMod val="75000"/>
                </a:schemeClr>
              </a:solidFill>
            </a:endParaRPr>
          </a:p>
          <a:p>
            <a:pPr marL="285750" indent="-285750">
              <a:buFont typeface="Arial" panose="020B0604020202020204" pitchFamily="34" charset="0"/>
              <a:buChar char="•"/>
            </a:pPr>
            <a:r>
              <a:rPr lang="en-US" dirty="0"/>
              <a:t>Top 5 Car companies Chevrolet, Ford, Dodge, Toyota, Pontiac is having 447 order combined out of 1517, which is almost the 1/3</a:t>
            </a:r>
            <a:r>
              <a:rPr lang="en-US" baseline="30000" dirty="0"/>
              <a:t>rd.</a:t>
            </a:r>
          </a:p>
          <a:p>
            <a:r>
              <a:rPr lang="en-US" dirty="0">
                <a:solidFill>
                  <a:schemeClr val="accent1">
                    <a:lumMod val="75000"/>
                  </a:schemeClr>
                </a:solidFill>
              </a:rPr>
              <a:t>Recommendation/ Solution</a:t>
            </a:r>
          </a:p>
          <a:p>
            <a:pPr marL="342900" indent="-342900">
              <a:buFont typeface="Wingdings" panose="05000000000000000000" pitchFamily="2" charset="2"/>
              <a:buChar char="ü"/>
            </a:pPr>
            <a:r>
              <a:rPr lang="en-US" b="0" i="0" dirty="0">
                <a:solidFill>
                  <a:schemeClr val="accent6">
                    <a:lumMod val="75000"/>
                  </a:schemeClr>
                </a:solidFill>
                <a:effectLst/>
                <a:latin typeface="Söhne"/>
              </a:rPr>
              <a:t>To further enhance their market share, the top 5 car companies should concentrate on the Top 5 states in the USA, producing more cars model with appealing features to attract customer in this region.</a:t>
            </a:r>
            <a:endParaRPr lang="en-US" dirty="0">
              <a:solidFill>
                <a:schemeClr val="accent6">
                  <a:lumMod val="75000"/>
                </a:schemeClr>
              </a:solidFill>
            </a:endParaRPr>
          </a:p>
          <a:p>
            <a:pPr marL="285750" indent="-285750">
              <a:buFont typeface="Wingdings" panose="05000000000000000000" pitchFamily="2" charset="2"/>
              <a:buChar char="ü"/>
            </a:pPr>
            <a:endParaRPr lang="en-US" dirty="0">
              <a:solidFill>
                <a:schemeClr val="accent6">
                  <a:lumMod val="75000"/>
                </a:schemeClr>
              </a:solidFill>
            </a:endParaRPr>
          </a:p>
        </p:txBody>
      </p:sp>
    </p:spTree>
    <p:extLst>
      <p:ext uri="{BB962C8B-B14F-4D97-AF65-F5344CB8AC3E}">
        <p14:creationId xmlns:p14="http://schemas.microsoft.com/office/powerpoint/2010/main" val="18689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7" y="344185"/>
            <a:ext cx="9983231"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DEB964CA-12FB-E9E0-534D-0EB237553B7A}"/>
              </a:ext>
            </a:extLst>
          </p:cNvPr>
          <p:cNvSpPr txBox="1"/>
          <p:nvPr/>
        </p:nvSpPr>
        <p:spPr>
          <a:xfrm>
            <a:off x="536841" y="1309657"/>
            <a:ext cx="10630638"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öhne"/>
              </a:rPr>
              <a:t>In conclusion, the decline in sales each quarter can be attributed to several factors. The decreasing percentage of 'Very Good' ratings and increasing percentage of 'Very Bad' ratings indicate a decline in customer satisfaction. </a:t>
            </a:r>
          </a:p>
          <a:p>
            <a:pPr marL="285750" indent="-285750">
              <a:buFont typeface="Arial" panose="020B0604020202020204" pitchFamily="34" charset="0"/>
              <a:buChar char="•"/>
            </a:pPr>
            <a:r>
              <a:rPr lang="en-US" b="0" i="0" dirty="0">
                <a:effectLst/>
                <a:latin typeface="Söhne"/>
              </a:rPr>
              <a:t>Companies should prioritize customer service and after-sales support to address these concerns. Additionally, the average delivery time of cars has significantly increased, impacting sales as customers expect timely delivery. </a:t>
            </a:r>
          </a:p>
          <a:p>
            <a:pPr marL="285750" indent="-285750">
              <a:buFont typeface="Arial" panose="020B0604020202020204" pitchFamily="34" charset="0"/>
              <a:buChar char="•"/>
            </a:pPr>
            <a:r>
              <a:rPr lang="en-US" dirty="0">
                <a:latin typeface="Söhne"/>
              </a:rPr>
              <a:t>T</a:t>
            </a:r>
            <a:r>
              <a:rPr lang="en-US" b="0" i="0" dirty="0">
                <a:effectLst/>
                <a:latin typeface="Söhne"/>
              </a:rPr>
              <a:t>o improve sales, it is recommended to reduce delivery times and enhance the overall customer experience. Furthermore, partnering with the 'JCB' Credit Card company and focusing on the top 5 states with high sales potential can attract more customers and increase market share.</a:t>
            </a:r>
            <a:endParaRPr lang="en-US" dirty="0"/>
          </a:p>
        </p:txBody>
      </p:sp>
    </p:spTree>
    <p:extLst>
      <p:ext uri="{BB962C8B-B14F-4D97-AF65-F5344CB8AC3E}">
        <p14:creationId xmlns:p14="http://schemas.microsoft.com/office/powerpoint/2010/main" val="35506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8" y="344185"/>
            <a:ext cx="6381206"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Data Description:</a:t>
            </a:r>
          </a:p>
        </p:txBody>
      </p:sp>
      <p:sp>
        <p:nvSpPr>
          <p:cNvPr id="3" name="TextBox 2">
            <a:extLst>
              <a:ext uri="{FF2B5EF4-FFF2-40B4-BE49-F238E27FC236}">
                <a16:creationId xmlns:a16="http://schemas.microsoft.com/office/drawing/2014/main" id="{2F71B641-7772-9FB2-3D5E-019B17A04DBE}"/>
              </a:ext>
            </a:extLst>
          </p:cNvPr>
          <p:cNvSpPr txBox="1"/>
          <p:nvPr/>
        </p:nvSpPr>
        <p:spPr>
          <a:xfrm>
            <a:off x="358338" y="1721036"/>
            <a:ext cx="9045234" cy="1200329"/>
          </a:xfrm>
          <a:prstGeom prst="rect">
            <a:avLst/>
          </a:prstGeom>
          <a:noFill/>
        </p:spPr>
        <p:txBody>
          <a:bodyPr wrap="square" rtlCol="0">
            <a:spAutoFit/>
          </a:bodyPr>
          <a:lstStyle/>
          <a:p>
            <a:r>
              <a:rPr lang="en-US" sz="2400" dirty="0">
                <a:solidFill>
                  <a:schemeClr val="accent4">
                    <a:lumMod val="50000"/>
                  </a:schemeClr>
                </a:solidFill>
              </a:rPr>
              <a:t>Data set consist 1000 rows and has 4 different CSV file of the following:</a:t>
            </a:r>
          </a:p>
          <a:p>
            <a:endParaRPr lang="en-US" sz="2400" dirty="0">
              <a:solidFill>
                <a:schemeClr val="accent4">
                  <a:lumMod val="50000"/>
                </a:schemeClr>
              </a:solidFill>
            </a:endParaRPr>
          </a:p>
          <a:p>
            <a:pPr marL="342900" indent="-342900">
              <a:buFont typeface="Arial" panose="020B0604020202020204" pitchFamily="34" charset="0"/>
              <a:buChar char="•"/>
            </a:pPr>
            <a:r>
              <a:rPr lang="en-US" sz="2400" dirty="0">
                <a:solidFill>
                  <a:schemeClr val="accent4">
                    <a:lumMod val="50000"/>
                  </a:schemeClr>
                </a:solidFill>
              </a:rPr>
              <a:t>Customer Data -                                                   </a:t>
            </a:r>
          </a:p>
        </p:txBody>
      </p:sp>
      <p:sp>
        <p:nvSpPr>
          <p:cNvPr id="5" name="TextBox 4">
            <a:extLst>
              <a:ext uri="{FF2B5EF4-FFF2-40B4-BE49-F238E27FC236}">
                <a16:creationId xmlns:a16="http://schemas.microsoft.com/office/drawing/2014/main" id="{24FA8D9A-4D84-39D2-CE6A-CCFCBF9387B0}"/>
              </a:ext>
            </a:extLst>
          </p:cNvPr>
          <p:cNvSpPr txBox="1"/>
          <p:nvPr/>
        </p:nvSpPr>
        <p:spPr>
          <a:xfrm>
            <a:off x="2933700" y="2551249"/>
            <a:ext cx="2699657" cy="3416320"/>
          </a:xfrm>
          <a:prstGeom prst="rect">
            <a:avLst/>
          </a:prstGeom>
          <a:noFill/>
        </p:spPr>
        <p:txBody>
          <a:bodyPr wrap="square">
            <a:spAutoFit/>
          </a:bodyPr>
          <a:lstStyle/>
          <a:p>
            <a:pPr marL="285750" indent="-285750">
              <a:buFont typeface="Arial" panose="020B0604020202020204" pitchFamily="34" charset="0"/>
              <a:buChar char="•"/>
            </a:pPr>
            <a:r>
              <a:rPr lang="en-US" dirty="0" err="1"/>
              <a:t>customer_id</a:t>
            </a:r>
            <a:endParaRPr lang="en-US" dirty="0"/>
          </a:p>
          <a:p>
            <a:pPr marL="285750" indent="-285750">
              <a:buFont typeface="Arial" panose="020B0604020202020204" pitchFamily="34" charset="0"/>
              <a:buChar char="•"/>
            </a:pPr>
            <a:r>
              <a:rPr lang="en-US" dirty="0" err="1"/>
              <a:t>customer_name</a:t>
            </a:r>
            <a:endParaRPr lang="en-US" dirty="0"/>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err="1"/>
              <a:t>job_title</a:t>
            </a:r>
            <a:endParaRPr lang="en-US" dirty="0"/>
          </a:p>
          <a:p>
            <a:pPr marL="285750" indent="-285750">
              <a:buFont typeface="Arial" panose="020B0604020202020204" pitchFamily="34" charset="0"/>
              <a:buChar char="•"/>
            </a:pPr>
            <a:r>
              <a:rPr lang="en-US" dirty="0" err="1"/>
              <a:t>phone_number</a:t>
            </a:r>
            <a:endParaRPr lang="en-US" dirty="0"/>
          </a:p>
          <a:p>
            <a:pPr marL="285750" indent="-285750">
              <a:buFont typeface="Arial" panose="020B0604020202020204" pitchFamily="34" charset="0"/>
              <a:buChar char="•"/>
            </a:pPr>
            <a:r>
              <a:rPr lang="en-US" dirty="0" err="1"/>
              <a:t>email_address</a:t>
            </a:r>
            <a:endParaRPr lang="en-US" dirty="0"/>
          </a:p>
          <a:p>
            <a:pPr marL="285750" indent="-285750">
              <a:buFont typeface="Arial" panose="020B0604020202020204" pitchFamily="34" charset="0"/>
              <a:buChar char="•"/>
            </a:pPr>
            <a:r>
              <a:rPr lang="en-US" dirty="0"/>
              <a:t>city, country</a:t>
            </a:r>
          </a:p>
          <a:p>
            <a:pPr marL="285750" indent="-285750">
              <a:buFont typeface="Arial" panose="020B0604020202020204" pitchFamily="34" charset="0"/>
              <a:buChar char="•"/>
            </a:pPr>
            <a:r>
              <a:rPr lang="en-US" dirty="0"/>
              <a:t>State</a:t>
            </a:r>
          </a:p>
          <a:p>
            <a:pPr marL="285750" indent="-285750">
              <a:buFont typeface="Arial" panose="020B0604020202020204" pitchFamily="34" charset="0"/>
              <a:buChar char="•"/>
            </a:pPr>
            <a:r>
              <a:rPr lang="en-US" dirty="0" err="1"/>
              <a:t>customer_address</a:t>
            </a:r>
            <a:endParaRPr lang="en-US" dirty="0"/>
          </a:p>
          <a:p>
            <a:pPr marL="285750" indent="-285750">
              <a:buFont typeface="Arial" panose="020B0604020202020204" pitchFamily="34" charset="0"/>
              <a:buChar char="•"/>
            </a:pPr>
            <a:r>
              <a:rPr lang="en-US" dirty="0" err="1"/>
              <a:t>postal_code</a:t>
            </a:r>
            <a:endParaRPr lang="en-US" dirty="0"/>
          </a:p>
          <a:p>
            <a:pPr marL="285750" indent="-285750">
              <a:buFont typeface="Arial" panose="020B0604020202020204" pitchFamily="34" charset="0"/>
              <a:buChar char="•"/>
            </a:pPr>
            <a:r>
              <a:rPr lang="en-US" dirty="0" err="1"/>
              <a:t>credit_card_type</a:t>
            </a:r>
            <a:endParaRPr lang="en-US" dirty="0"/>
          </a:p>
          <a:p>
            <a:pPr marL="285750" indent="-285750">
              <a:buFont typeface="Arial" panose="020B0604020202020204" pitchFamily="34" charset="0"/>
              <a:buChar char="•"/>
            </a:pPr>
            <a:r>
              <a:rPr lang="en-US" dirty="0" err="1"/>
              <a:t>credit_card_number</a:t>
            </a:r>
            <a:endParaRPr lang="en-US" dirty="0"/>
          </a:p>
        </p:txBody>
      </p:sp>
      <p:sp>
        <p:nvSpPr>
          <p:cNvPr id="6" name="TextBox 5">
            <a:extLst>
              <a:ext uri="{FF2B5EF4-FFF2-40B4-BE49-F238E27FC236}">
                <a16:creationId xmlns:a16="http://schemas.microsoft.com/office/drawing/2014/main" id="{E59C92D5-AC40-C2DA-5B05-3C3AC663BB86}"/>
              </a:ext>
            </a:extLst>
          </p:cNvPr>
          <p:cNvSpPr txBox="1"/>
          <p:nvPr/>
        </p:nvSpPr>
        <p:spPr>
          <a:xfrm>
            <a:off x="6405353" y="1721036"/>
            <a:ext cx="4790605" cy="1200329"/>
          </a:xfrm>
          <a:prstGeom prst="rect">
            <a:avLst/>
          </a:prstGeom>
          <a:noFill/>
        </p:spPr>
        <p:txBody>
          <a:bodyPr wrap="square" rtlCol="0">
            <a:spAutoFit/>
          </a:bodyPr>
          <a:lstStyle/>
          <a:p>
            <a:endParaRPr lang="en-US" sz="2400" dirty="0">
              <a:solidFill>
                <a:schemeClr val="accent4">
                  <a:lumMod val="50000"/>
                </a:schemeClr>
              </a:solidFill>
            </a:endParaRPr>
          </a:p>
          <a:p>
            <a:endParaRPr lang="en-US" sz="2400" dirty="0">
              <a:solidFill>
                <a:schemeClr val="accent4">
                  <a:lumMod val="50000"/>
                </a:schemeClr>
              </a:solidFill>
            </a:endParaRPr>
          </a:p>
          <a:p>
            <a:pPr marL="342900" indent="-342900">
              <a:buFont typeface="Arial" panose="020B0604020202020204" pitchFamily="34" charset="0"/>
              <a:buChar char="•"/>
            </a:pPr>
            <a:r>
              <a:rPr lang="en-US" sz="2400" dirty="0">
                <a:solidFill>
                  <a:schemeClr val="accent4">
                    <a:lumMod val="50000"/>
                  </a:schemeClr>
                </a:solidFill>
              </a:rPr>
              <a:t>Orders Data -                                                  </a:t>
            </a:r>
          </a:p>
        </p:txBody>
      </p:sp>
      <p:sp>
        <p:nvSpPr>
          <p:cNvPr id="8" name="TextBox 7">
            <a:extLst>
              <a:ext uri="{FF2B5EF4-FFF2-40B4-BE49-F238E27FC236}">
                <a16:creationId xmlns:a16="http://schemas.microsoft.com/office/drawing/2014/main" id="{CE92340E-6CC7-D26A-D830-6F3DF7BBCC8B}"/>
              </a:ext>
            </a:extLst>
          </p:cNvPr>
          <p:cNvSpPr txBox="1"/>
          <p:nvPr/>
        </p:nvSpPr>
        <p:spPr>
          <a:xfrm>
            <a:off x="8577052" y="2551250"/>
            <a:ext cx="3212176" cy="3693319"/>
          </a:xfrm>
          <a:prstGeom prst="rect">
            <a:avLst/>
          </a:prstGeom>
          <a:noFill/>
        </p:spPr>
        <p:txBody>
          <a:bodyPr wrap="square">
            <a:spAutoFit/>
          </a:bodyPr>
          <a:lstStyle/>
          <a:p>
            <a:pPr marL="285750" indent="-285750">
              <a:buFont typeface="Arial" panose="020B0604020202020204" pitchFamily="34" charset="0"/>
              <a:buChar char="•"/>
            </a:pPr>
            <a:r>
              <a:rPr lang="en-US" dirty="0" err="1"/>
              <a:t>order_id</a:t>
            </a:r>
            <a:endParaRPr lang="en-US" dirty="0"/>
          </a:p>
          <a:p>
            <a:pPr marL="285750" indent="-285750">
              <a:buFont typeface="Arial" panose="020B0604020202020204" pitchFamily="34" charset="0"/>
              <a:buChar char="•"/>
            </a:pPr>
            <a:r>
              <a:rPr lang="en-US" dirty="0" err="1"/>
              <a:t>customer_id</a:t>
            </a:r>
            <a:endParaRPr lang="en-US" dirty="0"/>
          </a:p>
          <a:p>
            <a:pPr marL="285750" indent="-285750">
              <a:buFont typeface="Arial" panose="020B0604020202020204" pitchFamily="34" charset="0"/>
              <a:buChar char="•"/>
            </a:pPr>
            <a:r>
              <a:rPr lang="en-US" dirty="0" err="1"/>
              <a:t>shipper_id</a:t>
            </a:r>
            <a:endParaRPr lang="en-US" dirty="0"/>
          </a:p>
          <a:p>
            <a:pPr marL="285750" indent="-285750">
              <a:buFont typeface="Arial" panose="020B0604020202020204" pitchFamily="34" charset="0"/>
              <a:buChar char="•"/>
            </a:pPr>
            <a:r>
              <a:rPr lang="en-US" dirty="0" err="1"/>
              <a:t>product_id</a:t>
            </a:r>
            <a:endParaRPr lang="en-US" dirty="0"/>
          </a:p>
          <a:p>
            <a:pPr marL="285750" indent="-285750">
              <a:buFont typeface="Arial" panose="020B0604020202020204" pitchFamily="34" charset="0"/>
              <a:buChar char="•"/>
            </a:pPr>
            <a:r>
              <a:rPr lang="en-US" dirty="0"/>
              <a:t>Quantity</a:t>
            </a:r>
          </a:p>
          <a:p>
            <a:pPr marL="285750" indent="-285750">
              <a:buFont typeface="Arial" panose="020B0604020202020204" pitchFamily="34" charset="0"/>
              <a:buChar char="•"/>
            </a:pPr>
            <a:r>
              <a:rPr lang="en-US" dirty="0" err="1"/>
              <a:t>car_price</a:t>
            </a:r>
            <a:endParaRPr lang="en-US" dirty="0"/>
          </a:p>
          <a:p>
            <a:pPr marL="285750" indent="-285750">
              <a:buFont typeface="Arial" panose="020B0604020202020204" pitchFamily="34" charset="0"/>
              <a:buChar char="•"/>
            </a:pPr>
            <a:r>
              <a:rPr lang="en-US" dirty="0" err="1"/>
              <a:t>order_date</a:t>
            </a:r>
            <a:endParaRPr lang="en-US" dirty="0"/>
          </a:p>
          <a:p>
            <a:pPr marL="285750" indent="-285750">
              <a:buFont typeface="Arial" panose="020B0604020202020204" pitchFamily="34" charset="0"/>
              <a:buChar char="•"/>
            </a:pPr>
            <a:r>
              <a:rPr lang="en-US" dirty="0" err="1"/>
              <a:t>ship_date</a:t>
            </a:r>
            <a:endParaRPr lang="en-US" dirty="0"/>
          </a:p>
          <a:p>
            <a:pPr marL="285750" indent="-285750">
              <a:buFont typeface="Arial" panose="020B0604020202020204" pitchFamily="34" charset="0"/>
              <a:buChar char="•"/>
            </a:pPr>
            <a:r>
              <a:rPr lang="en-US" dirty="0"/>
              <a:t>Discount</a:t>
            </a:r>
          </a:p>
          <a:p>
            <a:pPr marL="285750" indent="-285750">
              <a:buFont typeface="Arial" panose="020B0604020202020204" pitchFamily="34" charset="0"/>
              <a:buChar char="•"/>
            </a:pPr>
            <a:r>
              <a:rPr lang="en-US" dirty="0" err="1"/>
              <a:t>ship_mode</a:t>
            </a:r>
            <a:endParaRPr lang="en-US" dirty="0"/>
          </a:p>
          <a:p>
            <a:pPr marL="285750" indent="-285750">
              <a:buFont typeface="Arial" panose="020B0604020202020204" pitchFamily="34" charset="0"/>
              <a:buChar char="•"/>
            </a:pPr>
            <a:r>
              <a:rPr lang="en-US" dirty="0"/>
              <a:t>Shipping</a:t>
            </a:r>
          </a:p>
          <a:p>
            <a:pPr marL="285750" indent="-285750">
              <a:buFont typeface="Arial" panose="020B0604020202020204" pitchFamily="34" charset="0"/>
              <a:buChar char="•"/>
            </a:pPr>
            <a:r>
              <a:rPr lang="en-US" dirty="0" err="1"/>
              <a:t>customer_feedback</a:t>
            </a:r>
            <a:endParaRPr lang="en-US" dirty="0"/>
          </a:p>
          <a:p>
            <a:pPr marL="285750" indent="-285750">
              <a:buFont typeface="Arial" panose="020B0604020202020204" pitchFamily="34" charset="0"/>
              <a:buChar char="•"/>
            </a:pPr>
            <a:r>
              <a:rPr lang="en-US" dirty="0" err="1"/>
              <a:t>quarter_number</a:t>
            </a:r>
            <a:endParaRPr lang="en-US" dirty="0"/>
          </a:p>
        </p:txBody>
      </p:sp>
    </p:spTree>
    <p:extLst>
      <p:ext uri="{BB962C8B-B14F-4D97-AF65-F5344CB8AC3E}">
        <p14:creationId xmlns:p14="http://schemas.microsoft.com/office/powerpoint/2010/main" val="205130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1B641-7772-9FB2-3D5E-019B17A04DBE}"/>
              </a:ext>
            </a:extLst>
          </p:cNvPr>
          <p:cNvSpPr txBox="1"/>
          <p:nvPr/>
        </p:nvSpPr>
        <p:spPr>
          <a:xfrm>
            <a:off x="358339" y="447408"/>
            <a:ext cx="242840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50000"/>
                  </a:schemeClr>
                </a:solidFill>
              </a:rPr>
              <a:t>Product Data  -                                             </a:t>
            </a:r>
          </a:p>
        </p:txBody>
      </p:sp>
      <p:sp>
        <p:nvSpPr>
          <p:cNvPr id="6" name="TextBox 5">
            <a:extLst>
              <a:ext uri="{FF2B5EF4-FFF2-40B4-BE49-F238E27FC236}">
                <a16:creationId xmlns:a16="http://schemas.microsoft.com/office/drawing/2014/main" id="{E59C92D5-AC40-C2DA-5B05-3C3AC663BB86}"/>
              </a:ext>
            </a:extLst>
          </p:cNvPr>
          <p:cNvSpPr txBox="1"/>
          <p:nvPr/>
        </p:nvSpPr>
        <p:spPr>
          <a:xfrm>
            <a:off x="358339" y="3300603"/>
            <a:ext cx="283117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4">
                    <a:lumMod val="50000"/>
                  </a:schemeClr>
                </a:solidFill>
              </a:rPr>
              <a:t>Shippers Details -                                                  </a:t>
            </a:r>
          </a:p>
        </p:txBody>
      </p:sp>
      <p:sp>
        <p:nvSpPr>
          <p:cNvPr id="7" name="TextBox 6">
            <a:extLst>
              <a:ext uri="{FF2B5EF4-FFF2-40B4-BE49-F238E27FC236}">
                <a16:creationId xmlns:a16="http://schemas.microsoft.com/office/drawing/2014/main" id="{784CAFCF-85CB-7341-A9E4-34DEC833EAA0}"/>
              </a:ext>
            </a:extLst>
          </p:cNvPr>
          <p:cNvSpPr txBox="1"/>
          <p:nvPr/>
        </p:nvSpPr>
        <p:spPr>
          <a:xfrm>
            <a:off x="2732315" y="531478"/>
            <a:ext cx="2100942" cy="1754326"/>
          </a:xfrm>
          <a:prstGeom prst="rect">
            <a:avLst/>
          </a:prstGeom>
          <a:noFill/>
        </p:spPr>
        <p:txBody>
          <a:bodyPr wrap="square">
            <a:spAutoFit/>
          </a:bodyPr>
          <a:lstStyle/>
          <a:p>
            <a:pPr marL="285750" indent="-285750">
              <a:buFont typeface="Arial" panose="020B0604020202020204" pitchFamily="34" charset="0"/>
              <a:buChar char="•"/>
            </a:pPr>
            <a:r>
              <a:rPr lang="en-US" dirty="0" err="1"/>
              <a:t>product_id</a:t>
            </a:r>
            <a:endParaRPr lang="en-US" dirty="0"/>
          </a:p>
          <a:p>
            <a:pPr marL="285750" indent="-285750">
              <a:buFont typeface="Arial" panose="020B0604020202020204" pitchFamily="34" charset="0"/>
              <a:buChar char="•"/>
            </a:pPr>
            <a:r>
              <a:rPr lang="en-US" dirty="0" err="1"/>
              <a:t>vehicle_maker</a:t>
            </a:r>
            <a:endParaRPr lang="en-US" dirty="0"/>
          </a:p>
          <a:p>
            <a:pPr marL="285750" indent="-285750">
              <a:buFont typeface="Arial" panose="020B0604020202020204" pitchFamily="34" charset="0"/>
              <a:buChar char="•"/>
            </a:pPr>
            <a:r>
              <a:rPr lang="en-US" dirty="0" err="1"/>
              <a:t>vehicle_model</a:t>
            </a:r>
            <a:endParaRPr lang="en-US" dirty="0"/>
          </a:p>
          <a:p>
            <a:pPr marL="285750" indent="-285750">
              <a:buFont typeface="Arial" panose="020B0604020202020204" pitchFamily="34" charset="0"/>
              <a:buChar char="•"/>
            </a:pPr>
            <a:r>
              <a:rPr lang="en-US" dirty="0" err="1"/>
              <a:t>vehicle_color</a:t>
            </a:r>
            <a:endParaRPr lang="en-US" dirty="0"/>
          </a:p>
          <a:p>
            <a:pPr marL="285750" indent="-285750">
              <a:buFont typeface="Arial" panose="020B0604020202020204" pitchFamily="34" charset="0"/>
              <a:buChar char="•"/>
            </a:pPr>
            <a:r>
              <a:rPr lang="en-US" dirty="0" err="1"/>
              <a:t>car_model_year</a:t>
            </a:r>
            <a:endParaRPr lang="en-US" dirty="0"/>
          </a:p>
          <a:p>
            <a:pPr marL="285750" indent="-285750">
              <a:buFont typeface="Arial" panose="020B0604020202020204" pitchFamily="34" charset="0"/>
              <a:buChar char="•"/>
            </a:pPr>
            <a:r>
              <a:rPr lang="en-US" dirty="0" err="1"/>
              <a:t>car_price</a:t>
            </a:r>
            <a:endParaRPr lang="en-US" dirty="0"/>
          </a:p>
        </p:txBody>
      </p:sp>
      <p:sp>
        <p:nvSpPr>
          <p:cNvPr id="10" name="TextBox 9">
            <a:extLst>
              <a:ext uri="{FF2B5EF4-FFF2-40B4-BE49-F238E27FC236}">
                <a16:creationId xmlns:a16="http://schemas.microsoft.com/office/drawing/2014/main" id="{8DDECD09-E531-255C-EC91-928C0F52DE30}"/>
              </a:ext>
            </a:extLst>
          </p:cNvPr>
          <p:cNvSpPr txBox="1"/>
          <p:nvPr/>
        </p:nvSpPr>
        <p:spPr>
          <a:xfrm>
            <a:off x="3048000" y="3380014"/>
            <a:ext cx="6096000" cy="923330"/>
          </a:xfrm>
          <a:prstGeom prst="rect">
            <a:avLst/>
          </a:prstGeom>
          <a:noFill/>
        </p:spPr>
        <p:txBody>
          <a:bodyPr wrap="square">
            <a:spAutoFit/>
          </a:bodyPr>
          <a:lstStyle/>
          <a:p>
            <a:pPr marL="285750" indent="-285750">
              <a:buFont typeface="Arial" panose="020B0604020202020204" pitchFamily="34" charset="0"/>
              <a:buChar char="•"/>
            </a:pPr>
            <a:r>
              <a:rPr lang="en-US" dirty="0" err="1"/>
              <a:t>shipper_id</a:t>
            </a:r>
            <a:endParaRPr lang="en-US" dirty="0"/>
          </a:p>
          <a:p>
            <a:pPr marL="285750" indent="-285750">
              <a:buFont typeface="Arial" panose="020B0604020202020204" pitchFamily="34" charset="0"/>
              <a:buChar char="•"/>
            </a:pPr>
            <a:r>
              <a:rPr lang="en-US" dirty="0" err="1"/>
              <a:t>shipper_name</a:t>
            </a:r>
            <a:endParaRPr lang="en-US" dirty="0"/>
          </a:p>
          <a:p>
            <a:pPr marL="285750" indent="-285750">
              <a:buFont typeface="Arial" panose="020B0604020202020204" pitchFamily="34" charset="0"/>
              <a:buChar char="•"/>
            </a:pPr>
            <a:r>
              <a:rPr lang="en-US" dirty="0" err="1"/>
              <a:t>shipper_contact_details</a:t>
            </a:r>
            <a:endParaRPr lang="en-US" dirty="0"/>
          </a:p>
        </p:txBody>
      </p:sp>
    </p:spTree>
    <p:extLst>
      <p:ext uri="{BB962C8B-B14F-4D97-AF65-F5344CB8AC3E}">
        <p14:creationId xmlns:p14="http://schemas.microsoft.com/office/powerpoint/2010/main" val="44667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8" y="344185"/>
            <a:ext cx="6381206"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ER Diagram:</a:t>
            </a:r>
          </a:p>
        </p:txBody>
      </p:sp>
      <p:graphicFrame>
        <p:nvGraphicFramePr>
          <p:cNvPr id="6" name="Table 6">
            <a:extLst>
              <a:ext uri="{FF2B5EF4-FFF2-40B4-BE49-F238E27FC236}">
                <a16:creationId xmlns:a16="http://schemas.microsoft.com/office/drawing/2014/main" id="{9A08C67E-0E60-4B7F-7DEA-91D3BDB02386}"/>
              </a:ext>
            </a:extLst>
          </p:cNvPr>
          <p:cNvGraphicFramePr>
            <a:graphicFrameLocks noGrp="1"/>
          </p:cNvGraphicFramePr>
          <p:nvPr>
            <p:extLst>
              <p:ext uri="{D42A27DB-BD31-4B8C-83A1-F6EECF244321}">
                <p14:modId xmlns:p14="http://schemas.microsoft.com/office/powerpoint/2010/main" val="416846028"/>
              </p:ext>
            </p:extLst>
          </p:nvPr>
        </p:nvGraphicFramePr>
        <p:xfrm>
          <a:off x="1069539" y="1692318"/>
          <a:ext cx="2126343" cy="3992880"/>
        </p:xfrm>
        <a:graphic>
          <a:graphicData uri="http://schemas.openxmlformats.org/drawingml/2006/table">
            <a:tbl>
              <a:tblPr firstRow="1" bandRow="1">
                <a:tableStyleId>{5C22544A-7EE6-4342-B048-85BDC9FD1C3A}</a:tableStyleId>
              </a:tblPr>
              <a:tblGrid>
                <a:gridCol w="2126343">
                  <a:extLst>
                    <a:ext uri="{9D8B030D-6E8A-4147-A177-3AD203B41FA5}">
                      <a16:colId xmlns:a16="http://schemas.microsoft.com/office/drawing/2014/main" val="3446538543"/>
                    </a:ext>
                  </a:extLst>
                </a:gridCol>
              </a:tblGrid>
              <a:tr h="309684">
                <a:tc>
                  <a:txBody>
                    <a:bodyPr/>
                    <a:lstStyle/>
                    <a:p>
                      <a:r>
                        <a:rPr lang="en-US" sz="1600" dirty="0" err="1"/>
                        <a:t>Customer_data</a:t>
                      </a:r>
                      <a:endParaRPr lang="en-US" sz="1600" dirty="0"/>
                    </a:p>
                  </a:txBody>
                  <a:tcPr/>
                </a:tc>
                <a:extLst>
                  <a:ext uri="{0D108BD9-81ED-4DB2-BD59-A6C34878D82A}">
                    <a16:rowId xmlns:a16="http://schemas.microsoft.com/office/drawing/2014/main" val="2703481272"/>
                  </a:ext>
                </a:extLst>
              </a:tr>
              <a:tr h="292147">
                <a:tc>
                  <a:txBody>
                    <a:bodyPr/>
                    <a:lstStyle/>
                    <a:p>
                      <a:r>
                        <a:rPr lang="en-US" sz="1400" dirty="0" err="1"/>
                        <a:t>customer_id</a:t>
                      </a:r>
                      <a:endParaRPr lang="en-US" sz="1400" dirty="0"/>
                    </a:p>
                  </a:txBody>
                  <a:tcPr/>
                </a:tc>
                <a:extLst>
                  <a:ext uri="{0D108BD9-81ED-4DB2-BD59-A6C34878D82A}">
                    <a16:rowId xmlns:a16="http://schemas.microsoft.com/office/drawing/2014/main" val="229366047"/>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customer_name</a:t>
                      </a:r>
                      <a:endParaRPr lang="en-US" sz="1400" dirty="0"/>
                    </a:p>
                  </a:txBody>
                  <a:tcPr/>
                </a:tc>
                <a:extLst>
                  <a:ext uri="{0D108BD9-81ED-4DB2-BD59-A6C34878D82A}">
                    <a16:rowId xmlns:a16="http://schemas.microsoft.com/office/drawing/2014/main" val="651408419"/>
                  </a:ext>
                </a:extLst>
              </a:tr>
              <a:tr h="292147">
                <a:tc>
                  <a:txBody>
                    <a:bodyPr/>
                    <a:lstStyle/>
                    <a:p>
                      <a:r>
                        <a:rPr lang="en-US" sz="1400" dirty="0"/>
                        <a:t>Gender</a:t>
                      </a:r>
                    </a:p>
                  </a:txBody>
                  <a:tcPr/>
                </a:tc>
                <a:extLst>
                  <a:ext uri="{0D108BD9-81ED-4DB2-BD59-A6C34878D82A}">
                    <a16:rowId xmlns:a16="http://schemas.microsoft.com/office/drawing/2014/main" val="3091214722"/>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job_title</a:t>
                      </a:r>
                      <a:endParaRPr lang="en-US" sz="1400" dirty="0"/>
                    </a:p>
                  </a:txBody>
                  <a:tcPr/>
                </a:tc>
                <a:extLst>
                  <a:ext uri="{0D108BD9-81ED-4DB2-BD59-A6C34878D82A}">
                    <a16:rowId xmlns:a16="http://schemas.microsoft.com/office/drawing/2014/main" val="1757386036"/>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phone_number</a:t>
                      </a:r>
                      <a:endParaRPr lang="en-US" sz="1400" dirty="0"/>
                    </a:p>
                  </a:txBody>
                  <a:tcPr/>
                </a:tc>
                <a:extLst>
                  <a:ext uri="{0D108BD9-81ED-4DB2-BD59-A6C34878D82A}">
                    <a16:rowId xmlns:a16="http://schemas.microsoft.com/office/drawing/2014/main" val="1663647515"/>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email_address</a:t>
                      </a:r>
                      <a:endParaRPr lang="en-US" sz="1400" dirty="0"/>
                    </a:p>
                  </a:txBody>
                  <a:tcPr/>
                </a:tc>
                <a:extLst>
                  <a:ext uri="{0D108BD9-81ED-4DB2-BD59-A6C34878D82A}">
                    <a16:rowId xmlns:a16="http://schemas.microsoft.com/office/drawing/2014/main" val="1100812281"/>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city, country</a:t>
                      </a:r>
                    </a:p>
                  </a:txBody>
                  <a:tcPr/>
                </a:tc>
                <a:extLst>
                  <a:ext uri="{0D108BD9-81ED-4DB2-BD59-A6C34878D82A}">
                    <a16:rowId xmlns:a16="http://schemas.microsoft.com/office/drawing/2014/main" val="3599624538"/>
                  </a:ext>
                </a:extLst>
              </a:tr>
              <a:tr h="292147">
                <a:tc>
                  <a:txBody>
                    <a:bodyPr/>
                    <a:lstStyle/>
                    <a:p>
                      <a:r>
                        <a:rPr lang="en-US" sz="1400" dirty="0"/>
                        <a:t>State</a:t>
                      </a:r>
                    </a:p>
                  </a:txBody>
                  <a:tcPr/>
                </a:tc>
                <a:extLst>
                  <a:ext uri="{0D108BD9-81ED-4DB2-BD59-A6C34878D82A}">
                    <a16:rowId xmlns:a16="http://schemas.microsoft.com/office/drawing/2014/main" val="106263038"/>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customer_address</a:t>
                      </a:r>
                      <a:endParaRPr lang="en-US" sz="1400" dirty="0"/>
                    </a:p>
                  </a:txBody>
                  <a:tcPr/>
                </a:tc>
                <a:extLst>
                  <a:ext uri="{0D108BD9-81ED-4DB2-BD59-A6C34878D82A}">
                    <a16:rowId xmlns:a16="http://schemas.microsoft.com/office/drawing/2014/main" val="3618593804"/>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postal_code</a:t>
                      </a:r>
                      <a:endParaRPr lang="en-US" sz="1400" dirty="0"/>
                    </a:p>
                  </a:txBody>
                  <a:tcPr/>
                </a:tc>
                <a:extLst>
                  <a:ext uri="{0D108BD9-81ED-4DB2-BD59-A6C34878D82A}">
                    <a16:rowId xmlns:a16="http://schemas.microsoft.com/office/drawing/2014/main" val="486497726"/>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credit_card_type</a:t>
                      </a:r>
                      <a:endParaRPr lang="en-US" sz="1400" dirty="0"/>
                    </a:p>
                  </a:txBody>
                  <a:tcPr/>
                </a:tc>
                <a:extLst>
                  <a:ext uri="{0D108BD9-81ED-4DB2-BD59-A6C34878D82A}">
                    <a16:rowId xmlns:a16="http://schemas.microsoft.com/office/drawing/2014/main" val="1260130202"/>
                  </a:ext>
                </a:extLst>
              </a:tr>
              <a:tr h="292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credit_card_number</a:t>
                      </a:r>
                      <a:endParaRPr lang="en-US" sz="1400" dirty="0"/>
                    </a:p>
                  </a:txBody>
                  <a:tcPr/>
                </a:tc>
                <a:extLst>
                  <a:ext uri="{0D108BD9-81ED-4DB2-BD59-A6C34878D82A}">
                    <a16:rowId xmlns:a16="http://schemas.microsoft.com/office/drawing/2014/main" val="2408625441"/>
                  </a:ext>
                </a:extLst>
              </a:tr>
            </a:tbl>
          </a:graphicData>
        </a:graphic>
      </p:graphicFrame>
      <p:graphicFrame>
        <p:nvGraphicFramePr>
          <p:cNvPr id="8" name="Table 9">
            <a:extLst>
              <a:ext uri="{FF2B5EF4-FFF2-40B4-BE49-F238E27FC236}">
                <a16:creationId xmlns:a16="http://schemas.microsoft.com/office/drawing/2014/main" id="{1A1454E4-9DAF-3AAA-02EC-57D57B0C7474}"/>
              </a:ext>
            </a:extLst>
          </p:cNvPr>
          <p:cNvGraphicFramePr>
            <a:graphicFrameLocks noGrp="1"/>
          </p:cNvGraphicFramePr>
          <p:nvPr>
            <p:extLst>
              <p:ext uri="{D42A27DB-BD31-4B8C-83A1-F6EECF244321}">
                <p14:modId xmlns:p14="http://schemas.microsoft.com/office/powerpoint/2010/main" val="3549874795"/>
              </p:ext>
            </p:extLst>
          </p:nvPr>
        </p:nvGraphicFramePr>
        <p:xfrm>
          <a:off x="4760159" y="715665"/>
          <a:ext cx="1979385" cy="5156200"/>
        </p:xfrm>
        <a:graphic>
          <a:graphicData uri="http://schemas.openxmlformats.org/drawingml/2006/table">
            <a:tbl>
              <a:tblPr firstRow="1" bandRow="1">
                <a:tableStyleId>{5C22544A-7EE6-4342-B048-85BDC9FD1C3A}</a:tableStyleId>
              </a:tblPr>
              <a:tblGrid>
                <a:gridCol w="1979385">
                  <a:extLst>
                    <a:ext uri="{9D8B030D-6E8A-4147-A177-3AD203B41FA5}">
                      <a16:colId xmlns:a16="http://schemas.microsoft.com/office/drawing/2014/main" val="1195066427"/>
                    </a:ext>
                  </a:extLst>
                </a:gridCol>
              </a:tblGrid>
              <a:tr h="335157">
                <a:tc>
                  <a:txBody>
                    <a:bodyPr/>
                    <a:lstStyle/>
                    <a:p>
                      <a:r>
                        <a:rPr lang="en-US" sz="1600" dirty="0" err="1"/>
                        <a:t>Orders_data</a:t>
                      </a:r>
                      <a:endParaRPr lang="en-US" sz="1600" dirty="0"/>
                    </a:p>
                  </a:txBody>
                  <a:tcPr/>
                </a:tc>
                <a:extLst>
                  <a:ext uri="{0D108BD9-81ED-4DB2-BD59-A6C34878D82A}">
                    <a16:rowId xmlns:a16="http://schemas.microsoft.com/office/drawing/2014/main" val="2792486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order_id</a:t>
                      </a:r>
                      <a:endParaRPr lang="en-US" sz="1400" dirty="0"/>
                    </a:p>
                  </a:txBody>
                  <a:tcPr/>
                </a:tc>
                <a:extLst>
                  <a:ext uri="{0D108BD9-81ED-4DB2-BD59-A6C34878D82A}">
                    <a16:rowId xmlns:a16="http://schemas.microsoft.com/office/drawing/2014/main" val="1113307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customer_id</a:t>
                      </a:r>
                      <a:endParaRPr lang="en-US" sz="1400" dirty="0"/>
                    </a:p>
                  </a:txBody>
                  <a:tcPr/>
                </a:tc>
                <a:extLst>
                  <a:ext uri="{0D108BD9-81ED-4DB2-BD59-A6C34878D82A}">
                    <a16:rowId xmlns:a16="http://schemas.microsoft.com/office/drawing/2014/main" val="478599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shipper_id</a:t>
                      </a:r>
                      <a:endParaRPr lang="en-US" sz="1400" dirty="0"/>
                    </a:p>
                  </a:txBody>
                  <a:tcPr/>
                </a:tc>
                <a:extLst>
                  <a:ext uri="{0D108BD9-81ED-4DB2-BD59-A6C34878D82A}">
                    <a16:rowId xmlns:a16="http://schemas.microsoft.com/office/drawing/2014/main" val="153185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product_id</a:t>
                      </a:r>
                      <a:endParaRPr lang="en-US" sz="1400" dirty="0"/>
                    </a:p>
                  </a:txBody>
                  <a:tcPr/>
                </a:tc>
                <a:extLst>
                  <a:ext uri="{0D108BD9-81ED-4DB2-BD59-A6C34878D82A}">
                    <a16:rowId xmlns:a16="http://schemas.microsoft.com/office/drawing/2014/main" val="15060487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Quantity</a:t>
                      </a:r>
                    </a:p>
                  </a:txBody>
                  <a:tcPr/>
                </a:tc>
                <a:extLst>
                  <a:ext uri="{0D108BD9-81ED-4DB2-BD59-A6C34878D82A}">
                    <a16:rowId xmlns:a16="http://schemas.microsoft.com/office/drawing/2014/main" val="1523977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car_price</a:t>
                      </a:r>
                      <a:endParaRPr lang="en-US" sz="1400" dirty="0"/>
                    </a:p>
                  </a:txBody>
                  <a:tcPr/>
                </a:tc>
                <a:extLst>
                  <a:ext uri="{0D108BD9-81ED-4DB2-BD59-A6C34878D82A}">
                    <a16:rowId xmlns:a16="http://schemas.microsoft.com/office/drawing/2014/main" val="2921387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order_date</a:t>
                      </a:r>
                      <a:endParaRPr lang="en-US" sz="1400" dirty="0"/>
                    </a:p>
                  </a:txBody>
                  <a:tcPr/>
                </a:tc>
                <a:extLst>
                  <a:ext uri="{0D108BD9-81ED-4DB2-BD59-A6C34878D82A}">
                    <a16:rowId xmlns:a16="http://schemas.microsoft.com/office/drawing/2014/main" val="443935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ship_date</a:t>
                      </a:r>
                      <a:endParaRPr lang="en-US" sz="1400" dirty="0"/>
                    </a:p>
                  </a:txBody>
                  <a:tcPr/>
                </a:tc>
                <a:extLst>
                  <a:ext uri="{0D108BD9-81ED-4DB2-BD59-A6C34878D82A}">
                    <a16:rowId xmlns:a16="http://schemas.microsoft.com/office/drawing/2014/main" val="3960330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Discount</a:t>
                      </a:r>
                    </a:p>
                  </a:txBody>
                  <a:tcPr/>
                </a:tc>
                <a:extLst>
                  <a:ext uri="{0D108BD9-81ED-4DB2-BD59-A6C34878D82A}">
                    <a16:rowId xmlns:a16="http://schemas.microsoft.com/office/drawing/2014/main" val="519712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ship_mode</a:t>
                      </a:r>
                      <a:endParaRPr lang="en-US" sz="1400" dirty="0"/>
                    </a:p>
                  </a:txBody>
                  <a:tcPr/>
                </a:tc>
                <a:extLst>
                  <a:ext uri="{0D108BD9-81ED-4DB2-BD59-A6C34878D82A}">
                    <a16:rowId xmlns:a16="http://schemas.microsoft.com/office/drawing/2014/main" val="2548657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Shipping</a:t>
                      </a:r>
                    </a:p>
                  </a:txBody>
                  <a:tcPr/>
                </a:tc>
                <a:extLst>
                  <a:ext uri="{0D108BD9-81ED-4DB2-BD59-A6C34878D82A}">
                    <a16:rowId xmlns:a16="http://schemas.microsoft.com/office/drawing/2014/main" val="14792849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customer_feedback</a:t>
                      </a:r>
                      <a:endParaRPr lang="en-US" sz="1400" dirty="0"/>
                    </a:p>
                  </a:txBody>
                  <a:tcPr/>
                </a:tc>
                <a:extLst>
                  <a:ext uri="{0D108BD9-81ED-4DB2-BD59-A6C34878D82A}">
                    <a16:rowId xmlns:a16="http://schemas.microsoft.com/office/drawing/2014/main" val="30148343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quarter_number</a:t>
                      </a:r>
                      <a:endParaRPr lang="en-US" sz="1400" dirty="0"/>
                    </a:p>
                  </a:txBody>
                  <a:tcPr/>
                </a:tc>
                <a:extLst>
                  <a:ext uri="{0D108BD9-81ED-4DB2-BD59-A6C34878D82A}">
                    <a16:rowId xmlns:a16="http://schemas.microsoft.com/office/drawing/2014/main" val="2285426266"/>
                  </a:ext>
                </a:extLst>
              </a:tr>
            </a:tbl>
          </a:graphicData>
        </a:graphic>
      </p:graphicFrame>
      <p:graphicFrame>
        <p:nvGraphicFramePr>
          <p:cNvPr id="9" name="Table 11">
            <a:extLst>
              <a:ext uri="{FF2B5EF4-FFF2-40B4-BE49-F238E27FC236}">
                <a16:creationId xmlns:a16="http://schemas.microsoft.com/office/drawing/2014/main" id="{BCBE22DE-11CB-E7D8-3ADB-2582A84BB156}"/>
              </a:ext>
            </a:extLst>
          </p:cNvPr>
          <p:cNvGraphicFramePr>
            <a:graphicFrameLocks noGrp="1"/>
          </p:cNvGraphicFramePr>
          <p:nvPr>
            <p:extLst>
              <p:ext uri="{D42A27DB-BD31-4B8C-83A1-F6EECF244321}">
                <p14:modId xmlns:p14="http://schemas.microsoft.com/office/powerpoint/2010/main" val="4052963909"/>
              </p:ext>
            </p:extLst>
          </p:nvPr>
        </p:nvGraphicFramePr>
        <p:xfrm>
          <a:off x="8444574" y="620968"/>
          <a:ext cx="1614715" cy="2595880"/>
        </p:xfrm>
        <a:graphic>
          <a:graphicData uri="http://schemas.openxmlformats.org/drawingml/2006/table">
            <a:tbl>
              <a:tblPr firstRow="1" bandRow="1">
                <a:tableStyleId>{5C22544A-7EE6-4342-B048-85BDC9FD1C3A}</a:tableStyleId>
              </a:tblPr>
              <a:tblGrid>
                <a:gridCol w="1614715">
                  <a:extLst>
                    <a:ext uri="{9D8B030D-6E8A-4147-A177-3AD203B41FA5}">
                      <a16:colId xmlns:a16="http://schemas.microsoft.com/office/drawing/2014/main" val="1554662838"/>
                    </a:ext>
                  </a:extLst>
                </a:gridCol>
              </a:tblGrid>
              <a:tr h="370840">
                <a:tc>
                  <a:txBody>
                    <a:bodyPr/>
                    <a:lstStyle/>
                    <a:p>
                      <a:r>
                        <a:rPr lang="en-US" sz="1600" dirty="0" err="1"/>
                        <a:t>Product_data</a:t>
                      </a:r>
                      <a:endParaRPr lang="en-US" sz="1600" dirty="0"/>
                    </a:p>
                  </a:txBody>
                  <a:tcPr/>
                </a:tc>
                <a:extLst>
                  <a:ext uri="{0D108BD9-81ED-4DB2-BD59-A6C34878D82A}">
                    <a16:rowId xmlns:a16="http://schemas.microsoft.com/office/drawing/2014/main" val="16782042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product_id</a:t>
                      </a:r>
                      <a:endParaRPr lang="en-US" sz="1400" dirty="0"/>
                    </a:p>
                  </a:txBody>
                  <a:tcPr/>
                </a:tc>
                <a:extLst>
                  <a:ext uri="{0D108BD9-81ED-4DB2-BD59-A6C34878D82A}">
                    <a16:rowId xmlns:a16="http://schemas.microsoft.com/office/drawing/2014/main" val="16949273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vehicle_maker</a:t>
                      </a:r>
                      <a:endParaRPr lang="en-US" sz="1400" dirty="0"/>
                    </a:p>
                  </a:txBody>
                  <a:tcPr/>
                </a:tc>
                <a:extLst>
                  <a:ext uri="{0D108BD9-81ED-4DB2-BD59-A6C34878D82A}">
                    <a16:rowId xmlns:a16="http://schemas.microsoft.com/office/drawing/2014/main" val="3074955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vehicle_model</a:t>
                      </a:r>
                      <a:endParaRPr lang="en-US" sz="1400" dirty="0"/>
                    </a:p>
                  </a:txBody>
                  <a:tcPr/>
                </a:tc>
                <a:extLst>
                  <a:ext uri="{0D108BD9-81ED-4DB2-BD59-A6C34878D82A}">
                    <a16:rowId xmlns:a16="http://schemas.microsoft.com/office/drawing/2014/main" val="15080212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vehicle_color</a:t>
                      </a:r>
                      <a:endParaRPr lang="en-US" sz="1400" dirty="0"/>
                    </a:p>
                  </a:txBody>
                  <a:tcPr/>
                </a:tc>
                <a:extLst>
                  <a:ext uri="{0D108BD9-81ED-4DB2-BD59-A6C34878D82A}">
                    <a16:rowId xmlns:a16="http://schemas.microsoft.com/office/drawing/2014/main" val="14520780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car_model_year</a:t>
                      </a:r>
                      <a:endParaRPr lang="en-US" sz="1400" dirty="0"/>
                    </a:p>
                  </a:txBody>
                  <a:tcPr/>
                </a:tc>
                <a:extLst>
                  <a:ext uri="{0D108BD9-81ED-4DB2-BD59-A6C34878D82A}">
                    <a16:rowId xmlns:a16="http://schemas.microsoft.com/office/drawing/2014/main" val="22767612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car_price</a:t>
                      </a:r>
                      <a:endParaRPr lang="en-US" sz="1400" dirty="0"/>
                    </a:p>
                  </a:txBody>
                  <a:tcPr/>
                </a:tc>
                <a:extLst>
                  <a:ext uri="{0D108BD9-81ED-4DB2-BD59-A6C34878D82A}">
                    <a16:rowId xmlns:a16="http://schemas.microsoft.com/office/drawing/2014/main" val="3386672525"/>
                  </a:ext>
                </a:extLst>
              </a:tr>
            </a:tbl>
          </a:graphicData>
        </a:graphic>
      </p:graphicFrame>
      <p:graphicFrame>
        <p:nvGraphicFramePr>
          <p:cNvPr id="10" name="Table 12">
            <a:extLst>
              <a:ext uri="{FF2B5EF4-FFF2-40B4-BE49-F238E27FC236}">
                <a16:creationId xmlns:a16="http://schemas.microsoft.com/office/drawing/2014/main" id="{29361A45-8156-E985-FF21-48BADF0B5523}"/>
              </a:ext>
            </a:extLst>
          </p:cNvPr>
          <p:cNvGraphicFramePr>
            <a:graphicFrameLocks noGrp="1"/>
          </p:cNvGraphicFramePr>
          <p:nvPr>
            <p:extLst>
              <p:ext uri="{D42A27DB-BD31-4B8C-83A1-F6EECF244321}">
                <p14:modId xmlns:p14="http://schemas.microsoft.com/office/powerpoint/2010/main" val="2940894171"/>
              </p:ext>
            </p:extLst>
          </p:nvPr>
        </p:nvGraphicFramePr>
        <p:xfrm>
          <a:off x="8444574" y="4201838"/>
          <a:ext cx="1979386" cy="1483360"/>
        </p:xfrm>
        <a:graphic>
          <a:graphicData uri="http://schemas.openxmlformats.org/drawingml/2006/table">
            <a:tbl>
              <a:tblPr firstRow="1" bandRow="1">
                <a:tableStyleId>{5C22544A-7EE6-4342-B048-85BDC9FD1C3A}</a:tableStyleId>
              </a:tblPr>
              <a:tblGrid>
                <a:gridCol w="1979386">
                  <a:extLst>
                    <a:ext uri="{9D8B030D-6E8A-4147-A177-3AD203B41FA5}">
                      <a16:colId xmlns:a16="http://schemas.microsoft.com/office/drawing/2014/main" val="3753864386"/>
                    </a:ext>
                  </a:extLst>
                </a:gridCol>
              </a:tblGrid>
              <a:tr h="370840">
                <a:tc>
                  <a:txBody>
                    <a:bodyPr/>
                    <a:lstStyle/>
                    <a:p>
                      <a:r>
                        <a:rPr lang="en-US" sz="1600" dirty="0" err="1"/>
                        <a:t>Shipper_details</a:t>
                      </a:r>
                      <a:endParaRPr lang="en-US" sz="1600" dirty="0"/>
                    </a:p>
                  </a:txBody>
                  <a:tcPr/>
                </a:tc>
                <a:extLst>
                  <a:ext uri="{0D108BD9-81ED-4DB2-BD59-A6C34878D82A}">
                    <a16:rowId xmlns:a16="http://schemas.microsoft.com/office/drawing/2014/main" val="664974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shipper_id</a:t>
                      </a:r>
                      <a:endParaRPr lang="en-US" sz="1400" dirty="0"/>
                    </a:p>
                  </a:txBody>
                  <a:tcPr/>
                </a:tc>
                <a:extLst>
                  <a:ext uri="{0D108BD9-81ED-4DB2-BD59-A6C34878D82A}">
                    <a16:rowId xmlns:a16="http://schemas.microsoft.com/office/drawing/2014/main" val="2833806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shipper_name</a:t>
                      </a:r>
                      <a:endParaRPr lang="en-US" sz="1400" dirty="0"/>
                    </a:p>
                  </a:txBody>
                  <a:tcPr/>
                </a:tc>
                <a:extLst>
                  <a:ext uri="{0D108BD9-81ED-4DB2-BD59-A6C34878D82A}">
                    <a16:rowId xmlns:a16="http://schemas.microsoft.com/office/drawing/2014/main" val="3855980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shipper_contact_details</a:t>
                      </a:r>
                      <a:endParaRPr lang="en-US" sz="1400" dirty="0"/>
                    </a:p>
                  </a:txBody>
                  <a:tcPr/>
                </a:tc>
                <a:extLst>
                  <a:ext uri="{0D108BD9-81ED-4DB2-BD59-A6C34878D82A}">
                    <a16:rowId xmlns:a16="http://schemas.microsoft.com/office/drawing/2014/main" val="3051726932"/>
                  </a:ext>
                </a:extLst>
              </a:tr>
            </a:tbl>
          </a:graphicData>
        </a:graphic>
      </p:graphicFrame>
      <p:cxnSp>
        <p:nvCxnSpPr>
          <p:cNvPr id="12" name="Connector: Elbow 11">
            <a:extLst>
              <a:ext uri="{FF2B5EF4-FFF2-40B4-BE49-F238E27FC236}">
                <a16:creationId xmlns:a16="http://schemas.microsoft.com/office/drawing/2014/main" id="{BF2E9AE6-75F6-C6A7-69AE-E23D2E792570}"/>
              </a:ext>
            </a:extLst>
          </p:cNvPr>
          <p:cNvCxnSpPr/>
          <p:nvPr/>
        </p:nvCxnSpPr>
        <p:spPr>
          <a:xfrm flipV="1">
            <a:off x="3195882" y="1611086"/>
            <a:ext cx="1564277" cy="598714"/>
          </a:xfrm>
          <a:prstGeom prst="bentConnector3">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CB8556E-4E91-9046-C2E6-5147FF359F2B}"/>
              </a:ext>
            </a:extLst>
          </p:cNvPr>
          <p:cNvCxnSpPr/>
          <p:nvPr/>
        </p:nvCxnSpPr>
        <p:spPr>
          <a:xfrm flipV="1">
            <a:off x="6739544" y="1172802"/>
            <a:ext cx="1705030" cy="1211169"/>
          </a:xfrm>
          <a:prstGeom prst="bentConnector3">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DDDFFDF-E039-0D4B-1513-783A82C85C26}"/>
              </a:ext>
            </a:extLst>
          </p:cNvPr>
          <p:cNvCxnSpPr>
            <a:cxnSpLocks/>
          </p:cNvCxnSpPr>
          <p:nvPr/>
        </p:nvCxnSpPr>
        <p:spPr>
          <a:xfrm rot="16200000" flipH="1">
            <a:off x="6300110" y="3045280"/>
            <a:ext cx="2699657" cy="680354"/>
          </a:xfrm>
          <a:prstGeom prst="bentConnector3">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4B73DE1-FB36-3E06-287D-5914A96272E2}"/>
              </a:ext>
            </a:extLst>
          </p:cNvPr>
          <p:cNvCxnSpPr/>
          <p:nvPr/>
        </p:nvCxnSpPr>
        <p:spPr>
          <a:xfrm flipH="1">
            <a:off x="6739544" y="2035628"/>
            <a:ext cx="57021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1F96B0-CA88-C3C3-B07B-404F300972B4}"/>
              </a:ext>
            </a:extLst>
          </p:cNvPr>
          <p:cNvCxnSpPr>
            <a:cxnSpLocks/>
          </p:cNvCxnSpPr>
          <p:nvPr/>
        </p:nvCxnSpPr>
        <p:spPr>
          <a:xfrm flipH="1">
            <a:off x="7990115" y="4735286"/>
            <a:ext cx="454459"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3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7EBB7-2B28-1AF0-5C63-9D306236E318}"/>
              </a:ext>
            </a:extLst>
          </p:cNvPr>
          <p:cNvSpPr txBox="1"/>
          <p:nvPr/>
        </p:nvSpPr>
        <p:spPr>
          <a:xfrm>
            <a:off x="358338" y="314688"/>
            <a:ext cx="11605062"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Solving Problem statement with SQL quires:</a:t>
            </a:r>
          </a:p>
        </p:txBody>
      </p:sp>
      <p:sp>
        <p:nvSpPr>
          <p:cNvPr id="7" name="TextBox 6">
            <a:extLst>
              <a:ext uri="{FF2B5EF4-FFF2-40B4-BE49-F238E27FC236}">
                <a16:creationId xmlns:a16="http://schemas.microsoft.com/office/drawing/2014/main" id="{526030FB-29BE-F5B6-9534-FC077C4E4C7C}"/>
              </a:ext>
            </a:extLst>
          </p:cNvPr>
          <p:cNvSpPr txBox="1"/>
          <p:nvPr/>
        </p:nvSpPr>
        <p:spPr>
          <a:xfrm>
            <a:off x="358338" y="1131663"/>
            <a:ext cx="6978633" cy="369332"/>
          </a:xfrm>
          <a:prstGeom prst="rect">
            <a:avLst/>
          </a:prstGeom>
          <a:noFill/>
        </p:spPr>
        <p:txBody>
          <a:bodyPr wrap="square">
            <a:spAutoFit/>
          </a:bodyPr>
          <a:lstStyle/>
          <a:p>
            <a:r>
              <a:rPr lang="en-US" dirty="0">
                <a:solidFill>
                  <a:schemeClr val="accent4">
                    <a:lumMod val="50000"/>
                  </a:schemeClr>
                </a:solidFill>
              </a:rPr>
              <a:t>1. Total Sales</a:t>
            </a:r>
          </a:p>
        </p:txBody>
      </p:sp>
      <p:sp>
        <p:nvSpPr>
          <p:cNvPr id="14" name="Rectangle 13">
            <a:extLst>
              <a:ext uri="{FF2B5EF4-FFF2-40B4-BE49-F238E27FC236}">
                <a16:creationId xmlns:a16="http://schemas.microsoft.com/office/drawing/2014/main" id="{C02DAAD4-19BB-079D-03B3-C4AD00A74382}"/>
              </a:ext>
            </a:extLst>
          </p:cNvPr>
          <p:cNvSpPr/>
          <p:nvPr/>
        </p:nvSpPr>
        <p:spPr>
          <a:xfrm>
            <a:off x="6724467" y="4303153"/>
            <a:ext cx="4791074" cy="116554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total Sales by multiplying the car price with the quantity and discount, and then rounding the result"</a:t>
            </a:r>
            <a:endParaRPr lang="en-US" dirty="0"/>
          </a:p>
        </p:txBody>
      </p:sp>
      <p:sp>
        <p:nvSpPr>
          <p:cNvPr id="11" name="Rectangle 10">
            <a:extLst>
              <a:ext uri="{FF2B5EF4-FFF2-40B4-BE49-F238E27FC236}">
                <a16:creationId xmlns:a16="http://schemas.microsoft.com/office/drawing/2014/main" id="{BA3945A2-5431-5B8B-8EE9-9457AE7AD6DD}"/>
              </a:ext>
            </a:extLst>
          </p:cNvPr>
          <p:cNvSpPr/>
          <p:nvPr/>
        </p:nvSpPr>
        <p:spPr>
          <a:xfrm>
            <a:off x="6724467" y="1838503"/>
            <a:ext cx="4791074" cy="11655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“Total sales generated in year is </a:t>
            </a:r>
            <a:r>
              <a:rPr lang="en-US" dirty="0">
                <a:solidFill>
                  <a:schemeClr val="tx1"/>
                </a:solidFill>
                <a:latin typeface="Söhne"/>
              </a:rPr>
              <a:t>$48.61 Million</a:t>
            </a:r>
            <a:r>
              <a:rPr lang="en-US" b="0" i="0" dirty="0">
                <a:solidFill>
                  <a:schemeClr val="tx1"/>
                </a:solidFill>
                <a:effectLst/>
                <a:latin typeface="Söhne"/>
              </a:rPr>
              <a:t>”</a:t>
            </a:r>
            <a:endParaRPr lang="en-US" dirty="0">
              <a:solidFill>
                <a:schemeClr val="tx1"/>
              </a:solidFill>
            </a:endParaRPr>
          </a:p>
        </p:txBody>
      </p:sp>
      <p:pic>
        <p:nvPicPr>
          <p:cNvPr id="3" name="Picture 2">
            <a:extLst>
              <a:ext uri="{FF2B5EF4-FFF2-40B4-BE49-F238E27FC236}">
                <a16:creationId xmlns:a16="http://schemas.microsoft.com/office/drawing/2014/main" id="{3E58C88C-B7BF-8C71-6974-6063AB1795F4}"/>
              </a:ext>
            </a:extLst>
          </p:cNvPr>
          <p:cNvPicPr>
            <a:picLocks noChangeAspect="1"/>
          </p:cNvPicPr>
          <p:nvPr/>
        </p:nvPicPr>
        <p:blipFill>
          <a:blip r:embed="rId2"/>
          <a:stretch>
            <a:fillRect/>
          </a:stretch>
        </p:blipFill>
        <p:spPr>
          <a:xfrm>
            <a:off x="593868" y="2468682"/>
            <a:ext cx="5847884" cy="734668"/>
          </a:xfrm>
          <a:prstGeom prst="rect">
            <a:avLst/>
          </a:prstGeom>
        </p:spPr>
      </p:pic>
      <p:pic>
        <p:nvPicPr>
          <p:cNvPr id="8" name="Picture 7">
            <a:extLst>
              <a:ext uri="{FF2B5EF4-FFF2-40B4-BE49-F238E27FC236}">
                <a16:creationId xmlns:a16="http://schemas.microsoft.com/office/drawing/2014/main" id="{7859D264-431D-994B-03B9-BE2EBFCAF9A0}"/>
              </a:ext>
            </a:extLst>
          </p:cNvPr>
          <p:cNvPicPr>
            <a:picLocks noChangeAspect="1"/>
          </p:cNvPicPr>
          <p:nvPr/>
        </p:nvPicPr>
        <p:blipFill>
          <a:blip r:embed="rId3"/>
          <a:stretch>
            <a:fillRect/>
          </a:stretch>
        </p:blipFill>
        <p:spPr>
          <a:xfrm>
            <a:off x="593868" y="4303153"/>
            <a:ext cx="1811491" cy="670003"/>
          </a:xfrm>
          <a:prstGeom prst="rect">
            <a:avLst/>
          </a:prstGeom>
        </p:spPr>
      </p:pic>
    </p:spTree>
    <p:extLst>
      <p:ext uri="{BB962C8B-B14F-4D97-AF65-F5344CB8AC3E}">
        <p14:creationId xmlns:p14="http://schemas.microsoft.com/office/powerpoint/2010/main" val="132903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6030FB-29BE-F5B6-9534-FC077C4E4C7C}"/>
              </a:ext>
            </a:extLst>
          </p:cNvPr>
          <p:cNvSpPr txBox="1"/>
          <p:nvPr/>
        </p:nvSpPr>
        <p:spPr>
          <a:xfrm>
            <a:off x="477608" y="460552"/>
            <a:ext cx="6978633" cy="369332"/>
          </a:xfrm>
          <a:prstGeom prst="rect">
            <a:avLst/>
          </a:prstGeom>
          <a:noFill/>
        </p:spPr>
        <p:txBody>
          <a:bodyPr wrap="square">
            <a:spAutoFit/>
          </a:bodyPr>
          <a:lstStyle/>
          <a:p>
            <a:r>
              <a:rPr lang="en-US" dirty="0">
                <a:solidFill>
                  <a:schemeClr val="accent4">
                    <a:lumMod val="50000"/>
                  </a:schemeClr>
                </a:solidFill>
              </a:rPr>
              <a:t>2. Total number of order Received</a:t>
            </a:r>
          </a:p>
        </p:txBody>
      </p:sp>
      <p:sp>
        <p:nvSpPr>
          <p:cNvPr id="14" name="Rectangle 13">
            <a:extLst>
              <a:ext uri="{FF2B5EF4-FFF2-40B4-BE49-F238E27FC236}">
                <a16:creationId xmlns:a16="http://schemas.microsoft.com/office/drawing/2014/main" id="{C02DAAD4-19BB-079D-03B3-C4AD00A74382}"/>
              </a:ext>
            </a:extLst>
          </p:cNvPr>
          <p:cNvSpPr/>
          <p:nvPr/>
        </p:nvSpPr>
        <p:spPr>
          <a:xfrm>
            <a:off x="6724467" y="4303153"/>
            <a:ext cx="4791074" cy="116554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total number of orders by summing the quantity."</a:t>
            </a:r>
            <a:endParaRPr lang="en-US" dirty="0"/>
          </a:p>
        </p:txBody>
      </p:sp>
      <p:pic>
        <p:nvPicPr>
          <p:cNvPr id="6" name="Picture 5">
            <a:extLst>
              <a:ext uri="{FF2B5EF4-FFF2-40B4-BE49-F238E27FC236}">
                <a16:creationId xmlns:a16="http://schemas.microsoft.com/office/drawing/2014/main" id="{A47E0C9E-4A10-C3C3-98FC-531F08D5DD5F}"/>
              </a:ext>
            </a:extLst>
          </p:cNvPr>
          <p:cNvPicPr>
            <a:picLocks noChangeAspect="1"/>
          </p:cNvPicPr>
          <p:nvPr/>
        </p:nvPicPr>
        <p:blipFill>
          <a:blip r:embed="rId2"/>
          <a:stretch>
            <a:fillRect/>
          </a:stretch>
        </p:blipFill>
        <p:spPr>
          <a:xfrm>
            <a:off x="592999" y="4386245"/>
            <a:ext cx="2409773" cy="970760"/>
          </a:xfrm>
          <a:prstGeom prst="rect">
            <a:avLst/>
          </a:prstGeom>
        </p:spPr>
      </p:pic>
      <p:pic>
        <p:nvPicPr>
          <p:cNvPr id="10" name="Picture 9">
            <a:extLst>
              <a:ext uri="{FF2B5EF4-FFF2-40B4-BE49-F238E27FC236}">
                <a16:creationId xmlns:a16="http://schemas.microsoft.com/office/drawing/2014/main" id="{C4808F45-A2D8-1BEF-51BC-CA79E450001A}"/>
              </a:ext>
            </a:extLst>
          </p:cNvPr>
          <p:cNvPicPr>
            <a:picLocks noChangeAspect="1"/>
          </p:cNvPicPr>
          <p:nvPr/>
        </p:nvPicPr>
        <p:blipFill>
          <a:blip r:embed="rId3"/>
          <a:stretch>
            <a:fillRect/>
          </a:stretch>
        </p:blipFill>
        <p:spPr>
          <a:xfrm>
            <a:off x="592999" y="1918920"/>
            <a:ext cx="4332435" cy="777013"/>
          </a:xfrm>
          <a:prstGeom prst="rect">
            <a:avLst/>
          </a:prstGeom>
        </p:spPr>
      </p:pic>
      <p:sp>
        <p:nvSpPr>
          <p:cNvPr id="11" name="Rectangle 10">
            <a:extLst>
              <a:ext uri="{FF2B5EF4-FFF2-40B4-BE49-F238E27FC236}">
                <a16:creationId xmlns:a16="http://schemas.microsoft.com/office/drawing/2014/main" id="{BA3945A2-5431-5B8B-8EE9-9457AE7AD6DD}"/>
              </a:ext>
            </a:extLst>
          </p:cNvPr>
          <p:cNvSpPr/>
          <p:nvPr/>
        </p:nvSpPr>
        <p:spPr>
          <a:xfrm>
            <a:off x="6724467" y="1838503"/>
            <a:ext cx="4791074" cy="11655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a:rPr>
              <a:t>“Total number of order received in year is 1512”</a:t>
            </a:r>
            <a:endParaRPr lang="en-US" dirty="0">
              <a:solidFill>
                <a:schemeClr val="tx1"/>
              </a:solidFill>
            </a:endParaRPr>
          </a:p>
        </p:txBody>
      </p:sp>
    </p:spTree>
    <p:extLst>
      <p:ext uri="{BB962C8B-B14F-4D97-AF65-F5344CB8AC3E}">
        <p14:creationId xmlns:p14="http://schemas.microsoft.com/office/powerpoint/2010/main" val="282445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6030FB-29BE-F5B6-9534-FC077C4E4C7C}"/>
              </a:ext>
            </a:extLst>
          </p:cNvPr>
          <p:cNvSpPr txBox="1"/>
          <p:nvPr/>
        </p:nvSpPr>
        <p:spPr>
          <a:xfrm>
            <a:off x="536043" y="353466"/>
            <a:ext cx="6978633" cy="369332"/>
          </a:xfrm>
          <a:prstGeom prst="rect">
            <a:avLst/>
          </a:prstGeom>
          <a:noFill/>
        </p:spPr>
        <p:txBody>
          <a:bodyPr wrap="square">
            <a:spAutoFit/>
          </a:bodyPr>
          <a:lstStyle/>
          <a:p>
            <a:r>
              <a:rPr lang="en-US" dirty="0">
                <a:solidFill>
                  <a:schemeClr val="accent4">
                    <a:lumMod val="50000"/>
                  </a:schemeClr>
                </a:solidFill>
              </a:rPr>
              <a:t>3. Distribution percentage of customers across states</a:t>
            </a:r>
          </a:p>
        </p:txBody>
      </p:sp>
      <p:pic>
        <p:nvPicPr>
          <p:cNvPr id="9" name="Picture 8">
            <a:extLst>
              <a:ext uri="{FF2B5EF4-FFF2-40B4-BE49-F238E27FC236}">
                <a16:creationId xmlns:a16="http://schemas.microsoft.com/office/drawing/2014/main" id="{3D6967A8-FD03-7BFD-56C3-685BDC02A0B1}"/>
              </a:ext>
            </a:extLst>
          </p:cNvPr>
          <p:cNvPicPr>
            <a:picLocks noChangeAspect="1"/>
          </p:cNvPicPr>
          <p:nvPr/>
        </p:nvPicPr>
        <p:blipFill>
          <a:blip r:embed="rId2"/>
          <a:stretch>
            <a:fillRect/>
          </a:stretch>
        </p:blipFill>
        <p:spPr>
          <a:xfrm>
            <a:off x="536043" y="1204980"/>
            <a:ext cx="8996428" cy="1727772"/>
          </a:xfrm>
          <a:prstGeom prst="rect">
            <a:avLst/>
          </a:prstGeom>
        </p:spPr>
      </p:pic>
      <p:pic>
        <p:nvPicPr>
          <p:cNvPr id="13" name="Picture 12">
            <a:extLst>
              <a:ext uri="{FF2B5EF4-FFF2-40B4-BE49-F238E27FC236}">
                <a16:creationId xmlns:a16="http://schemas.microsoft.com/office/drawing/2014/main" id="{4E5C4C95-C68D-621A-CA31-8A3B472F04B3}"/>
              </a:ext>
            </a:extLst>
          </p:cNvPr>
          <p:cNvPicPr>
            <a:picLocks noChangeAspect="1"/>
          </p:cNvPicPr>
          <p:nvPr/>
        </p:nvPicPr>
        <p:blipFill>
          <a:blip r:embed="rId3"/>
          <a:stretch>
            <a:fillRect/>
          </a:stretch>
        </p:blipFill>
        <p:spPr>
          <a:xfrm>
            <a:off x="8388674" y="2310475"/>
            <a:ext cx="3500463" cy="4162335"/>
          </a:xfrm>
          <a:prstGeom prst="rect">
            <a:avLst/>
          </a:prstGeom>
        </p:spPr>
      </p:pic>
      <p:sp>
        <p:nvSpPr>
          <p:cNvPr id="14" name="Rectangle 13">
            <a:extLst>
              <a:ext uri="{FF2B5EF4-FFF2-40B4-BE49-F238E27FC236}">
                <a16:creationId xmlns:a16="http://schemas.microsoft.com/office/drawing/2014/main" id="{C02DAAD4-19BB-079D-03B3-C4AD00A74382}"/>
              </a:ext>
            </a:extLst>
          </p:cNvPr>
          <p:cNvSpPr/>
          <p:nvPr/>
        </p:nvSpPr>
        <p:spPr>
          <a:xfrm>
            <a:off x="536043" y="4391642"/>
            <a:ext cx="4953000" cy="192822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“To retrieve the state and the percentage of customers across each state, rounded to one decimal place, based on the count of orders compared to the total number of orders.</a:t>
            </a:r>
          </a:p>
          <a:p>
            <a:pPr algn="ctr"/>
            <a:r>
              <a:rPr lang="en-US" b="0" i="0" dirty="0">
                <a:solidFill>
                  <a:srgbClr val="D1D5DB"/>
                </a:solidFill>
                <a:effectLst/>
                <a:latin typeface="Söhne"/>
              </a:rPr>
              <a:t>The results are grouped by state and sorted in descending order”</a:t>
            </a:r>
            <a:endParaRPr lang="en-US" dirty="0"/>
          </a:p>
        </p:txBody>
      </p:sp>
    </p:spTree>
    <p:extLst>
      <p:ext uri="{BB962C8B-B14F-4D97-AF65-F5344CB8AC3E}">
        <p14:creationId xmlns:p14="http://schemas.microsoft.com/office/powerpoint/2010/main" val="297844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48D0A8-CCA5-0137-DCFD-3243ABCC82C9}"/>
              </a:ext>
            </a:extLst>
          </p:cNvPr>
          <p:cNvSpPr txBox="1"/>
          <p:nvPr/>
        </p:nvSpPr>
        <p:spPr>
          <a:xfrm>
            <a:off x="489857" y="685163"/>
            <a:ext cx="6096000" cy="369332"/>
          </a:xfrm>
          <a:prstGeom prst="rect">
            <a:avLst/>
          </a:prstGeom>
          <a:noFill/>
        </p:spPr>
        <p:txBody>
          <a:bodyPr wrap="square">
            <a:spAutoFit/>
          </a:bodyPr>
          <a:lstStyle/>
          <a:p>
            <a:r>
              <a:rPr lang="en-US" dirty="0">
                <a:solidFill>
                  <a:schemeClr val="accent4">
                    <a:lumMod val="50000"/>
                  </a:schemeClr>
                </a:solidFill>
              </a:rPr>
              <a:t>4. Average rating in each quarter</a:t>
            </a:r>
          </a:p>
        </p:txBody>
      </p:sp>
      <p:pic>
        <p:nvPicPr>
          <p:cNvPr id="6" name="Picture 5">
            <a:extLst>
              <a:ext uri="{FF2B5EF4-FFF2-40B4-BE49-F238E27FC236}">
                <a16:creationId xmlns:a16="http://schemas.microsoft.com/office/drawing/2014/main" id="{E26ECA87-267A-C7AA-005C-8F77B56F3261}"/>
              </a:ext>
            </a:extLst>
          </p:cNvPr>
          <p:cNvPicPr>
            <a:picLocks noChangeAspect="1"/>
          </p:cNvPicPr>
          <p:nvPr/>
        </p:nvPicPr>
        <p:blipFill>
          <a:blip r:embed="rId2"/>
          <a:stretch>
            <a:fillRect/>
          </a:stretch>
        </p:blipFill>
        <p:spPr>
          <a:xfrm>
            <a:off x="489857" y="1648474"/>
            <a:ext cx="4000529" cy="2652732"/>
          </a:xfrm>
          <a:prstGeom prst="rect">
            <a:avLst/>
          </a:prstGeom>
        </p:spPr>
      </p:pic>
      <p:pic>
        <p:nvPicPr>
          <p:cNvPr id="8" name="Picture 7">
            <a:extLst>
              <a:ext uri="{FF2B5EF4-FFF2-40B4-BE49-F238E27FC236}">
                <a16:creationId xmlns:a16="http://schemas.microsoft.com/office/drawing/2014/main" id="{D49B7D5E-E5F2-0629-3DEE-CBFF991AD0A3}"/>
              </a:ext>
            </a:extLst>
          </p:cNvPr>
          <p:cNvPicPr>
            <a:picLocks noChangeAspect="1"/>
          </p:cNvPicPr>
          <p:nvPr/>
        </p:nvPicPr>
        <p:blipFill>
          <a:blip r:embed="rId3"/>
          <a:stretch>
            <a:fillRect/>
          </a:stretch>
        </p:blipFill>
        <p:spPr>
          <a:xfrm>
            <a:off x="489857" y="4745635"/>
            <a:ext cx="3168160" cy="1624697"/>
          </a:xfrm>
          <a:prstGeom prst="rect">
            <a:avLst/>
          </a:prstGeom>
        </p:spPr>
      </p:pic>
      <p:sp>
        <p:nvSpPr>
          <p:cNvPr id="10" name="Rectangle 9">
            <a:extLst>
              <a:ext uri="{FF2B5EF4-FFF2-40B4-BE49-F238E27FC236}">
                <a16:creationId xmlns:a16="http://schemas.microsoft.com/office/drawing/2014/main" id="{4AACC27F-DD09-117E-792E-B1A7C8573096}"/>
              </a:ext>
            </a:extLst>
          </p:cNvPr>
          <p:cNvSpPr/>
          <p:nvPr/>
        </p:nvSpPr>
        <p:spPr>
          <a:xfrm>
            <a:off x="6585857" y="4279113"/>
            <a:ext cx="4953000" cy="17090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1D5DB"/>
                </a:solidFill>
                <a:effectLst/>
                <a:latin typeface="Söhne"/>
              </a:rPr>
              <a:t>"By utilizing a Common Table Expression (CTE) called '</a:t>
            </a:r>
            <a:r>
              <a:rPr lang="en-US" b="0" i="0" dirty="0" err="1">
                <a:solidFill>
                  <a:srgbClr val="D1D5DB"/>
                </a:solidFill>
                <a:effectLst/>
                <a:latin typeface="Söhne"/>
              </a:rPr>
              <a:t>rating_table</a:t>
            </a:r>
            <a:r>
              <a:rPr lang="en-US" b="0" i="0" dirty="0">
                <a:solidFill>
                  <a:srgbClr val="D1D5DB"/>
                </a:solidFill>
                <a:effectLst/>
                <a:latin typeface="Söhne"/>
              </a:rPr>
              <a:t>' with a rating scale for customer feedback, the average rating per quarter is calculated from the order data and rounded to one decimal place."</a:t>
            </a:r>
            <a:endParaRPr lang="en-US" dirty="0"/>
          </a:p>
        </p:txBody>
      </p:sp>
      <p:sp>
        <p:nvSpPr>
          <p:cNvPr id="12" name="Rectangle 11">
            <a:extLst>
              <a:ext uri="{FF2B5EF4-FFF2-40B4-BE49-F238E27FC236}">
                <a16:creationId xmlns:a16="http://schemas.microsoft.com/office/drawing/2014/main" id="{060AA8DD-1A1C-0181-3B04-B21FCFF8056A}"/>
              </a:ext>
            </a:extLst>
          </p:cNvPr>
          <p:cNvSpPr/>
          <p:nvPr/>
        </p:nvSpPr>
        <p:spPr>
          <a:xfrm>
            <a:off x="6585857" y="1146525"/>
            <a:ext cx="4953000" cy="99494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 decreasing rating by quarter could indicate a decline in customer satisfaction, potentially leading to lower customer retention and loyalty”</a:t>
            </a:r>
          </a:p>
        </p:txBody>
      </p:sp>
    </p:spTree>
    <p:extLst>
      <p:ext uri="{BB962C8B-B14F-4D97-AF65-F5344CB8AC3E}">
        <p14:creationId xmlns:p14="http://schemas.microsoft.com/office/powerpoint/2010/main" val="394888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1833</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Wadhawan</dc:creator>
  <cp:lastModifiedBy>Varun Wadhawan</cp:lastModifiedBy>
  <cp:revision>3</cp:revision>
  <dcterms:created xsi:type="dcterms:W3CDTF">2023-06-02T07:40:59Z</dcterms:created>
  <dcterms:modified xsi:type="dcterms:W3CDTF">2023-06-24T13:59:57Z</dcterms:modified>
</cp:coreProperties>
</file>