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0" r:id="rId4"/>
    <p:sldId id="297" r:id="rId5"/>
    <p:sldId id="262" r:id="rId6"/>
    <p:sldId id="263" r:id="rId7"/>
    <p:sldId id="276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Audiowid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457D7-A8FF-43C1-8AEC-0481770682F4}">
  <a:tblStyle styleId="{1CB457D7-A8FF-43C1-8AEC-048177068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9a6fa3be7_9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9a6fa3be7_9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9a6fa3be7_19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9a6fa3be7_19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010849" y="229628"/>
            <a:ext cx="736305" cy="30987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309122" y="416900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flipH="1">
            <a:off x="8260347" y="35843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 flipH="1">
            <a:off x="-416678" y="45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2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3" r:id="rId5"/>
    <p:sldLayoutId id="2147483664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7"/>
          <p:cNvGrpSpPr/>
          <p:nvPr/>
        </p:nvGrpSpPr>
        <p:grpSpPr>
          <a:xfrm>
            <a:off x="1435900" y="1278750"/>
            <a:ext cx="3671900" cy="826275"/>
            <a:chOff x="1435900" y="1278750"/>
            <a:chExt cx="3671900" cy="826275"/>
          </a:xfrm>
        </p:grpSpPr>
        <p:sp>
          <p:nvSpPr>
            <p:cNvPr id="270" name="Google Shape;270;p27"/>
            <p:cNvSpPr/>
            <p:nvPr/>
          </p:nvSpPr>
          <p:spPr>
            <a:xfrm>
              <a:off x="1435900" y="18859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1" name="Google Shape;271;p27"/>
            <p:cNvSpPr/>
            <p:nvPr/>
          </p:nvSpPr>
          <p:spPr>
            <a:xfrm>
              <a:off x="287180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2" name="Google Shape;272;p27"/>
            <p:cNvSpPr/>
            <p:nvPr/>
          </p:nvSpPr>
          <p:spPr>
            <a:xfrm>
              <a:off x="375525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" name="Google Shape;273;p27"/>
            <p:cNvSpPr/>
            <p:nvPr/>
          </p:nvSpPr>
          <p:spPr>
            <a:xfrm>
              <a:off x="4764900" y="127875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1837649" y="1377151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udiowide"/>
                <a:ea typeface="Audiowide"/>
                <a:cs typeface="Audiowide"/>
                <a:sym typeface="Audiowide"/>
              </a:rPr>
              <a:t>HANGMAN</a:t>
            </a:r>
            <a:br>
              <a:rPr lang="en-IN" dirty="0">
                <a:latin typeface="Audiowide"/>
                <a:ea typeface="Audiowide"/>
                <a:cs typeface="Audiowide"/>
                <a:sym typeface="Audiowide"/>
              </a:rPr>
            </a:br>
            <a:r>
              <a:rPr lang="en-IN" dirty="0">
                <a:latin typeface="Audiowide"/>
                <a:ea typeface="Audiowide"/>
                <a:cs typeface="Audiowide"/>
                <a:sym typeface="Audiowide"/>
              </a:rPr>
              <a:t> GAME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7"/>
          <p:cNvSpPr/>
          <p:nvPr/>
        </p:nvSpPr>
        <p:spPr>
          <a:xfrm>
            <a:off x="1729395" y="2124200"/>
            <a:ext cx="756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306" name="Google Shape;306;p27"/>
            <p:cNvSpPr/>
            <p:nvPr/>
          </p:nvSpPr>
          <p:spPr>
            <a:xfrm>
              <a:off x="1898556" y="4424091"/>
              <a:ext cx="463274" cy="372765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85902" y="4412442"/>
              <a:ext cx="485650" cy="393171"/>
            </a:xfrm>
            <a:custGeom>
              <a:avLst/>
              <a:gdLst/>
              <a:ahLst/>
              <a:cxnLst/>
              <a:rect l="l" t="t" r="r" b="b"/>
              <a:pathLst>
                <a:path w="11590" h="9383" extrusionOk="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24408" y="4406576"/>
              <a:ext cx="505093" cy="407795"/>
            </a:xfrm>
            <a:custGeom>
              <a:avLst/>
              <a:gdLst/>
              <a:ahLst/>
              <a:cxnLst/>
              <a:rect l="l" t="t" r="r" b="b"/>
              <a:pathLst>
                <a:path w="12054" h="9732" extrusionOk="0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11754" y="4396854"/>
              <a:ext cx="510959" cy="427238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26838" y="3189182"/>
              <a:ext cx="1461727" cy="1460721"/>
            </a:xfrm>
            <a:custGeom>
              <a:avLst/>
              <a:gdLst/>
              <a:ahLst/>
              <a:cxnLst/>
              <a:rect l="l" t="t" r="r" b="b"/>
              <a:pathLst>
                <a:path w="34884" h="34860" extrusionOk="0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125874" y="3258280"/>
              <a:ext cx="693905" cy="1334218"/>
            </a:xfrm>
            <a:custGeom>
              <a:avLst/>
              <a:gdLst/>
              <a:ahLst/>
              <a:cxnLst/>
              <a:rect l="l" t="t" r="r" b="b"/>
              <a:pathLst>
                <a:path w="16560" h="31841" extrusionOk="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057783" y="3179461"/>
              <a:ext cx="1538576" cy="148117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98556" y="4357927"/>
              <a:ext cx="322146" cy="300734"/>
            </a:xfrm>
            <a:custGeom>
              <a:avLst/>
              <a:gdLst/>
              <a:ahLst/>
              <a:cxnLst/>
              <a:rect l="l" t="t" r="r" b="b"/>
              <a:pathLst>
                <a:path w="7688" h="7177" extrusionOk="0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30735" y="3210595"/>
              <a:ext cx="1041319" cy="1425691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02684" y="4464024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355542" y="4142883"/>
              <a:ext cx="196607" cy="254977"/>
            </a:xfrm>
            <a:custGeom>
              <a:avLst/>
              <a:gdLst/>
              <a:ahLst/>
              <a:cxnLst/>
              <a:rect l="l" t="t" r="r" b="b"/>
              <a:pathLst>
                <a:path w="4692" h="6085" extrusionOk="0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550179" y="3376026"/>
              <a:ext cx="995561" cy="1026695"/>
            </a:xfrm>
            <a:custGeom>
              <a:avLst/>
              <a:gdLst/>
              <a:ahLst/>
              <a:cxnLst/>
              <a:rect l="l" t="t" r="r" b="b"/>
              <a:pathLst>
                <a:path w="23759" h="24502" extrusionOk="0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374021" y="4236284"/>
              <a:ext cx="401971" cy="210267"/>
            </a:xfrm>
            <a:custGeom>
              <a:avLst/>
              <a:gdLst/>
              <a:ahLst/>
              <a:cxnLst/>
              <a:rect l="l" t="t" r="r" b="b"/>
              <a:pathLst>
                <a:path w="9593" h="5018" extrusionOk="0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chemeClr val="accent5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165182" y="4368654"/>
              <a:ext cx="49696" cy="96376"/>
            </a:xfrm>
            <a:custGeom>
              <a:avLst/>
              <a:gdLst/>
              <a:ahLst/>
              <a:cxnLst/>
              <a:rect l="l" t="t" r="r" b="b"/>
              <a:pathLst>
                <a:path w="1186" h="2300" extrusionOk="0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782738" y="3920004"/>
              <a:ext cx="184958" cy="150891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avLst/>
              <a:gdLst/>
              <a:ahLst/>
              <a:cxnLst/>
              <a:rect l="l" t="t" r="r" b="b"/>
              <a:pathLst>
                <a:path w="3229" h="3601" extrusionOk="0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050369" y="3851912"/>
              <a:ext cx="90551" cy="89546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282928" y="3851912"/>
              <a:ext cx="89588" cy="89546"/>
            </a:xfrm>
            <a:custGeom>
              <a:avLst/>
              <a:gdLst/>
              <a:ahLst/>
              <a:cxnLst/>
              <a:rect l="l" t="t" r="r" b="b"/>
              <a:pathLst>
                <a:path w="2138" h="2137" extrusionOk="0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006581" y="3768191"/>
              <a:ext cx="178128" cy="29248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239140" y="3768191"/>
              <a:ext cx="177164" cy="29248"/>
            </a:xfrm>
            <a:custGeom>
              <a:avLst/>
              <a:gdLst/>
              <a:ahLst/>
              <a:cxnLst/>
              <a:rect l="l" t="t" r="r" b="b"/>
              <a:pathLst>
                <a:path w="4228" h="698" extrusionOk="0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184667" y="3983277"/>
              <a:ext cx="67170" cy="29248"/>
            </a:xfrm>
            <a:custGeom>
              <a:avLst/>
              <a:gdLst/>
              <a:ahLst/>
              <a:cxnLst/>
              <a:rect l="l" t="t" r="r" b="b"/>
              <a:pathLst>
                <a:path w="1603" h="698" extrusionOk="0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31700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06622" y="3403262"/>
              <a:ext cx="42" cy="36886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680580" y="3403262"/>
              <a:ext cx="42" cy="52068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754538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228075" y="3949210"/>
              <a:ext cx="195643" cy="255982"/>
            </a:xfrm>
            <a:custGeom>
              <a:avLst/>
              <a:gdLst/>
              <a:ahLst/>
              <a:cxnLst/>
              <a:rect l="l" t="t" r="r" b="b"/>
              <a:pathLst>
                <a:path w="4669" h="6109" extrusionOk="0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305929" y="3533663"/>
              <a:ext cx="91515" cy="122691"/>
            </a:xfrm>
            <a:custGeom>
              <a:avLst/>
              <a:gdLst/>
              <a:ahLst/>
              <a:cxnLst/>
              <a:rect l="l" t="t" r="r" b="b"/>
              <a:pathLst>
                <a:path w="2184" h="2928" extrusionOk="0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381815" y="3573596"/>
              <a:ext cx="64278" cy="82757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35" name="Google Shape;335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/>
          <p:nvPr/>
        </p:nvSpPr>
        <p:spPr>
          <a:xfrm>
            <a:off x="4105800" y="301542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4105800" y="159482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1406525" y="301542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406525" y="159482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6805075" y="301542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6805075" y="1594825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663850" y="626976"/>
            <a:ext cx="222474" cy="142092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</a:t>
            </a:r>
            <a:endParaRPr dirty="0"/>
          </a:p>
        </p:txBody>
      </p:sp>
      <p:sp>
        <p:nvSpPr>
          <p:cNvPr id="374" name="Google Shape;374;p29"/>
          <p:cNvSpPr/>
          <p:nvPr/>
        </p:nvSpPr>
        <p:spPr>
          <a:xfrm rot="5400000">
            <a:off x="6631012" y="21620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 rot="5400000">
            <a:off x="2445882" y="21620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VARUN</a:t>
            </a:r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002</a:t>
            </a:r>
            <a:endParaRPr dirty="0"/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NEHA SHETTY S</a:t>
            </a:r>
            <a:endParaRPr sz="1800" dirty="0"/>
          </a:p>
        </p:txBody>
      </p:sp>
      <p:sp>
        <p:nvSpPr>
          <p:cNvPr id="380" name="Google Shape;380;p29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LIKITHA A</a:t>
            </a:r>
            <a:endParaRPr sz="1800" dirty="0"/>
          </a:p>
        </p:txBody>
      </p:sp>
      <p:sp>
        <p:nvSpPr>
          <p:cNvPr id="382" name="Google Shape;382;p29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005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800" dirty="0"/>
              <a:t>KEERTHI J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9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MANSI SHEKAR</a:t>
            </a:r>
            <a:endParaRPr sz="1800" dirty="0"/>
          </a:p>
        </p:txBody>
      </p:sp>
      <p:sp>
        <p:nvSpPr>
          <p:cNvPr id="386" name="Google Shape;386;p29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006</a:t>
            </a:r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LAHARI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subTitle" idx="1"/>
          </p:nvPr>
        </p:nvSpPr>
        <p:spPr>
          <a:xfrm>
            <a:off x="0" y="139485"/>
            <a:ext cx="9143883" cy="360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Hangman is a classic word-guessing game where the player tries to guess a secret word one letter at a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This Python implementation of Hangman uses the concept of file handling, random word selection, and interactive user inputs.</a:t>
            </a:r>
            <a:endParaRPr sz="2400" dirty="0"/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8" y="3750590"/>
            <a:ext cx="1898534" cy="1392910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7377193" y="3750590"/>
            <a:ext cx="1766800" cy="1399219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248078-1C82-C5D8-C7F5-633A62D4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291234" cy="5447654"/>
          </a:xfrm>
        </p:spPr>
        <p:txBody>
          <a:bodyPr/>
          <a:lstStyle/>
          <a:p>
            <a:pPr algn="l"/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Program Flow</a:t>
            </a:r>
          </a:p>
          <a:p>
            <a:pPr algn="l"/>
            <a:r>
              <a:rPr lang="en-US" sz="2200" dirty="0"/>
              <a:t>• The game loads a list of words from the words.txt file.</a:t>
            </a:r>
          </a:p>
          <a:p>
            <a:pPr algn="l"/>
            <a:r>
              <a:rPr lang="en-US" sz="2200" dirty="0"/>
              <a:t>• A random word is selected from the list.</a:t>
            </a:r>
          </a:p>
          <a:p>
            <a:pPr algn="l"/>
            <a:r>
              <a:rPr lang="en-US" sz="2200" dirty="0"/>
              <a:t>• The player is given a certain number of chances (8 by default) to guess the secret word, one letter at a time.</a:t>
            </a:r>
          </a:p>
          <a:p>
            <a:pPr algn="l"/>
            <a:r>
              <a:rPr lang="en-US" sz="2200" dirty="0"/>
              <a:t>• After each guess, the program provides feedback:</a:t>
            </a:r>
          </a:p>
          <a:p>
            <a:pPr algn="l"/>
            <a:r>
              <a:rPr lang="en-US" sz="2200" dirty="0"/>
              <a:t>• If the guessed letter is in the secret word, the game displays the current progress (showing correctly guessed letters and underscores for remaining ones).</a:t>
            </a:r>
          </a:p>
          <a:p>
            <a:pPr algn="l"/>
            <a:r>
              <a:rPr lang="en-US" sz="2200" dirty="0"/>
              <a:t>• If the guessed letter is incorrect, the number of remaining guesses decreases.</a:t>
            </a:r>
          </a:p>
          <a:p>
            <a:pPr algn="l"/>
            <a:r>
              <a:rPr lang="en-US" sz="2200" dirty="0"/>
              <a:t>• The game ends when the player guesses the entire word or runs out of guesses.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356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/>
          <p:nvPr/>
        </p:nvSpPr>
        <p:spPr>
          <a:xfrm>
            <a:off x="5370473" y="633198"/>
            <a:ext cx="192881" cy="123208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37" name="Google Shape;537;p33"/>
          <p:cNvSpPr/>
          <p:nvPr/>
        </p:nvSpPr>
        <p:spPr>
          <a:xfrm>
            <a:off x="4315312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3260137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2629400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GAMES</a:t>
            </a:r>
            <a:endParaRPr/>
          </a:p>
        </p:txBody>
      </p:sp>
      <p:sp>
        <p:nvSpPr>
          <p:cNvPr id="541" name="Google Shape;541;p33"/>
          <p:cNvSpPr txBox="1"/>
          <p:nvPr/>
        </p:nvSpPr>
        <p:spPr>
          <a:xfrm>
            <a:off x="3541650" y="3088625"/>
            <a:ext cx="2060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COOKIE GAME</a:t>
            </a:r>
            <a:endParaRPr sz="2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2" name="Google Shape;542;p33"/>
          <p:cNvSpPr txBox="1"/>
          <p:nvPr/>
        </p:nvSpPr>
        <p:spPr>
          <a:xfrm>
            <a:off x="3769050" y="3717675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is the second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3" name="Google Shape;543;p33"/>
          <p:cNvSpPr txBox="1"/>
          <p:nvPr/>
        </p:nvSpPr>
        <p:spPr>
          <a:xfrm>
            <a:off x="1104900" y="3088600"/>
            <a:ext cx="2060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WALK AND STOP</a:t>
            </a:r>
            <a:endParaRPr sz="2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4" name="Google Shape;544;p33"/>
          <p:cNvSpPr txBox="1"/>
          <p:nvPr/>
        </p:nvSpPr>
        <p:spPr>
          <a:xfrm>
            <a:off x="1332300" y="3717663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actually a cold place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5" name="Google Shape;545;p33"/>
          <p:cNvSpPr txBox="1"/>
          <p:nvPr/>
        </p:nvSpPr>
        <p:spPr>
          <a:xfrm>
            <a:off x="5978400" y="3088600"/>
            <a:ext cx="2060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PULL THE ROPE</a:t>
            </a:r>
            <a:endParaRPr sz="2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6205800" y="3717663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660240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172890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416565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1485013" y="1201675"/>
            <a:ext cx="1300500" cy="54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START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1" name="Google Shape;551;p33"/>
          <p:cNvCxnSpPr>
            <a:stCxn id="550" idx="2"/>
            <a:endCxn id="548" idx="0"/>
          </p:cNvCxnSpPr>
          <p:nvPr/>
        </p:nvCxnSpPr>
        <p:spPr>
          <a:xfrm rot="-5400000" flipH="1">
            <a:off x="1927363" y="1956775"/>
            <a:ext cx="416400" cy="600"/>
          </a:xfrm>
          <a:prstGeom prst="bentConnector3">
            <a:avLst>
              <a:gd name="adj1" fmla="val 50015"/>
            </a:avLst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3"/>
          <p:cNvCxnSpPr>
            <a:stCxn id="548" idx="6"/>
            <a:endCxn id="553" idx="2"/>
          </p:cNvCxnSpPr>
          <p:nvPr/>
        </p:nvCxnSpPr>
        <p:spPr>
          <a:xfrm>
            <a:off x="2541600" y="2571750"/>
            <a:ext cx="580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33"/>
          <p:cNvCxnSpPr>
            <a:stCxn id="549" idx="6"/>
            <a:endCxn id="555" idx="2"/>
          </p:cNvCxnSpPr>
          <p:nvPr/>
        </p:nvCxnSpPr>
        <p:spPr>
          <a:xfrm>
            <a:off x="4978350" y="2571750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33"/>
          <p:cNvCxnSpPr>
            <a:stCxn id="547" idx="6"/>
          </p:cNvCxnSpPr>
          <p:nvPr/>
        </p:nvCxnSpPr>
        <p:spPr>
          <a:xfrm>
            <a:off x="7415100" y="2571750"/>
            <a:ext cx="1791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57" name="Google Shape;557;p33"/>
          <p:cNvGrpSpPr/>
          <p:nvPr/>
        </p:nvGrpSpPr>
        <p:grpSpPr>
          <a:xfrm rot="-2702269">
            <a:off x="1854139" y="2243964"/>
            <a:ext cx="562522" cy="558736"/>
            <a:chOff x="1190625" y="238225"/>
            <a:chExt cx="5251000" cy="5219100"/>
          </a:xfrm>
        </p:grpSpPr>
        <p:sp>
          <p:nvSpPr>
            <p:cNvPr id="558" name="Google Shape;558;p33"/>
            <p:cNvSpPr/>
            <p:nvPr/>
          </p:nvSpPr>
          <p:spPr>
            <a:xfrm>
              <a:off x="1612225" y="2134275"/>
              <a:ext cx="1825925" cy="1035575"/>
            </a:xfrm>
            <a:custGeom>
              <a:avLst/>
              <a:gdLst/>
              <a:ahLst/>
              <a:cxnLst/>
              <a:rect l="l" t="t" r="r" b="b"/>
              <a:pathLst>
                <a:path w="73037" h="41423" extrusionOk="0">
                  <a:moveTo>
                    <a:pt x="12064" y="0"/>
                  </a:moveTo>
                  <a:cubicBezTo>
                    <a:pt x="8809" y="0"/>
                    <a:pt x="5600" y="1487"/>
                    <a:pt x="3523" y="4301"/>
                  </a:cubicBezTo>
                  <a:cubicBezTo>
                    <a:pt x="0" y="9031"/>
                    <a:pt x="979" y="15685"/>
                    <a:pt x="5709" y="19208"/>
                  </a:cubicBezTo>
                  <a:cubicBezTo>
                    <a:pt x="21791" y="31180"/>
                    <a:pt x="43515" y="39889"/>
                    <a:pt x="61000" y="41390"/>
                  </a:cubicBezTo>
                  <a:cubicBezTo>
                    <a:pt x="61326" y="41422"/>
                    <a:pt x="61619" y="41422"/>
                    <a:pt x="61946" y="41422"/>
                  </a:cubicBezTo>
                  <a:cubicBezTo>
                    <a:pt x="67426" y="41422"/>
                    <a:pt x="72058" y="37247"/>
                    <a:pt x="72547" y="31702"/>
                  </a:cubicBezTo>
                  <a:cubicBezTo>
                    <a:pt x="73036" y="25830"/>
                    <a:pt x="68698" y="20676"/>
                    <a:pt x="62859" y="20154"/>
                  </a:cubicBezTo>
                  <a:cubicBezTo>
                    <a:pt x="49224" y="18980"/>
                    <a:pt x="31348" y="11738"/>
                    <a:pt x="18431" y="2115"/>
                  </a:cubicBezTo>
                  <a:cubicBezTo>
                    <a:pt x="16515" y="689"/>
                    <a:pt x="14279" y="0"/>
                    <a:pt x="12064" y="0"/>
                  </a:cubicBezTo>
                  <a:close/>
                </a:path>
              </a:pathLst>
            </a:custGeom>
            <a:solidFill>
              <a:srgbClr val="E2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174100" y="2541900"/>
              <a:ext cx="1264850" cy="627950"/>
            </a:xfrm>
            <a:custGeom>
              <a:avLst/>
              <a:gdLst/>
              <a:ahLst/>
              <a:cxnLst/>
              <a:rect l="l" t="t" r="r" b="b"/>
              <a:pathLst>
                <a:path w="50594" h="25118" extrusionOk="0">
                  <a:moveTo>
                    <a:pt x="23259" y="0"/>
                  </a:moveTo>
                  <a:lnTo>
                    <a:pt x="1" y="13211"/>
                  </a:lnTo>
                  <a:cubicBezTo>
                    <a:pt x="12722" y="19670"/>
                    <a:pt x="26618" y="24041"/>
                    <a:pt x="38525" y="25085"/>
                  </a:cubicBezTo>
                  <a:cubicBezTo>
                    <a:pt x="38851" y="25117"/>
                    <a:pt x="39144" y="25117"/>
                    <a:pt x="39471" y="25117"/>
                  </a:cubicBezTo>
                  <a:cubicBezTo>
                    <a:pt x="44951" y="25117"/>
                    <a:pt x="49583" y="20942"/>
                    <a:pt x="50072" y="15397"/>
                  </a:cubicBezTo>
                  <a:cubicBezTo>
                    <a:pt x="50594" y="9525"/>
                    <a:pt x="46223" y="4371"/>
                    <a:pt x="40384" y="3849"/>
                  </a:cubicBezTo>
                  <a:cubicBezTo>
                    <a:pt x="35132" y="3393"/>
                    <a:pt x="29228" y="2055"/>
                    <a:pt x="23259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241175" y="3431575"/>
              <a:ext cx="1429600" cy="1122975"/>
            </a:xfrm>
            <a:custGeom>
              <a:avLst/>
              <a:gdLst/>
              <a:ahLst/>
              <a:cxnLst/>
              <a:rect l="l" t="t" r="r" b="b"/>
              <a:pathLst>
                <a:path w="57184" h="44919" extrusionOk="0">
                  <a:moveTo>
                    <a:pt x="44990" y="0"/>
                  </a:moveTo>
                  <a:cubicBezTo>
                    <a:pt x="43154" y="0"/>
                    <a:pt x="41295" y="475"/>
                    <a:pt x="39601" y="1469"/>
                  </a:cubicBezTo>
                  <a:cubicBezTo>
                    <a:pt x="34871" y="4275"/>
                    <a:pt x="11254" y="19639"/>
                    <a:pt x="4143" y="26750"/>
                  </a:cubicBezTo>
                  <a:cubicBezTo>
                    <a:pt x="0" y="30892"/>
                    <a:pt x="0" y="37645"/>
                    <a:pt x="4143" y="41820"/>
                  </a:cubicBezTo>
                  <a:cubicBezTo>
                    <a:pt x="6231" y="43875"/>
                    <a:pt x="8971" y="44919"/>
                    <a:pt x="11678" y="44919"/>
                  </a:cubicBezTo>
                  <a:cubicBezTo>
                    <a:pt x="14418" y="44919"/>
                    <a:pt x="17158" y="43875"/>
                    <a:pt x="19214" y="41820"/>
                  </a:cubicBezTo>
                  <a:cubicBezTo>
                    <a:pt x="23715" y="37319"/>
                    <a:pt x="44298" y="23422"/>
                    <a:pt x="50431" y="19834"/>
                  </a:cubicBezTo>
                  <a:cubicBezTo>
                    <a:pt x="55487" y="16833"/>
                    <a:pt x="57183" y="10309"/>
                    <a:pt x="54182" y="5253"/>
                  </a:cubicBezTo>
                  <a:cubicBezTo>
                    <a:pt x="52186" y="1869"/>
                    <a:pt x="48633" y="0"/>
                    <a:pt x="44990" y="0"/>
                  </a:cubicBezTo>
                  <a:close/>
                </a:path>
              </a:pathLst>
            </a:custGeom>
            <a:solidFill>
              <a:srgbClr val="E2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741075" y="3431575"/>
              <a:ext cx="929700" cy="809025"/>
            </a:xfrm>
            <a:custGeom>
              <a:avLst/>
              <a:gdLst/>
              <a:ahLst/>
              <a:cxnLst/>
              <a:rect l="l" t="t" r="r" b="b"/>
              <a:pathLst>
                <a:path w="37188" h="32361" extrusionOk="0">
                  <a:moveTo>
                    <a:pt x="24994" y="0"/>
                  </a:moveTo>
                  <a:cubicBezTo>
                    <a:pt x="23158" y="0"/>
                    <a:pt x="21299" y="475"/>
                    <a:pt x="19605" y="1469"/>
                  </a:cubicBezTo>
                  <a:cubicBezTo>
                    <a:pt x="16930" y="3035"/>
                    <a:pt x="8318" y="8613"/>
                    <a:pt x="0" y="14419"/>
                  </a:cubicBezTo>
                  <a:cubicBezTo>
                    <a:pt x="3197" y="20813"/>
                    <a:pt x="7079" y="26815"/>
                    <a:pt x="11548" y="32360"/>
                  </a:cubicBezTo>
                  <a:cubicBezTo>
                    <a:pt x="18757" y="27272"/>
                    <a:pt x="26944" y="21889"/>
                    <a:pt x="30435" y="19834"/>
                  </a:cubicBezTo>
                  <a:cubicBezTo>
                    <a:pt x="35491" y="16833"/>
                    <a:pt x="37187" y="10309"/>
                    <a:pt x="34186" y="5253"/>
                  </a:cubicBezTo>
                  <a:cubicBezTo>
                    <a:pt x="32190" y="1869"/>
                    <a:pt x="28637" y="0"/>
                    <a:pt x="24994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447900" y="3220950"/>
              <a:ext cx="640200" cy="1946875"/>
            </a:xfrm>
            <a:custGeom>
              <a:avLst/>
              <a:gdLst/>
              <a:ahLst/>
              <a:cxnLst/>
              <a:rect l="l" t="t" r="r" b="b"/>
              <a:pathLst>
                <a:path w="25608" h="77875" extrusionOk="0">
                  <a:moveTo>
                    <a:pt x="11859" y="1"/>
                  </a:moveTo>
                  <a:cubicBezTo>
                    <a:pt x="10906" y="1"/>
                    <a:pt x="9936" y="130"/>
                    <a:pt x="8971" y="402"/>
                  </a:cubicBezTo>
                  <a:cubicBezTo>
                    <a:pt x="3328" y="1968"/>
                    <a:pt x="1" y="7872"/>
                    <a:pt x="1599" y="13515"/>
                  </a:cubicBezTo>
                  <a:cubicBezTo>
                    <a:pt x="4046" y="22322"/>
                    <a:pt x="2839" y="37099"/>
                    <a:pt x="1664" y="51387"/>
                  </a:cubicBezTo>
                  <a:cubicBezTo>
                    <a:pt x="1240" y="56443"/>
                    <a:pt x="816" y="61695"/>
                    <a:pt x="555" y="66653"/>
                  </a:cubicBezTo>
                  <a:cubicBezTo>
                    <a:pt x="262" y="72524"/>
                    <a:pt x="4763" y="77548"/>
                    <a:pt x="10635" y="77841"/>
                  </a:cubicBezTo>
                  <a:cubicBezTo>
                    <a:pt x="10831" y="77841"/>
                    <a:pt x="11026" y="77874"/>
                    <a:pt x="11222" y="77874"/>
                  </a:cubicBezTo>
                  <a:cubicBezTo>
                    <a:pt x="16833" y="77874"/>
                    <a:pt x="21530" y="73438"/>
                    <a:pt x="21856" y="67762"/>
                  </a:cubicBezTo>
                  <a:cubicBezTo>
                    <a:pt x="22084" y="63097"/>
                    <a:pt x="22476" y="58270"/>
                    <a:pt x="22900" y="53116"/>
                  </a:cubicBezTo>
                  <a:cubicBezTo>
                    <a:pt x="24237" y="36969"/>
                    <a:pt x="25607" y="20267"/>
                    <a:pt x="22117" y="7774"/>
                  </a:cubicBezTo>
                  <a:cubicBezTo>
                    <a:pt x="20790" y="3090"/>
                    <a:pt x="16519" y="1"/>
                    <a:pt x="11859" y="1"/>
                  </a:cubicBezTo>
                  <a:close/>
                </a:path>
              </a:pathLst>
            </a:custGeom>
            <a:solidFill>
              <a:srgbClr val="E2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447900" y="3220950"/>
              <a:ext cx="610850" cy="1677750"/>
            </a:xfrm>
            <a:custGeom>
              <a:avLst/>
              <a:gdLst/>
              <a:ahLst/>
              <a:cxnLst/>
              <a:rect l="l" t="t" r="r" b="b"/>
              <a:pathLst>
                <a:path w="24434" h="67110" extrusionOk="0">
                  <a:moveTo>
                    <a:pt x="11859" y="1"/>
                  </a:moveTo>
                  <a:cubicBezTo>
                    <a:pt x="10906" y="1"/>
                    <a:pt x="9936" y="130"/>
                    <a:pt x="8971" y="402"/>
                  </a:cubicBezTo>
                  <a:cubicBezTo>
                    <a:pt x="3328" y="1968"/>
                    <a:pt x="1" y="7872"/>
                    <a:pt x="1599" y="13515"/>
                  </a:cubicBezTo>
                  <a:cubicBezTo>
                    <a:pt x="4046" y="22322"/>
                    <a:pt x="2839" y="37099"/>
                    <a:pt x="1664" y="51387"/>
                  </a:cubicBezTo>
                  <a:cubicBezTo>
                    <a:pt x="1240" y="56443"/>
                    <a:pt x="816" y="61695"/>
                    <a:pt x="555" y="66653"/>
                  </a:cubicBezTo>
                  <a:cubicBezTo>
                    <a:pt x="555" y="66816"/>
                    <a:pt x="555" y="66946"/>
                    <a:pt x="555" y="67110"/>
                  </a:cubicBezTo>
                  <a:cubicBezTo>
                    <a:pt x="3491" y="65218"/>
                    <a:pt x="6003" y="62608"/>
                    <a:pt x="7797" y="59444"/>
                  </a:cubicBezTo>
                  <a:lnTo>
                    <a:pt x="24270" y="30445"/>
                  </a:lnTo>
                  <a:cubicBezTo>
                    <a:pt x="24433" y="22192"/>
                    <a:pt x="23944" y="14396"/>
                    <a:pt x="22117" y="7774"/>
                  </a:cubicBezTo>
                  <a:cubicBezTo>
                    <a:pt x="20790" y="3090"/>
                    <a:pt x="16519" y="1"/>
                    <a:pt x="11859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2056675" y="4015300"/>
              <a:ext cx="1185750" cy="1365350"/>
            </a:xfrm>
            <a:custGeom>
              <a:avLst/>
              <a:gdLst/>
              <a:ahLst/>
              <a:cxnLst/>
              <a:rect l="l" t="t" r="r" b="b"/>
              <a:pathLst>
                <a:path w="47430" h="54614" extrusionOk="0">
                  <a:moveTo>
                    <a:pt x="35731" y="0"/>
                  </a:moveTo>
                  <a:cubicBezTo>
                    <a:pt x="33003" y="0"/>
                    <a:pt x="30272" y="1036"/>
                    <a:pt x="28184" y="3107"/>
                  </a:cubicBezTo>
                  <a:cubicBezTo>
                    <a:pt x="19801" y="11523"/>
                    <a:pt x="7960" y="26202"/>
                    <a:pt x="2284" y="39870"/>
                  </a:cubicBezTo>
                  <a:cubicBezTo>
                    <a:pt x="0" y="45317"/>
                    <a:pt x="2577" y="51548"/>
                    <a:pt x="8025" y="53798"/>
                  </a:cubicBezTo>
                  <a:cubicBezTo>
                    <a:pt x="9362" y="54353"/>
                    <a:pt x="10732" y="54614"/>
                    <a:pt x="12102" y="54614"/>
                  </a:cubicBezTo>
                  <a:cubicBezTo>
                    <a:pt x="16278" y="54614"/>
                    <a:pt x="20257" y="52135"/>
                    <a:pt x="21953" y="48057"/>
                  </a:cubicBezTo>
                  <a:cubicBezTo>
                    <a:pt x="26161" y="37945"/>
                    <a:pt x="35686" y="25778"/>
                    <a:pt x="43254" y="18177"/>
                  </a:cubicBezTo>
                  <a:cubicBezTo>
                    <a:pt x="47430" y="14035"/>
                    <a:pt x="47430" y="7282"/>
                    <a:pt x="43254" y="3107"/>
                  </a:cubicBezTo>
                  <a:cubicBezTo>
                    <a:pt x="41183" y="1036"/>
                    <a:pt x="38459" y="0"/>
                    <a:pt x="35731" y="0"/>
                  </a:cubicBezTo>
                  <a:close/>
                </a:path>
              </a:pathLst>
            </a:custGeom>
            <a:solidFill>
              <a:srgbClr val="E2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359225" y="4015300"/>
              <a:ext cx="883200" cy="862200"/>
            </a:xfrm>
            <a:custGeom>
              <a:avLst/>
              <a:gdLst/>
              <a:ahLst/>
              <a:cxnLst/>
              <a:rect l="l" t="t" r="r" b="b"/>
              <a:pathLst>
                <a:path w="35328" h="34488" extrusionOk="0">
                  <a:moveTo>
                    <a:pt x="23629" y="0"/>
                  </a:moveTo>
                  <a:cubicBezTo>
                    <a:pt x="20901" y="0"/>
                    <a:pt x="18170" y="1036"/>
                    <a:pt x="16082" y="3107"/>
                  </a:cubicBezTo>
                  <a:cubicBezTo>
                    <a:pt x="11254" y="7967"/>
                    <a:pt x="5285" y="14883"/>
                    <a:pt x="0" y="22516"/>
                  </a:cubicBezTo>
                  <a:cubicBezTo>
                    <a:pt x="5383" y="27083"/>
                    <a:pt x="11287" y="31095"/>
                    <a:pt x="17582" y="34487"/>
                  </a:cubicBezTo>
                  <a:cubicBezTo>
                    <a:pt x="21856" y="28387"/>
                    <a:pt x="26814" y="22516"/>
                    <a:pt x="31152" y="18177"/>
                  </a:cubicBezTo>
                  <a:cubicBezTo>
                    <a:pt x="35328" y="14035"/>
                    <a:pt x="35328" y="7282"/>
                    <a:pt x="31152" y="3107"/>
                  </a:cubicBezTo>
                  <a:cubicBezTo>
                    <a:pt x="29081" y="1036"/>
                    <a:pt x="26357" y="0"/>
                    <a:pt x="23629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872375" y="2494600"/>
              <a:ext cx="2280950" cy="2242225"/>
            </a:xfrm>
            <a:custGeom>
              <a:avLst/>
              <a:gdLst/>
              <a:ahLst/>
              <a:cxnLst/>
              <a:rect l="l" t="t" r="r" b="b"/>
              <a:pathLst>
                <a:path w="91238" h="89689" extrusionOk="0">
                  <a:moveTo>
                    <a:pt x="59173" y="0"/>
                  </a:moveTo>
                  <a:lnTo>
                    <a:pt x="7731" y="29260"/>
                  </a:lnTo>
                  <a:cubicBezTo>
                    <a:pt x="2186" y="32392"/>
                    <a:pt x="0" y="39274"/>
                    <a:pt x="2708" y="45048"/>
                  </a:cubicBezTo>
                  <a:cubicBezTo>
                    <a:pt x="11646" y="64196"/>
                    <a:pt x="27042" y="79593"/>
                    <a:pt x="46157" y="88530"/>
                  </a:cubicBezTo>
                  <a:cubicBezTo>
                    <a:pt x="47840" y="89315"/>
                    <a:pt x="49613" y="89689"/>
                    <a:pt x="51360" y="89689"/>
                  </a:cubicBezTo>
                  <a:cubicBezTo>
                    <a:pt x="55638" y="89689"/>
                    <a:pt x="59754" y="87445"/>
                    <a:pt x="61978" y="83507"/>
                  </a:cubicBezTo>
                  <a:lnTo>
                    <a:pt x="91238" y="32065"/>
                  </a:lnTo>
                  <a:lnTo>
                    <a:pt x="59173" y="0"/>
                  </a:lnTo>
                  <a:close/>
                </a:path>
              </a:pathLst>
            </a:custGeom>
            <a:solidFill>
              <a:srgbClr val="E88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872375" y="2494600"/>
              <a:ext cx="2280950" cy="2242225"/>
            </a:xfrm>
            <a:custGeom>
              <a:avLst/>
              <a:gdLst/>
              <a:ahLst/>
              <a:cxnLst/>
              <a:rect l="l" t="t" r="r" b="b"/>
              <a:pathLst>
                <a:path w="91238" h="89689" extrusionOk="0">
                  <a:moveTo>
                    <a:pt x="59173" y="0"/>
                  </a:moveTo>
                  <a:lnTo>
                    <a:pt x="7731" y="29260"/>
                  </a:lnTo>
                  <a:cubicBezTo>
                    <a:pt x="2186" y="32392"/>
                    <a:pt x="0" y="39274"/>
                    <a:pt x="2708" y="45048"/>
                  </a:cubicBezTo>
                  <a:cubicBezTo>
                    <a:pt x="11646" y="64196"/>
                    <a:pt x="27042" y="79593"/>
                    <a:pt x="46157" y="88530"/>
                  </a:cubicBezTo>
                  <a:cubicBezTo>
                    <a:pt x="47840" y="89315"/>
                    <a:pt x="49613" y="89689"/>
                    <a:pt x="51360" y="89689"/>
                  </a:cubicBezTo>
                  <a:cubicBezTo>
                    <a:pt x="55638" y="89689"/>
                    <a:pt x="59754" y="87445"/>
                    <a:pt x="61978" y="83507"/>
                  </a:cubicBezTo>
                  <a:lnTo>
                    <a:pt x="91238" y="32065"/>
                  </a:lnTo>
                  <a:lnTo>
                    <a:pt x="59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872375" y="3142100"/>
              <a:ext cx="1633450" cy="1594725"/>
            </a:xfrm>
            <a:custGeom>
              <a:avLst/>
              <a:gdLst/>
              <a:ahLst/>
              <a:cxnLst/>
              <a:rect l="l" t="t" r="r" b="b"/>
              <a:pathLst>
                <a:path w="65338" h="63789" extrusionOk="0">
                  <a:moveTo>
                    <a:pt x="13635" y="0"/>
                  </a:moveTo>
                  <a:lnTo>
                    <a:pt x="7731" y="3360"/>
                  </a:lnTo>
                  <a:cubicBezTo>
                    <a:pt x="2186" y="6492"/>
                    <a:pt x="0" y="13374"/>
                    <a:pt x="2708" y="19148"/>
                  </a:cubicBezTo>
                  <a:cubicBezTo>
                    <a:pt x="11646" y="38296"/>
                    <a:pt x="27042" y="53693"/>
                    <a:pt x="46157" y="62630"/>
                  </a:cubicBezTo>
                  <a:cubicBezTo>
                    <a:pt x="47840" y="63415"/>
                    <a:pt x="49613" y="63789"/>
                    <a:pt x="51360" y="63789"/>
                  </a:cubicBezTo>
                  <a:cubicBezTo>
                    <a:pt x="55638" y="63789"/>
                    <a:pt x="59754" y="61545"/>
                    <a:pt x="61978" y="57607"/>
                  </a:cubicBezTo>
                  <a:lnTo>
                    <a:pt x="65338" y="51703"/>
                  </a:lnTo>
                  <a:cubicBezTo>
                    <a:pt x="55911" y="38394"/>
                    <a:pt x="43972" y="45766"/>
                    <a:pt x="31772" y="33566"/>
                  </a:cubicBezTo>
                  <a:cubicBezTo>
                    <a:pt x="19572" y="21366"/>
                    <a:pt x="26944" y="9427"/>
                    <a:pt x="13635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215500" y="314700"/>
              <a:ext cx="1113975" cy="1202950"/>
            </a:xfrm>
            <a:custGeom>
              <a:avLst/>
              <a:gdLst/>
              <a:ahLst/>
              <a:cxnLst/>
              <a:rect l="l" t="t" r="r" b="b"/>
              <a:pathLst>
                <a:path w="44559" h="48118" extrusionOk="0">
                  <a:moveTo>
                    <a:pt x="11856" y="0"/>
                  </a:moveTo>
                  <a:cubicBezTo>
                    <a:pt x="9557" y="0"/>
                    <a:pt x="7344" y="1311"/>
                    <a:pt x="6296" y="3526"/>
                  </a:cubicBezTo>
                  <a:lnTo>
                    <a:pt x="1566" y="13671"/>
                  </a:lnTo>
                  <a:cubicBezTo>
                    <a:pt x="0" y="17063"/>
                    <a:pt x="1762" y="21010"/>
                    <a:pt x="5317" y="22120"/>
                  </a:cubicBezTo>
                  <a:cubicBezTo>
                    <a:pt x="17680" y="25871"/>
                    <a:pt x="31478" y="40256"/>
                    <a:pt x="33631" y="48118"/>
                  </a:cubicBezTo>
                  <a:lnTo>
                    <a:pt x="43580" y="43257"/>
                  </a:lnTo>
                  <a:cubicBezTo>
                    <a:pt x="44559" y="27534"/>
                    <a:pt x="34675" y="9887"/>
                    <a:pt x="14385" y="558"/>
                  </a:cubicBezTo>
                  <a:cubicBezTo>
                    <a:pt x="13567" y="179"/>
                    <a:pt x="12706" y="0"/>
                    <a:pt x="11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717825" y="1024900"/>
              <a:ext cx="684250" cy="636250"/>
            </a:xfrm>
            <a:custGeom>
              <a:avLst/>
              <a:gdLst/>
              <a:ahLst/>
              <a:cxnLst/>
              <a:rect l="l" t="t" r="r" b="b"/>
              <a:pathLst>
                <a:path w="27370" h="25450" extrusionOk="0">
                  <a:moveTo>
                    <a:pt x="13721" y="0"/>
                  </a:moveTo>
                  <a:cubicBezTo>
                    <a:pt x="13037" y="0"/>
                    <a:pt x="12344" y="56"/>
                    <a:pt x="11646" y="170"/>
                  </a:cubicBezTo>
                  <a:cubicBezTo>
                    <a:pt x="4731" y="1279"/>
                    <a:pt x="1" y="7803"/>
                    <a:pt x="1143" y="14751"/>
                  </a:cubicBezTo>
                  <a:cubicBezTo>
                    <a:pt x="2143" y="21015"/>
                    <a:pt x="7543" y="25450"/>
                    <a:pt x="13688" y="25450"/>
                  </a:cubicBezTo>
                  <a:cubicBezTo>
                    <a:pt x="14359" y="25450"/>
                    <a:pt x="15040" y="25397"/>
                    <a:pt x="15724" y="25288"/>
                  </a:cubicBezTo>
                  <a:cubicBezTo>
                    <a:pt x="22672" y="24146"/>
                    <a:pt x="27369" y="17622"/>
                    <a:pt x="26260" y="10674"/>
                  </a:cubicBezTo>
                  <a:cubicBezTo>
                    <a:pt x="25233" y="4453"/>
                    <a:pt x="19850" y="0"/>
                    <a:pt x="1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130275" y="2341250"/>
              <a:ext cx="1224075" cy="1066400"/>
            </a:xfrm>
            <a:custGeom>
              <a:avLst/>
              <a:gdLst/>
              <a:ahLst/>
              <a:cxnLst/>
              <a:rect l="l" t="t" r="r" b="b"/>
              <a:pathLst>
                <a:path w="48963" h="42656" extrusionOk="0">
                  <a:moveTo>
                    <a:pt x="6998" y="1"/>
                  </a:moveTo>
                  <a:cubicBezTo>
                    <a:pt x="6283" y="1"/>
                    <a:pt x="5570" y="23"/>
                    <a:pt x="4861" y="67"/>
                  </a:cubicBezTo>
                  <a:lnTo>
                    <a:pt x="1" y="10016"/>
                  </a:lnTo>
                  <a:cubicBezTo>
                    <a:pt x="7862" y="12169"/>
                    <a:pt x="22247" y="25967"/>
                    <a:pt x="25999" y="38297"/>
                  </a:cubicBezTo>
                  <a:cubicBezTo>
                    <a:pt x="26831" y="40991"/>
                    <a:pt x="29263" y="42655"/>
                    <a:pt x="31859" y="42655"/>
                  </a:cubicBezTo>
                  <a:cubicBezTo>
                    <a:pt x="32721" y="42655"/>
                    <a:pt x="33601" y="42472"/>
                    <a:pt x="34447" y="42081"/>
                  </a:cubicBezTo>
                  <a:lnTo>
                    <a:pt x="44592" y="37351"/>
                  </a:lnTo>
                  <a:cubicBezTo>
                    <a:pt x="47626" y="35916"/>
                    <a:pt x="48963" y="32295"/>
                    <a:pt x="47560" y="29262"/>
                  </a:cubicBezTo>
                  <a:cubicBezTo>
                    <a:pt x="38652" y="9887"/>
                    <a:pt x="22158" y="1"/>
                    <a:pt x="6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962275" y="2269350"/>
              <a:ext cx="684225" cy="636250"/>
            </a:xfrm>
            <a:custGeom>
              <a:avLst/>
              <a:gdLst/>
              <a:ahLst/>
              <a:cxnLst/>
              <a:rect l="l" t="t" r="r" b="b"/>
              <a:pathLst>
                <a:path w="27369" h="25450" extrusionOk="0">
                  <a:moveTo>
                    <a:pt x="13657" y="0"/>
                  </a:moveTo>
                  <a:cubicBezTo>
                    <a:pt x="7547" y="0"/>
                    <a:pt x="2140" y="4453"/>
                    <a:pt x="1143" y="10674"/>
                  </a:cubicBezTo>
                  <a:cubicBezTo>
                    <a:pt x="1" y="17622"/>
                    <a:pt x="4731" y="24146"/>
                    <a:pt x="11646" y="25287"/>
                  </a:cubicBezTo>
                  <a:cubicBezTo>
                    <a:pt x="12330" y="25397"/>
                    <a:pt x="13010" y="25450"/>
                    <a:pt x="13682" y="25450"/>
                  </a:cubicBezTo>
                  <a:cubicBezTo>
                    <a:pt x="19827" y="25450"/>
                    <a:pt x="25231" y="21015"/>
                    <a:pt x="26260" y="14751"/>
                  </a:cubicBezTo>
                  <a:cubicBezTo>
                    <a:pt x="27369" y="7836"/>
                    <a:pt x="22672" y="1279"/>
                    <a:pt x="15724" y="170"/>
                  </a:cubicBezTo>
                  <a:cubicBezTo>
                    <a:pt x="15029" y="56"/>
                    <a:pt x="14339" y="0"/>
                    <a:pt x="1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034450" y="1291950"/>
              <a:ext cx="2450600" cy="2192475"/>
            </a:xfrm>
            <a:custGeom>
              <a:avLst/>
              <a:gdLst/>
              <a:ahLst/>
              <a:cxnLst/>
              <a:rect l="l" t="t" r="r" b="b"/>
              <a:pathLst>
                <a:path w="98024" h="87699" extrusionOk="0">
                  <a:moveTo>
                    <a:pt x="42598" y="0"/>
                  </a:moveTo>
                  <a:cubicBezTo>
                    <a:pt x="32553" y="0"/>
                    <a:pt x="22974" y="3506"/>
                    <a:pt x="15821" y="10659"/>
                  </a:cubicBezTo>
                  <a:cubicBezTo>
                    <a:pt x="1" y="26479"/>
                    <a:pt x="2023" y="54173"/>
                    <a:pt x="20355" y="72506"/>
                  </a:cubicBezTo>
                  <a:cubicBezTo>
                    <a:pt x="30382" y="82550"/>
                    <a:pt x="43228" y="87698"/>
                    <a:pt x="55396" y="87698"/>
                  </a:cubicBezTo>
                  <a:cubicBezTo>
                    <a:pt x="65438" y="87698"/>
                    <a:pt x="75017" y="84193"/>
                    <a:pt x="82170" y="77040"/>
                  </a:cubicBezTo>
                  <a:cubicBezTo>
                    <a:pt x="98023" y="61187"/>
                    <a:pt x="96001" y="33525"/>
                    <a:pt x="77668" y="15193"/>
                  </a:cubicBezTo>
                  <a:cubicBezTo>
                    <a:pt x="67624" y="5149"/>
                    <a:pt x="54770" y="0"/>
                    <a:pt x="42598" y="0"/>
                  </a:cubicBezTo>
                  <a:close/>
                </a:path>
              </a:pathLst>
            </a:custGeom>
            <a:solidFill>
              <a:srgbClr val="E2B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034450" y="1343925"/>
              <a:ext cx="1103400" cy="2104000"/>
            </a:xfrm>
            <a:custGeom>
              <a:avLst/>
              <a:gdLst/>
              <a:ahLst/>
              <a:cxnLst/>
              <a:rect l="l" t="t" r="r" b="b"/>
              <a:pathLst>
                <a:path w="44136" h="84160" extrusionOk="0">
                  <a:moveTo>
                    <a:pt x="29652" y="1"/>
                  </a:moveTo>
                  <a:lnTo>
                    <a:pt x="29652" y="1"/>
                  </a:lnTo>
                  <a:cubicBezTo>
                    <a:pt x="24531" y="1762"/>
                    <a:pt x="19801" y="4600"/>
                    <a:pt x="15821" y="8580"/>
                  </a:cubicBezTo>
                  <a:cubicBezTo>
                    <a:pt x="1" y="24400"/>
                    <a:pt x="2023" y="52094"/>
                    <a:pt x="20355" y="70427"/>
                  </a:cubicBezTo>
                  <a:cubicBezTo>
                    <a:pt x="27336" y="77375"/>
                    <a:pt x="35621" y="81974"/>
                    <a:pt x="44135" y="84160"/>
                  </a:cubicBezTo>
                  <a:cubicBezTo>
                    <a:pt x="17517" y="63414"/>
                    <a:pt x="19899" y="22932"/>
                    <a:pt x="29652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571875" y="1291550"/>
              <a:ext cx="1897675" cy="1784525"/>
            </a:xfrm>
            <a:custGeom>
              <a:avLst/>
              <a:gdLst/>
              <a:ahLst/>
              <a:cxnLst/>
              <a:rect l="l" t="t" r="r" b="b"/>
              <a:pathLst>
                <a:path w="75907" h="71381" extrusionOk="0">
                  <a:moveTo>
                    <a:pt x="21129" y="1"/>
                  </a:moveTo>
                  <a:cubicBezTo>
                    <a:pt x="13540" y="1"/>
                    <a:pt x="6214" y="2003"/>
                    <a:pt x="0" y="6075"/>
                  </a:cubicBezTo>
                  <a:cubicBezTo>
                    <a:pt x="8905" y="17035"/>
                    <a:pt x="27172" y="26299"/>
                    <a:pt x="43123" y="28257"/>
                  </a:cubicBezTo>
                  <a:cubicBezTo>
                    <a:pt x="45081" y="44208"/>
                    <a:pt x="54345" y="62475"/>
                    <a:pt x="65305" y="71380"/>
                  </a:cubicBezTo>
                  <a:cubicBezTo>
                    <a:pt x="75906" y="55201"/>
                    <a:pt x="72481" y="31486"/>
                    <a:pt x="56171" y="15176"/>
                  </a:cubicBezTo>
                  <a:cubicBezTo>
                    <a:pt x="46146" y="5151"/>
                    <a:pt x="33299" y="1"/>
                    <a:pt x="21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345975" y="1931775"/>
              <a:ext cx="485250" cy="430375"/>
            </a:xfrm>
            <a:custGeom>
              <a:avLst/>
              <a:gdLst/>
              <a:ahLst/>
              <a:cxnLst/>
              <a:rect l="l" t="t" r="r" b="b"/>
              <a:pathLst>
                <a:path w="19410" h="17215" extrusionOk="0">
                  <a:moveTo>
                    <a:pt x="7784" y="1"/>
                  </a:moveTo>
                  <a:cubicBezTo>
                    <a:pt x="5948" y="1"/>
                    <a:pt x="4236" y="612"/>
                    <a:pt x="2969" y="1865"/>
                  </a:cubicBezTo>
                  <a:cubicBezTo>
                    <a:pt x="0" y="4833"/>
                    <a:pt x="620" y="10248"/>
                    <a:pt x="4339" y="13967"/>
                  </a:cubicBezTo>
                  <a:cubicBezTo>
                    <a:pt x="6473" y="16101"/>
                    <a:pt x="9167" y="17215"/>
                    <a:pt x="11635" y="17215"/>
                  </a:cubicBezTo>
                  <a:cubicBezTo>
                    <a:pt x="13468" y="17215"/>
                    <a:pt x="15176" y="16601"/>
                    <a:pt x="16441" y="15337"/>
                  </a:cubicBezTo>
                  <a:cubicBezTo>
                    <a:pt x="19409" y="12368"/>
                    <a:pt x="18789" y="6953"/>
                    <a:pt x="15071" y="3235"/>
                  </a:cubicBezTo>
                  <a:cubicBezTo>
                    <a:pt x="12939" y="1103"/>
                    <a:pt x="10250" y="1"/>
                    <a:pt x="7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258500" y="2843975"/>
              <a:ext cx="485250" cy="429900"/>
            </a:xfrm>
            <a:custGeom>
              <a:avLst/>
              <a:gdLst/>
              <a:ahLst/>
              <a:cxnLst/>
              <a:rect l="l" t="t" r="r" b="b"/>
              <a:pathLst>
                <a:path w="19410" h="17196" extrusionOk="0">
                  <a:moveTo>
                    <a:pt x="7775" y="0"/>
                  </a:moveTo>
                  <a:cubicBezTo>
                    <a:pt x="5942" y="0"/>
                    <a:pt x="4234" y="614"/>
                    <a:pt x="2969" y="1878"/>
                  </a:cubicBezTo>
                  <a:cubicBezTo>
                    <a:pt x="1" y="4814"/>
                    <a:pt x="621" y="10229"/>
                    <a:pt x="4339" y="13948"/>
                  </a:cubicBezTo>
                  <a:cubicBezTo>
                    <a:pt x="6474" y="16082"/>
                    <a:pt x="9167" y="17196"/>
                    <a:pt x="11636" y="17196"/>
                  </a:cubicBezTo>
                  <a:cubicBezTo>
                    <a:pt x="13468" y="17196"/>
                    <a:pt x="15177" y="16582"/>
                    <a:pt x="16441" y="15318"/>
                  </a:cubicBezTo>
                  <a:cubicBezTo>
                    <a:pt x="19410" y="12349"/>
                    <a:pt x="18790" y="6967"/>
                    <a:pt x="15071" y="3248"/>
                  </a:cubicBezTo>
                  <a:cubicBezTo>
                    <a:pt x="12937" y="1114"/>
                    <a:pt x="10244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190625" y="238225"/>
              <a:ext cx="5251000" cy="5219100"/>
            </a:xfrm>
            <a:custGeom>
              <a:avLst/>
              <a:gdLst/>
              <a:ahLst/>
              <a:cxnLst/>
              <a:rect l="l" t="t" r="r" b="b"/>
              <a:pathLst>
                <a:path w="210040" h="208764" extrusionOk="0">
                  <a:moveTo>
                    <a:pt x="114789" y="34508"/>
                  </a:moveTo>
                  <a:cubicBezTo>
                    <a:pt x="118475" y="34508"/>
                    <a:pt x="121705" y="36563"/>
                    <a:pt x="123336" y="39629"/>
                  </a:cubicBezTo>
                  <a:cubicBezTo>
                    <a:pt x="120992" y="39281"/>
                    <a:pt x="118653" y="39107"/>
                    <a:pt x="116338" y="39107"/>
                  </a:cubicBezTo>
                  <a:cubicBezTo>
                    <a:pt x="112788" y="39107"/>
                    <a:pt x="109293" y="39518"/>
                    <a:pt x="105917" y="40347"/>
                  </a:cubicBezTo>
                  <a:cubicBezTo>
                    <a:pt x="107417" y="36922"/>
                    <a:pt x="110810" y="34508"/>
                    <a:pt x="114789" y="34508"/>
                  </a:cubicBezTo>
                  <a:close/>
                  <a:moveTo>
                    <a:pt x="107580" y="69484"/>
                  </a:moveTo>
                  <a:cubicBezTo>
                    <a:pt x="106797" y="69484"/>
                    <a:pt x="106015" y="69786"/>
                    <a:pt x="105427" y="70390"/>
                  </a:cubicBezTo>
                  <a:lnTo>
                    <a:pt x="103046" y="72771"/>
                  </a:lnTo>
                  <a:cubicBezTo>
                    <a:pt x="101839" y="73945"/>
                    <a:pt x="101839" y="75902"/>
                    <a:pt x="103046" y="77077"/>
                  </a:cubicBezTo>
                  <a:cubicBezTo>
                    <a:pt x="103633" y="77664"/>
                    <a:pt x="104416" y="77990"/>
                    <a:pt x="105199" y="77990"/>
                  </a:cubicBezTo>
                  <a:cubicBezTo>
                    <a:pt x="105982" y="77990"/>
                    <a:pt x="106765" y="77664"/>
                    <a:pt x="107385" y="77077"/>
                  </a:cubicBezTo>
                  <a:lnTo>
                    <a:pt x="109733" y="74695"/>
                  </a:lnTo>
                  <a:cubicBezTo>
                    <a:pt x="110940" y="73521"/>
                    <a:pt x="110940" y="71564"/>
                    <a:pt x="109733" y="70390"/>
                  </a:cubicBezTo>
                  <a:cubicBezTo>
                    <a:pt x="109146" y="69786"/>
                    <a:pt x="108363" y="69484"/>
                    <a:pt x="107580" y="69484"/>
                  </a:cubicBezTo>
                  <a:close/>
                  <a:moveTo>
                    <a:pt x="115627" y="82515"/>
                  </a:moveTo>
                  <a:cubicBezTo>
                    <a:pt x="114034" y="82515"/>
                    <a:pt x="112697" y="83746"/>
                    <a:pt x="112604" y="85362"/>
                  </a:cubicBezTo>
                  <a:cubicBezTo>
                    <a:pt x="112408" y="88298"/>
                    <a:pt x="113452" y="91169"/>
                    <a:pt x="115540" y="93224"/>
                  </a:cubicBezTo>
                  <a:cubicBezTo>
                    <a:pt x="117432" y="95148"/>
                    <a:pt x="120008" y="96192"/>
                    <a:pt x="122716" y="96192"/>
                  </a:cubicBezTo>
                  <a:cubicBezTo>
                    <a:pt x="122944" y="96192"/>
                    <a:pt x="123173" y="96192"/>
                    <a:pt x="123401" y="96159"/>
                  </a:cubicBezTo>
                  <a:cubicBezTo>
                    <a:pt x="125097" y="96062"/>
                    <a:pt x="126369" y="94594"/>
                    <a:pt x="126239" y="92897"/>
                  </a:cubicBezTo>
                  <a:cubicBezTo>
                    <a:pt x="126145" y="91294"/>
                    <a:pt x="124778" y="90054"/>
                    <a:pt x="123160" y="90054"/>
                  </a:cubicBezTo>
                  <a:cubicBezTo>
                    <a:pt x="123099" y="90054"/>
                    <a:pt x="123038" y="90056"/>
                    <a:pt x="122977" y="90059"/>
                  </a:cubicBezTo>
                  <a:cubicBezTo>
                    <a:pt x="122869" y="90069"/>
                    <a:pt x="122761" y="90073"/>
                    <a:pt x="122653" y="90073"/>
                  </a:cubicBezTo>
                  <a:cubicBezTo>
                    <a:pt x="121622" y="90073"/>
                    <a:pt x="120616" y="89653"/>
                    <a:pt x="119878" y="88885"/>
                  </a:cubicBezTo>
                  <a:cubicBezTo>
                    <a:pt x="119030" y="88070"/>
                    <a:pt x="118606" y="86928"/>
                    <a:pt x="118704" y="85786"/>
                  </a:cubicBezTo>
                  <a:cubicBezTo>
                    <a:pt x="118802" y="84090"/>
                    <a:pt x="117529" y="82622"/>
                    <a:pt x="115866" y="82524"/>
                  </a:cubicBezTo>
                  <a:cubicBezTo>
                    <a:pt x="115786" y="82518"/>
                    <a:pt x="115706" y="82515"/>
                    <a:pt x="115627" y="82515"/>
                  </a:cubicBezTo>
                  <a:close/>
                  <a:moveTo>
                    <a:pt x="169167" y="85460"/>
                  </a:moveTo>
                  <a:lnTo>
                    <a:pt x="169167" y="85460"/>
                  </a:lnTo>
                  <a:cubicBezTo>
                    <a:pt x="170080" y="85949"/>
                    <a:pt x="170895" y="86569"/>
                    <a:pt x="171613" y="87319"/>
                  </a:cubicBezTo>
                  <a:cubicBezTo>
                    <a:pt x="171678" y="87385"/>
                    <a:pt x="171711" y="87417"/>
                    <a:pt x="171776" y="87482"/>
                  </a:cubicBezTo>
                  <a:cubicBezTo>
                    <a:pt x="173309" y="89211"/>
                    <a:pt x="174255" y="91462"/>
                    <a:pt x="174255" y="93974"/>
                  </a:cubicBezTo>
                  <a:cubicBezTo>
                    <a:pt x="174255" y="97921"/>
                    <a:pt x="171874" y="101313"/>
                    <a:pt x="168482" y="102814"/>
                  </a:cubicBezTo>
                  <a:cubicBezTo>
                    <a:pt x="169525" y="98443"/>
                    <a:pt x="169917" y="93778"/>
                    <a:pt x="169558" y="88950"/>
                  </a:cubicBezTo>
                  <a:cubicBezTo>
                    <a:pt x="169460" y="87776"/>
                    <a:pt x="169330" y="86602"/>
                    <a:pt x="169167" y="85460"/>
                  </a:cubicBezTo>
                  <a:close/>
                  <a:moveTo>
                    <a:pt x="136221" y="98125"/>
                  </a:moveTo>
                  <a:cubicBezTo>
                    <a:pt x="135438" y="98125"/>
                    <a:pt x="134655" y="98426"/>
                    <a:pt x="134068" y="99030"/>
                  </a:cubicBezTo>
                  <a:lnTo>
                    <a:pt x="131686" y="101379"/>
                  </a:lnTo>
                  <a:cubicBezTo>
                    <a:pt x="130479" y="102585"/>
                    <a:pt x="130479" y="104510"/>
                    <a:pt x="131686" y="105717"/>
                  </a:cubicBezTo>
                  <a:cubicBezTo>
                    <a:pt x="132274" y="106304"/>
                    <a:pt x="133056" y="106598"/>
                    <a:pt x="133839" y="106598"/>
                  </a:cubicBezTo>
                  <a:cubicBezTo>
                    <a:pt x="134622" y="106598"/>
                    <a:pt x="135405" y="106304"/>
                    <a:pt x="135992" y="105717"/>
                  </a:cubicBezTo>
                  <a:lnTo>
                    <a:pt x="138373" y="103336"/>
                  </a:lnTo>
                  <a:cubicBezTo>
                    <a:pt x="139580" y="102161"/>
                    <a:pt x="139580" y="100204"/>
                    <a:pt x="138373" y="99030"/>
                  </a:cubicBezTo>
                  <a:cubicBezTo>
                    <a:pt x="137786" y="98426"/>
                    <a:pt x="137003" y="98125"/>
                    <a:pt x="136221" y="98125"/>
                  </a:cubicBezTo>
                  <a:close/>
                  <a:moveTo>
                    <a:pt x="28953" y="78902"/>
                  </a:moveTo>
                  <a:cubicBezTo>
                    <a:pt x="30527" y="78902"/>
                    <a:pt x="32112" y="79390"/>
                    <a:pt x="33468" y="80404"/>
                  </a:cubicBezTo>
                  <a:cubicBezTo>
                    <a:pt x="43450" y="87841"/>
                    <a:pt x="56432" y="93974"/>
                    <a:pt x="68306" y="97040"/>
                  </a:cubicBezTo>
                  <a:lnTo>
                    <a:pt x="50593" y="107120"/>
                  </a:lnTo>
                  <a:cubicBezTo>
                    <a:pt x="41068" y="103270"/>
                    <a:pt x="32033" y="98280"/>
                    <a:pt x="24400" y="92604"/>
                  </a:cubicBezTo>
                  <a:cubicBezTo>
                    <a:pt x="22769" y="91364"/>
                    <a:pt x="21725" y="89603"/>
                    <a:pt x="21399" y="87613"/>
                  </a:cubicBezTo>
                  <a:cubicBezTo>
                    <a:pt x="21105" y="85591"/>
                    <a:pt x="21627" y="83601"/>
                    <a:pt x="22834" y="81970"/>
                  </a:cubicBezTo>
                  <a:cubicBezTo>
                    <a:pt x="24332" y="79966"/>
                    <a:pt x="26630" y="78902"/>
                    <a:pt x="28953" y="78902"/>
                  </a:cubicBezTo>
                  <a:close/>
                  <a:moveTo>
                    <a:pt x="116355" y="45207"/>
                  </a:moveTo>
                  <a:cubicBezTo>
                    <a:pt x="127739" y="45207"/>
                    <a:pt x="139841" y="50067"/>
                    <a:pt x="149269" y="59495"/>
                  </a:cubicBezTo>
                  <a:cubicBezTo>
                    <a:pt x="162512" y="72738"/>
                    <a:pt x="166720" y="91201"/>
                    <a:pt x="161175" y="105652"/>
                  </a:cubicBezTo>
                  <a:cubicBezTo>
                    <a:pt x="160751" y="106696"/>
                    <a:pt x="160294" y="107739"/>
                    <a:pt x="159805" y="108718"/>
                  </a:cubicBezTo>
                  <a:cubicBezTo>
                    <a:pt x="150671" y="99715"/>
                    <a:pt x="143136" y="84090"/>
                    <a:pt x="141407" y="69998"/>
                  </a:cubicBezTo>
                  <a:cubicBezTo>
                    <a:pt x="141244" y="68628"/>
                    <a:pt x="140135" y="67519"/>
                    <a:pt x="138765" y="67356"/>
                  </a:cubicBezTo>
                  <a:cubicBezTo>
                    <a:pt x="124641" y="65627"/>
                    <a:pt x="109016" y="58092"/>
                    <a:pt x="100045" y="48958"/>
                  </a:cubicBezTo>
                  <a:cubicBezTo>
                    <a:pt x="101024" y="48469"/>
                    <a:pt x="102035" y="48012"/>
                    <a:pt x="103079" y="47621"/>
                  </a:cubicBezTo>
                  <a:cubicBezTo>
                    <a:pt x="103111" y="47588"/>
                    <a:pt x="103144" y="47588"/>
                    <a:pt x="103144" y="47588"/>
                  </a:cubicBezTo>
                  <a:cubicBezTo>
                    <a:pt x="107287" y="45990"/>
                    <a:pt x="111788" y="45207"/>
                    <a:pt x="116355" y="45207"/>
                  </a:cubicBezTo>
                  <a:close/>
                  <a:moveTo>
                    <a:pt x="180062" y="90875"/>
                  </a:moveTo>
                  <a:lnTo>
                    <a:pt x="180062" y="90875"/>
                  </a:lnTo>
                  <a:cubicBezTo>
                    <a:pt x="189456" y="95376"/>
                    <a:pt x="197350" y="103727"/>
                    <a:pt x="202374" y="114655"/>
                  </a:cubicBezTo>
                  <a:cubicBezTo>
                    <a:pt x="203059" y="116155"/>
                    <a:pt x="202406" y="117982"/>
                    <a:pt x="200873" y="118700"/>
                  </a:cubicBezTo>
                  <a:lnTo>
                    <a:pt x="190728" y="123430"/>
                  </a:lnTo>
                  <a:cubicBezTo>
                    <a:pt x="190312" y="123630"/>
                    <a:pt x="189878" y="123727"/>
                    <a:pt x="189445" y="123727"/>
                  </a:cubicBezTo>
                  <a:cubicBezTo>
                    <a:pt x="189030" y="123727"/>
                    <a:pt x="188615" y="123638"/>
                    <a:pt x="188217" y="123462"/>
                  </a:cubicBezTo>
                  <a:cubicBezTo>
                    <a:pt x="187369" y="123071"/>
                    <a:pt x="186781" y="122418"/>
                    <a:pt x="186520" y="121538"/>
                  </a:cubicBezTo>
                  <a:cubicBezTo>
                    <a:pt x="184433" y="114687"/>
                    <a:pt x="179833" y="108522"/>
                    <a:pt x="176310" y="104510"/>
                  </a:cubicBezTo>
                  <a:cubicBezTo>
                    <a:pt x="178855" y="101705"/>
                    <a:pt x="180388" y="98019"/>
                    <a:pt x="180388" y="93974"/>
                  </a:cubicBezTo>
                  <a:cubicBezTo>
                    <a:pt x="180388" y="92897"/>
                    <a:pt x="180290" y="91854"/>
                    <a:pt x="180062" y="90875"/>
                  </a:cubicBezTo>
                  <a:close/>
                  <a:moveTo>
                    <a:pt x="94761" y="52318"/>
                  </a:moveTo>
                  <a:cubicBezTo>
                    <a:pt x="104090" y="62267"/>
                    <a:pt x="120498" y="70618"/>
                    <a:pt x="135666" y="73097"/>
                  </a:cubicBezTo>
                  <a:cubicBezTo>
                    <a:pt x="138145" y="88265"/>
                    <a:pt x="146496" y="104673"/>
                    <a:pt x="156445" y="114002"/>
                  </a:cubicBezTo>
                  <a:cubicBezTo>
                    <a:pt x="155629" y="115046"/>
                    <a:pt x="154749" y="116057"/>
                    <a:pt x="153803" y="117003"/>
                  </a:cubicBezTo>
                  <a:cubicBezTo>
                    <a:pt x="147246" y="123560"/>
                    <a:pt x="138439" y="126789"/>
                    <a:pt x="129175" y="126789"/>
                  </a:cubicBezTo>
                  <a:cubicBezTo>
                    <a:pt x="117790" y="126789"/>
                    <a:pt x="105721" y="121929"/>
                    <a:pt x="96261" y="112502"/>
                  </a:cubicBezTo>
                  <a:cubicBezTo>
                    <a:pt x="90520" y="106728"/>
                    <a:pt x="86345" y="99911"/>
                    <a:pt x="84029" y="92636"/>
                  </a:cubicBezTo>
                  <a:cubicBezTo>
                    <a:pt x="83996" y="92506"/>
                    <a:pt x="83964" y="92375"/>
                    <a:pt x="83931" y="92245"/>
                  </a:cubicBezTo>
                  <a:cubicBezTo>
                    <a:pt x="82952" y="89081"/>
                    <a:pt x="82333" y="85851"/>
                    <a:pt x="82072" y="82557"/>
                  </a:cubicBezTo>
                  <a:cubicBezTo>
                    <a:pt x="81289" y="71792"/>
                    <a:pt x="84714" y="61974"/>
                    <a:pt x="91760" y="54960"/>
                  </a:cubicBezTo>
                  <a:cubicBezTo>
                    <a:pt x="92706" y="54014"/>
                    <a:pt x="93717" y="53134"/>
                    <a:pt x="94761" y="52318"/>
                  </a:cubicBezTo>
                  <a:close/>
                  <a:moveTo>
                    <a:pt x="29325" y="140849"/>
                  </a:moveTo>
                  <a:cubicBezTo>
                    <a:pt x="31707" y="145350"/>
                    <a:pt x="34447" y="149623"/>
                    <a:pt x="37513" y="153636"/>
                  </a:cubicBezTo>
                  <a:cubicBezTo>
                    <a:pt x="29978" y="158757"/>
                    <a:pt x="21855" y="164596"/>
                    <a:pt x="19083" y="167369"/>
                  </a:cubicBezTo>
                  <a:cubicBezTo>
                    <a:pt x="17647" y="168804"/>
                    <a:pt x="15755" y="169619"/>
                    <a:pt x="13700" y="169619"/>
                  </a:cubicBezTo>
                  <a:cubicBezTo>
                    <a:pt x="11678" y="169619"/>
                    <a:pt x="9786" y="168804"/>
                    <a:pt x="8351" y="167369"/>
                  </a:cubicBezTo>
                  <a:cubicBezTo>
                    <a:pt x="6915" y="165933"/>
                    <a:pt x="6133" y="164041"/>
                    <a:pt x="6133" y="162019"/>
                  </a:cubicBezTo>
                  <a:cubicBezTo>
                    <a:pt x="6133" y="159996"/>
                    <a:pt x="6915" y="158072"/>
                    <a:pt x="8351" y="156637"/>
                  </a:cubicBezTo>
                  <a:cubicBezTo>
                    <a:pt x="11547" y="153440"/>
                    <a:pt x="19083" y="147764"/>
                    <a:pt x="29325" y="140849"/>
                  </a:cubicBezTo>
                  <a:close/>
                  <a:moveTo>
                    <a:pt x="79364" y="97790"/>
                  </a:moveTo>
                  <a:cubicBezTo>
                    <a:pt x="82104" y="104738"/>
                    <a:pt x="86377" y="111230"/>
                    <a:pt x="91955" y="116808"/>
                  </a:cubicBezTo>
                  <a:cubicBezTo>
                    <a:pt x="97533" y="122386"/>
                    <a:pt x="104025" y="126659"/>
                    <a:pt x="110973" y="129366"/>
                  </a:cubicBezTo>
                  <a:lnTo>
                    <a:pt x="86606" y="172229"/>
                  </a:lnTo>
                  <a:cubicBezTo>
                    <a:pt x="84933" y="175179"/>
                    <a:pt x="81805" y="176872"/>
                    <a:pt x="78588" y="176872"/>
                  </a:cubicBezTo>
                  <a:cubicBezTo>
                    <a:pt x="77287" y="176872"/>
                    <a:pt x="75972" y="176595"/>
                    <a:pt x="74732" y="176013"/>
                  </a:cubicBezTo>
                  <a:cubicBezTo>
                    <a:pt x="56269" y="167401"/>
                    <a:pt x="41362" y="152494"/>
                    <a:pt x="32750" y="134031"/>
                  </a:cubicBezTo>
                  <a:cubicBezTo>
                    <a:pt x="30728" y="129725"/>
                    <a:pt x="32392" y="124506"/>
                    <a:pt x="36534" y="122157"/>
                  </a:cubicBezTo>
                  <a:lnTo>
                    <a:pt x="79364" y="97790"/>
                  </a:lnTo>
                  <a:close/>
                  <a:moveTo>
                    <a:pt x="53268" y="169815"/>
                  </a:moveTo>
                  <a:cubicBezTo>
                    <a:pt x="57215" y="172979"/>
                    <a:pt x="61456" y="175817"/>
                    <a:pt x="65892" y="178329"/>
                  </a:cubicBezTo>
                  <a:cubicBezTo>
                    <a:pt x="62010" y="183287"/>
                    <a:pt x="56791" y="190692"/>
                    <a:pt x="53758" y="197966"/>
                  </a:cubicBezTo>
                  <a:cubicBezTo>
                    <a:pt x="52583" y="200804"/>
                    <a:pt x="49843" y="202631"/>
                    <a:pt x="46744" y="202631"/>
                  </a:cubicBezTo>
                  <a:cubicBezTo>
                    <a:pt x="45733" y="202631"/>
                    <a:pt x="44754" y="202435"/>
                    <a:pt x="43841" y="202076"/>
                  </a:cubicBezTo>
                  <a:cubicBezTo>
                    <a:pt x="41949" y="201293"/>
                    <a:pt x="40514" y="199825"/>
                    <a:pt x="39731" y="197933"/>
                  </a:cubicBezTo>
                  <a:cubicBezTo>
                    <a:pt x="38948" y="196074"/>
                    <a:pt x="38948" y="194019"/>
                    <a:pt x="39731" y="192127"/>
                  </a:cubicBezTo>
                  <a:cubicBezTo>
                    <a:pt x="43156" y="183874"/>
                    <a:pt x="48669" y="175784"/>
                    <a:pt x="53268" y="169815"/>
                  </a:cubicBezTo>
                  <a:close/>
                  <a:moveTo>
                    <a:pt x="92840" y="1"/>
                  </a:moveTo>
                  <a:cubicBezTo>
                    <a:pt x="89384" y="1"/>
                    <a:pt x="86065" y="1972"/>
                    <a:pt x="84518" y="5280"/>
                  </a:cubicBezTo>
                  <a:lnTo>
                    <a:pt x="83148" y="8249"/>
                  </a:lnTo>
                  <a:cubicBezTo>
                    <a:pt x="82430" y="9782"/>
                    <a:pt x="83083" y="11609"/>
                    <a:pt x="84616" y="12326"/>
                  </a:cubicBezTo>
                  <a:cubicBezTo>
                    <a:pt x="85038" y="12524"/>
                    <a:pt x="85483" y="12618"/>
                    <a:pt x="85920" y="12618"/>
                  </a:cubicBezTo>
                  <a:cubicBezTo>
                    <a:pt x="87071" y="12618"/>
                    <a:pt x="88173" y="11969"/>
                    <a:pt x="88693" y="10858"/>
                  </a:cubicBezTo>
                  <a:lnTo>
                    <a:pt x="90063" y="7890"/>
                  </a:lnTo>
                  <a:cubicBezTo>
                    <a:pt x="90588" y="6768"/>
                    <a:pt x="91690" y="6118"/>
                    <a:pt x="92843" y="6118"/>
                  </a:cubicBezTo>
                  <a:cubicBezTo>
                    <a:pt x="93267" y="6118"/>
                    <a:pt x="93697" y="6206"/>
                    <a:pt x="94108" y="6389"/>
                  </a:cubicBezTo>
                  <a:cubicBezTo>
                    <a:pt x="105036" y="11413"/>
                    <a:pt x="113387" y="19307"/>
                    <a:pt x="117888" y="28701"/>
                  </a:cubicBezTo>
                  <a:cubicBezTo>
                    <a:pt x="116910" y="28473"/>
                    <a:pt x="115866" y="28375"/>
                    <a:pt x="114789" y="28375"/>
                  </a:cubicBezTo>
                  <a:cubicBezTo>
                    <a:pt x="110744" y="28375"/>
                    <a:pt x="107058" y="29908"/>
                    <a:pt x="104253" y="32453"/>
                  </a:cubicBezTo>
                  <a:cubicBezTo>
                    <a:pt x="100241" y="28930"/>
                    <a:pt x="94076" y="24330"/>
                    <a:pt x="87226" y="22243"/>
                  </a:cubicBezTo>
                  <a:cubicBezTo>
                    <a:pt x="86377" y="21982"/>
                    <a:pt x="85888" y="21460"/>
                    <a:pt x="85595" y="21068"/>
                  </a:cubicBezTo>
                  <a:cubicBezTo>
                    <a:pt x="85012" y="20224"/>
                    <a:pt x="84057" y="19764"/>
                    <a:pt x="83090" y="19764"/>
                  </a:cubicBezTo>
                  <a:cubicBezTo>
                    <a:pt x="82487" y="19764"/>
                    <a:pt x="81880" y="19943"/>
                    <a:pt x="81354" y="20318"/>
                  </a:cubicBezTo>
                  <a:cubicBezTo>
                    <a:pt x="79951" y="21264"/>
                    <a:pt x="79625" y="23189"/>
                    <a:pt x="80571" y="24559"/>
                  </a:cubicBezTo>
                  <a:cubicBezTo>
                    <a:pt x="81778" y="26255"/>
                    <a:pt x="83442" y="27495"/>
                    <a:pt x="85431" y="28082"/>
                  </a:cubicBezTo>
                  <a:cubicBezTo>
                    <a:pt x="90096" y="29517"/>
                    <a:pt x="95511" y="32844"/>
                    <a:pt x="100567" y="37346"/>
                  </a:cubicBezTo>
                  <a:cubicBezTo>
                    <a:pt x="99784" y="38977"/>
                    <a:pt x="99262" y="40771"/>
                    <a:pt x="99099" y="42663"/>
                  </a:cubicBezTo>
                  <a:cubicBezTo>
                    <a:pt x="97207" y="43478"/>
                    <a:pt x="95413" y="44457"/>
                    <a:pt x="93684" y="45566"/>
                  </a:cubicBezTo>
                  <a:cubicBezTo>
                    <a:pt x="93619" y="45599"/>
                    <a:pt x="93554" y="45664"/>
                    <a:pt x="93489" y="45696"/>
                  </a:cubicBezTo>
                  <a:cubicBezTo>
                    <a:pt x="91336" y="47099"/>
                    <a:pt x="89313" y="48763"/>
                    <a:pt x="87421" y="50622"/>
                  </a:cubicBezTo>
                  <a:cubicBezTo>
                    <a:pt x="79136" y="58940"/>
                    <a:pt x="75058" y="70422"/>
                    <a:pt x="75972" y="83014"/>
                  </a:cubicBezTo>
                  <a:cubicBezTo>
                    <a:pt x="76200" y="85982"/>
                    <a:pt x="76689" y="88950"/>
                    <a:pt x="77440" y="91854"/>
                  </a:cubicBezTo>
                  <a:lnTo>
                    <a:pt x="76298" y="92506"/>
                  </a:lnTo>
                  <a:cubicBezTo>
                    <a:pt x="63674" y="90516"/>
                    <a:pt x="48408" y="83894"/>
                    <a:pt x="37121" y="75478"/>
                  </a:cubicBezTo>
                  <a:cubicBezTo>
                    <a:pt x="34672" y="73661"/>
                    <a:pt x="31809" y="72785"/>
                    <a:pt x="28968" y="72785"/>
                  </a:cubicBezTo>
                  <a:cubicBezTo>
                    <a:pt x="24772" y="72785"/>
                    <a:pt x="20625" y="74698"/>
                    <a:pt x="17941" y="78316"/>
                  </a:cubicBezTo>
                  <a:cubicBezTo>
                    <a:pt x="15755" y="81252"/>
                    <a:pt x="14842" y="84873"/>
                    <a:pt x="15364" y="88494"/>
                  </a:cubicBezTo>
                  <a:cubicBezTo>
                    <a:pt x="15886" y="92114"/>
                    <a:pt x="17810" y="95311"/>
                    <a:pt x="20746" y="97497"/>
                  </a:cubicBezTo>
                  <a:cubicBezTo>
                    <a:pt x="27596" y="102585"/>
                    <a:pt x="35523" y="107185"/>
                    <a:pt x="43906" y="110936"/>
                  </a:cubicBezTo>
                  <a:lnTo>
                    <a:pt x="33501" y="116840"/>
                  </a:lnTo>
                  <a:cubicBezTo>
                    <a:pt x="27042" y="120526"/>
                    <a:pt x="24204" y="128388"/>
                    <a:pt x="26650" y="135271"/>
                  </a:cubicBezTo>
                  <a:cubicBezTo>
                    <a:pt x="19441" y="140131"/>
                    <a:pt x="8677" y="147666"/>
                    <a:pt x="4012" y="152298"/>
                  </a:cubicBezTo>
                  <a:cubicBezTo>
                    <a:pt x="1435" y="154908"/>
                    <a:pt x="0" y="158333"/>
                    <a:pt x="0" y="162019"/>
                  </a:cubicBezTo>
                  <a:cubicBezTo>
                    <a:pt x="0" y="165672"/>
                    <a:pt x="1435" y="169130"/>
                    <a:pt x="4012" y="171707"/>
                  </a:cubicBezTo>
                  <a:cubicBezTo>
                    <a:pt x="6622" y="174284"/>
                    <a:pt x="10047" y="175719"/>
                    <a:pt x="13700" y="175719"/>
                  </a:cubicBezTo>
                  <a:cubicBezTo>
                    <a:pt x="17386" y="175719"/>
                    <a:pt x="20811" y="174284"/>
                    <a:pt x="23421" y="171707"/>
                  </a:cubicBezTo>
                  <a:cubicBezTo>
                    <a:pt x="25509" y="169619"/>
                    <a:pt x="32587" y="164367"/>
                    <a:pt x="41395" y="158398"/>
                  </a:cubicBezTo>
                  <a:cubicBezTo>
                    <a:pt x="43678" y="161008"/>
                    <a:pt x="46092" y="163487"/>
                    <a:pt x="48636" y="165835"/>
                  </a:cubicBezTo>
                  <a:cubicBezTo>
                    <a:pt x="43743" y="172131"/>
                    <a:pt x="37806" y="180808"/>
                    <a:pt x="34088" y="189778"/>
                  </a:cubicBezTo>
                  <a:cubicBezTo>
                    <a:pt x="32685" y="193171"/>
                    <a:pt x="32685" y="196890"/>
                    <a:pt x="34088" y="200282"/>
                  </a:cubicBezTo>
                  <a:cubicBezTo>
                    <a:pt x="35490" y="203674"/>
                    <a:pt x="38100" y="206317"/>
                    <a:pt x="41492" y="207719"/>
                  </a:cubicBezTo>
                  <a:cubicBezTo>
                    <a:pt x="43156" y="208404"/>
                    <a:pt x="44950" y="208763"/>
                    <a:pt x="46744" y="208763"/>
                  </a:cubicBezTo>
                  <a:cubicBezTo>
                    <a:pt x="52322" y="208763"/>
                    <a:pt x="57280" y="205436"/>
                    <a:pt x="59401" y="200315"/>
                  </a:cubicBezTo>
                  <a:cubicBezTo>
                    <a:pt x="61717" y="194769"/>
                    <a:pt x="65925" y="188050"/>
                    <a:pt x="71405" y="181199"/>
                  </a:cubicBezTo>
                  <a:cubicBezTo>
                    <a:pt x="71666" y="181330"/>
                    <a:pt x="71894" y="181428"/>
                    <a:pt x="72155" y="181558"/>
                  </a:cubicBezTo>
                  <a:cubicBezTo>
                    <a:pt x="74210" y="182537"/>
                    <a:pt x="76396" y="182993"/>
                    <a:pt x="78549" y="182993"/>
                  </a:cubicBezTo>
                  <a:cubicBezTo>
                    <a:pt x="82039" y="182993"/>
                    <a:pt x="85464" y="181787"/>
                    <a:pt x="88204" y="179601"/>
                  </a:cubicBezTo>
                  <a:lnTo>
                    <a:pt x="88204" y="179601"/>
                  </a:lnTo>
                  <a:cubicBezTo>
                    <a:pt x="88041" y="181689"/>
                    <a:pt x="87911" y="183776"/>
                    <a:pt x="87813" y="185799"/>
                  </a:cubicBezTo>
                  <a:cubicBezTo>
                    <a:pt x="87617" y="189452"/>
                    <a:pt x="88857" y="192975"/>
                    <a:pt x="91303" y="195683"/>
                  </a:cubicBezTo>
                  <a:cubicBezTo>
                    <a:pt x="93749" y="198423"/>
                    <a:pt x="97109" y="200021"/>
                    <a:pt x="100763" y="200217"/>
                  </a:cubicBezTo>
                  <a:lnTo>
                    <a:pt x="101513" y="200217"/>
                  </a:lnTo>
                  <a:cubicBezTo>
                    <a:pt x="104514" y="200217"/>
                    <a:pt x="107352" y="199271"/>
                    <a:pt x="109733" y="197477"/>
                  </a:cubicBezTo>
                  <a:cubicBezTo>
                    <a:pt x="111103" y="196465"/>
                    <a:pt x="111364" y="194541"/>
                    <a:pt x="110353" y="193171"/>
                  </a:cubicBezTo>
                  <a:cubicBezTo>
                    <a:pt x="109757" y="192382"/>
                    <a:pt x="108843" y="191968"/>
                    <a:pt x="107919" y="191968"/>
                  </a:cubicBezTo>
                  <a:cubicBezTo>
                    <a:pt x="107276" y="191968"/>
                    <a:pt x="106629" y="192169"/>
                    <a:pt x="106080" y="192584"/>
                  </a:cubicBezTo>
                  <a:cubicBezTo>
                    <a:pt x="104742" y="193595"/>
                    <a:pt x="103177" y="194117"/>
                    <a:pt x="101513" y="194117"/>
                  </a:cubicBezTo>
                  <a:cubicBezTo>
                    <a:pt x="101383" y="194117"/>
                    <a:pt x="101252" y="194117"/>
                    <a:pt x="101089" y="194084"/>
                  </a:cubicBezTo>
                  <a:cubicBezTo>
                    <a:pt x="99067" y="193986"/>
                    <a:pt x="97207" y="193106"/>
                    <a:pt x="95837" y="191605"/>
                  </a:cubicBezTo>
                  <a:cubicBezTo>
                    <a:pt x="94500" y="190105"/>
                    <a:pt x="93815" y="188147"/>
                    <a:pt x="93913" y="186125"/>
                  </a:cubicBezTo>
                  <a:cubicBezTo>
                    <a:pt x="94174" y="181199"/>
                    <a:pt x="94598" y="175980"/>
                    <a:pt x="95022" y="170957"/>
                  </a:cubicBezTo>
                  <a:lnTo>
                    <a:pt x="95120" y="169652"/>
                  </a:lnTo>
                  <a:lnTo>
                    <a:pt x="111397" y="141012"/>
                  </a:lnTo>
                  <a:lnTo>
                    <a:pt x="111397" y="141012"/>
                  </a:lnTo>
                  <a:cubicBezTo>
                    <a:pt x="111919" y="150635"/>
                    <a:pt x="111005" y="161562"/>
                    <a:pt x="110157" y="172196"/>
                  </a:cubicBezTo>
                  <a:cubicBezTo>
                    <a:pt x="109864" y="175458"/>
                    <a:pt x="109635" y="178557"/>
                    <a:pt x="109407" y="181591"/>
                  </a:cubicBezTo>
                  <a:cubicBezTo>
                    <a:pt x="109309" y="183287"/>
                    <a:pt x="110549" y="184755"/>
                    <a:pt x="112245" y="184853"/>
                  </a:cubicBezTo>
                  <a:lnTo>
                    <a:pt x="112473" y="184853"/>
                  </a:lnTo>
                  <a:cubicBezTo>
                    <a:pt x="114072" y="184853"/>
                    <a:pt x="115409" y="183646"/>
                    <a:pt x="115507" y="182015"/>
                  </a:cubicBezTo>
                  <a:cubicBezTo>
                    <a:pt x="115735" y="179014"/>
                    <a:pt x="115964" y="175948"/>
                    <a:pt x="116257" y="172686"/>
                  </a:cubicBezTo>
                  <a:cubicBezTo>
                    <a:pt x="117399" y="158561"/>
                    <a:pt x="118573" y="143980"/>
                    <a:pt x="116583" y="131911"/>
                  </a:cubicBezTo>
                  <a:lnTo>
                    <a:pt x="116910" y="131324"/>
                  </a:lnTo>
                  <a:cubicBezTo>
                    <a:pt x="119813" y="132074"/>
                    <a:pt x="122781" y="132563"/>
                    <a:pt x="125750" y="132759"/>
                  </a:cubicBezTo>
                  <a:cubicBezTo>
                    <a:pt x="126924" y="132857"/>
                    <a:pt x="128098" y="132889"/>
                    <a:pt x="129240" y="132889"/>
                  </a:cubicBezTo>
                  <a:cubicBezTo>
                    <a:pt x="140461" y="132889"/>
                    <a:pt x="150606" y="128877"/>
                    <a:pt x="158141" y="121342"/>
                  </a:cubicBezTo>
                  <a:cubicBezTo>
                    <a:pt x="161534" y="117949"/>
                    <a:pt x="164208" y="114002"/>
                    <a:pt x="166133" y="109664"/>
                  </a:cubicBezTo>
                  <a:cubicBezTo>
                    <a:pt x="168025" y="109501"/>
                    <a:pt x="169786" y="108979"/>
                    <a:pt x="171417" y="108196"/>
                  </a:cubicBezTo>
                  <a:cubicBezTo>
                    <a:pt x="175919" y="113252"/>
                    <a:pt x="179246" y="118667"/>
                    <a:pt x="180681" y="123332"/>
                  </a:cubicBezTo>
                  <a:cubicBezTo>
                    <a:pt x="181432" y="125876"/>
                    <a:pt x="183291" y="127964"/>
                    <a:pt x="185705" y="129040"/>
                  </a:cubicBezTo>
                  <a:cubicBezTo>
                    <a:pt x="186912" y="129562"/>
                    <a:pt x="188184" y="129823"/>
                    <a:pt x="189456" y="129823"/>
                  </a:cubicBezTo>
                  <a:cubicBezTo>
                    <a:pt x="190761" y="129823"/>
                    <a:pt x="192098" y="129529"/>
                    <a:pt x="193305" y="128975"/>
                  </a:cubicBezTo>
                  <a:lnTo>
                    <a:pt x="203483" y="124245"/>
                  </a:lnTo>
                  <a:cubicBezTo>
                    <a:pt x="208017" y="122125"/>
                    <a:pt x="210039" y="116677"/>
                    <a:pt x="207919" y="112110"/>
                  </a:cubicBezTo>
                  <a:cubicBezTo>
                    <a:pt x="201101" y="97236"/>
                    <a:pt x="189358" y="86537"/>
                    <a:pt x="175593" y="82622"/>
                  </a:cubicBezTo>
                  <a:cubicBezTo>
                    <a:pt x="173440" y="80567"/>
                    <a:pt x="170700" y="79067"/>
                    <a:pt x="167633" y="78479"/>
                  </a:cubicBezTo>
                  <a:cubicBezTo>
                    <a:pt x="165122" y="69900"/>
                    <a:pt x="160294" y="61876"/>
                    <a:pt x="153607" y="55156"/>
                  </a:cubicBezTo>
                  <a:cubicBezTo>
                    <a:pt x="146757" y="48306"/>
                    <a:pt x="138667" y="43641"/>
                    <a:pt x="130284" y="41162"/>
                  </a:cubicBezTo>
                  <a:cubicBezTo>
                    <a:pt x="129697" y="38063"/>
                    <a:pt x="128229" y="35323"/>
                    <a:pt x="126141" y="33170"/>
                  </a:cubicBezTo>
                  <a:cubicBezTo>
                    <a:pt x="122227" y="19405"/>
                    <a:pt x="111527" y="7662"/>
                    <a:pt x="96653" y="844"/>
                  </a:cubicBezTo>
                  <a:cubicBezTo>
                    <a:pt x="95418" y="271"/>
                    <a:pt x="94120" y="1"/>
                    <a:pt x="92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3"/>
          <p:cNvGrpSpPr/>
          <p:nvPr/>
        </p:nvGrpSpPr>
        <p:grpSpPr>
          <a:xfrm>
            <a:off x="4351856" y="2354071"/>
            <a:ext cx="440314" cy="435265"/>
            <a:chOff x="1160450" y="238325"/>
            <a:chExt cx="5279550" cy="5219000"/>
          </a:xfrm>
        </p:grpSpPr>
        <p:sp>
          <p:nvSpPr>
            <p:cNvPr id="580" name="Google Shape;580;p33"/>
            <p:cNvSpPr/>
            <p:nvPr/>
          </p:nvSpPr>
          <p:spPr>
            <a:xfrm>
              <a:off x="4980225" y="724150"/>
              <a:ext cx="1378225" cy="4247950"/>
            </a:xfrm>
            <a:custGeom>
              <a:avLst/>
              <a:gdLst/>
              <a:ahLst/>
              <a:cxnLst/>
              <a:rect l="l" t="t" r="r" b="b"/>
              <a:pathLst>
                <a:path w="55129" h="169918" extrusionOk="0">
                  <a:moveTo>
                    <a:pt x="131" y="0"/>
                  </a:moveTo>
                  <a:lnTo>
                    <a:pt x="1" y="169917"/>
                  </a:lnTo>
                  <a:cubicBezTo>
                    <a:pt x="1002" y="169688"/>
                    <a:pt x="2053" y="169585"/>
                    <a:pt x="3132" y="169585"/>
                  </a:cubicBezTo>
                  <a:cubicBezTo>
                    <a:pt x="3284" y="169585"/>
                    <a:pt x="3436" y="169587"/>
                    <a:pt x="3589" y="169591"/>
                  </a:cubicBezTo>
                  <a:cubicBezTo>
                    <a:pt x="3756" y="169597"/>
                    <a:pt x="3923" y="169600"/>
                    <a:pt x="4089" y="169600"/>
                  </a:cubicBezTo>
                  <a:cubicBezTo>
                    <a:pt x="10344" y="169600"/>
                    <a:pt x="15868" y="165451"/>
                    <a:pt x="17615" y="159414"/>
                  </a:cubicBezTo>
                  <a:cubicBezTo>
                    <a:pt x="18953" y="154749"/>
                    <a:pt x="22606" y="151096"/>
                    <a:pt x="27271" y="149758"/>
                  </a:cubicBezTo>
                  <a:cubicBezTo>
                    <a:pt x="33468" y="147964"/>
                    <a:pt x="37676" y="142190"/>
                    <a:pt x="37448" y="135732"/>
                  </a:cubicBezTo>
                  <a:cubicBezTo>
                    <a:pt x="37285" y="130871"/>
                    <a:pt x="39634" y="126272"/>
                    <a:pt x="43646" y="123564"/>
                  </a:cubicBezTo>
                  <a:cubicBezTo>
                    <a:pt x="48996" y="119944"/>
                    <a:pt x="51214" y="113159"/>
                    <a:pt x="48996" y="107091"/>
                  </a:cubicBezTo>
                  <a:cubicBezTo>
                    <a:pt x="47332" y="102525"/>
                    <a:pt x="48147" y="97436"/>
                    <a:pt x="51148" y="93619"/>
                  </a:cubicBezTo>
                  <a:cubicBezTo>
                    <a:pt x="55128" y="88498"/>
                    <a:pt x="55128" y="81387"/>
                    <a:pt x="51148" y="76266"/>
                  </a:cubicBezTo>
                  <a:cubicBezTo>
                    <a:pt x="48147" y="72449"/>
                    <a:pt x="47332" y="67360"/>
                    <a:pt x="48996" y="62794"/>
                  </a:cubicBezTo>
                  <a:cubicBezTo>
                    <a:pt x="51214" y="56726"/>
                    <a:pt x="48996" y="49941"/>
                    <a:pt x="43646" y="46321"/>
                  </a:cubicBezTo>
                  <a:cubicBezTo>
                    <a:pt x="39634" y="43613"/>
                    <a:pt x="37285" y="39014"/>
                    <a:pt x="37448" y="34153"/>
                  </a:cubicBezTo>
                  <a:cubicBezTo>
                    <a:pt x="37676" y="27695"/>
                    <a:pt x="33468" y="21921"/>
                    <a:pt x="27271" y="20127"/>
                  </a:cubicBezTo>
                  <a:cubicBezTo>
                    <a:pt x="22606" y="18789"/>
                    <a:pt x="18953" y="15136"/>
                    <a:pt x="17615" y="10471"/>
                  </a:cubicBezTo>
                  <a:cubicBezTo>
                    <a:pt x="15868" y="4434"/>
                    <a:pt x="10344" y="285"/>
                    <a:pt x="4089" y="285"/>
                  </a:cubicBezTo>
                  <a:cubicBezTo>
                    <a:pt x="3923" y="285"/>
                    <a:pt x="3756" y="288"/>
                    <a:pt x="3589" y="294"/>
                  </a:cubicBezTo>
                  <a:cubicBezTo>
                    <a:pt x="3442" y="298"/>
                    <a:pt x="3296" y="300"/>
                    <a:pt x="3150" y="300"/>
                  </a:cubicBezTo>
                  <a:cubicBezTo>
                    <a:pt x="2129" y="300"/>
                    <a:pt x="1130" y="200"/>
                    <a:pt x="131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242000" y="314350"/>
              <a:ext cx="4807375" cy="5066725"/>
            </a:xfrm>
            <a:custGeom>
              <a:avLst/>
              <a:gdLst/>
              <a:ahLst/>
              <a:cxnLst/>
              <a:rect l="l" t="t" r="r" b="b"/>
              <a:pathLst>
                <a:path w="192295" h="202669" extrusionOk="0">
                  <a:moveTo>
                    <a:pt x="102329" y="1"/>
                  </a:moveTo>
                  <a:cubicBezTo>
                    <a:pt x="99270" y="1"/>
                    <a:pt x="96212" y="996"/>
                    <a:pt x="93652" y="2986"/>
                  </a:cubicBezTo>
                  <a:cubicBezTo>
                    <a:pt x="91142" y="4959"/>
                    <a:pt x="88083" y="5987"/>
                    <a:pt x="84983" y="5987"/>
                  </a:cubicBezTo>
                  <a:cubicBezTo>
                    <a:pt x="83369" y="5987"/>
                    <a:pt x="81744" y="5708"/>
                    <a:pt x="80180" y="5139"/>
                  </a:cubicBezTo>
                  <a:cubicBezTo>
                    <a:pt x="78603" y="4562"/>
                    <a:pt x="76977" y="4285"/>
                    <a:pt x="75371" y="4285"/>
                  </a:cubicBezTo>
                  <a:cubicBezTo>
                    <a:pt x="70799" y="4285"/>
                    <a:pt x="66386" y="6529"/>
                    <a:pt x="63707" y="10488"/>
                  </a:cubicBezTo>
                  <a:cubicBezTo>
                    <a:pt x="61088" y="14369"/>
                    <a:pt x="56698" y="16694"/>
                    <a:pt x="52015" y="16694"/>
                  </a:cubicBezTo>
                  <a:cubicBezTo>
                    <a:pt x="51857" y="16694"/>
                    <a:pt x="51698" y="16691"/>
                    <a:pt x="51539" y="16686"/>
                  </a:cubicBezTo>
                  <a:cubicBezTo>
                    <a:pt x="51372" y="16680"/>
                    <a:pt x="51205" y="16677"/>
                    <a:pt x="51039" y="16677"/>
                  </a:cubicBezTo>
                  <a:cubicBezTo>
                    <a:pt x="44784" y="16677"/>
                    <a:pt x="39260" y="20826"/>
                    <a:pt x="37513" y="26863"/>
                  </a:cubicBezTo>
                  <a:cubicBezTo>
                    <a:pt x="36175" y="31528"/>
                    <a:pt x="32522" y="35181"/>
                    <a:pt x="27857" y="36519"/>
                  </a:cubicBezTo>
                  <a:cubicBezTo>
                    <a:pt x="21660" y="38313"/>
                    <a:pt x="17452" y="44087"/>
                    <a:pt x="17680" y="50545"/>
                  </a:cubicBezTo>
                  <a:cubicBezTo>
                    <a:pt x="17843" y="55406"/>
                    <a:pt x="15494" y="60005"/>
                    <a:pt x="11482" y="62713"/>
                  </a:cubicBezTo>
                  <a:cubicBezTo>
                    <a:pt x="6133" y="66333"/>
                    <a:pt x="3914" y="73118"/>
                    <a:pt x="6133" y="79186"/>
                  </a:cubicBezTo>
                  <a:cubicBezTo>
                    <a:pt x="7796" y="83752"/>
                    <a:pt x="6981" y="88841"/>
                    <a:pt x="3980" y="92658"/>
                  </a:cubicBezTo>
                  <a:cubicBezTo>
                    <a:pt x="0" y="97779"/>
                    <a:pt x="0" y="104890"/>
                    <a:pt x="3980" y="110011"/>
                  </a:cubicBezTo>
                  <a:cubicBezTo>
                    <a:pt x="6981" y="113828"/>
                    <a:pt x="7796" y="118917"/>
                    <a:pt x="6133" y="123483"/>
                  </a:cubicBezTo>
                  <a:cubicBezTo>
                    <a:pt x="3914" y="129551"/>
                    <a:pt x="6133" y="136336"/>
                    <a:pt x="11482" y="139956"/>
                  </a:cubicBezTo>
                  <a:cubicBezTo>
                    <a:pt x="15494" y="142664"/>
                    <a:pt x="17843" y="147263"/>
                    <a:pt x="17680" y="152124"/>
                  </a:cubicBezTo>
                  <a:cubicBezTo>
                    <a:pt x="17452" y="158582"/>
                    <a:pt x="21660" y="164356"/>
                    <a:pt x="27857" y="166150"/>
                  </a:cubicBezTo>
                  <a:cubicBezTo>
                    <a:pt x="32522" y="167488"/>
                    <a:pt x="36175" y="171141"/>
                    <a:pt x="37513" y="175806"/>
                  </a:cubicBezTo>
                  <a:cubicBezTo>
                    <a:pt x="39260" y="181843"/>
                    <a:pt x="44784" y="185992"/>
                    <a:pt x="51039" y="185992"/>
                  </a:cubicBezTo>
                  <a:cubicBezTo>
                    <a:pt x="51205" y="185992"/>
                    <a:pt x="51372" y="185989"/>
                    <a:pt x="51539" y="185983"/>
                  </a:cubicBezTo>
                  <a:cubicBezTo>
                    <a:pt x="51698" y="185978"/>
                    <a:pt x="51857" y="185975"/>
                    <a:pt x="52015" y="185975"/>
                  </a:cubicBezTo>
                  <a:cubicBezTo>
                    <a:pt x="56698" y="185975"/>
                    <a:pt x="61088" y="188300"/>
                    <a:pt x="63707" y="192181"/>
                  </a:cubicBezTo>
                  <a:cubicBezTo>
                    <a:pt x="66386" y="196140"/>
                    <a:pt x="70799" y="198384"/>
                    <a:pt x="75371" y="198384"/>
                  </a:cubicBezTo>
                  <a:cubicBezTo>
                    <a:pt x="76977" y="198384"/>
                    <a:pt x="78603" y="198107"/>
                    <a:pt x="80180" y="197531"/>
                  </a:cubicBezTo>
                  <a:cubicBezTo>
                    <a:pt x="81744" y="196961"/>
                    <a:pt x="83369" y="196682"/>
                    <a:pt x="84983" y="196682"/>
                  </a:cubicBezTo>
                  <a:cubicBezTo>
                    <a:pt x="88083" y="196682"/>
                    <a:pt x="91142" y="197710"/>
                    <a:pt x="93652" y="199683"/>
                  </a:cubicBezTo>
                  <a:cubicBezTo>
                    <a:pt x="96212" y="201673"/>
                    <a:pt x="99270" y="202668"/>
                    <a:pt x="102329" y="202668"/>
                  </a:cubicBezTo>
                  <a:cubicBezTo>
                    <a:pt x="105387" y="202668"/>
                    <a:pt x="108445" y="201673"/>
                    <a:pt x="111005" y="199683"/>
                  </a:cubicBezTo>
                  <a:cubicBezTo>
                    <a:pt x="113515" y="197710"/>
                    <a:pt x="116574" y="196682"/>
                    <a:pt x="119674" y="196682"/>
                  </a:cubicBezTo>
                  <a:cubicBezTo>
                    <a:pt x="121288" y="196682"/>
                    <a:pt x="122913" y="196961"/>
                    <a:pt x="124477" y="197531"/>
                  </a:cubicBezTo>
                  <a:cubicBezTo>
                    <a:pt x="126055" y="198107"/>
                    <a:pt x="127680" y="198384"/>
                    <a:pt x="129286" y="198384"/>
                  </a:cubicBezTo>
                  <a:cubicBezTo>
                    <a:pt x="133858" y="198384"/>
                    <a:pt x="138271" y="196140"/>
                    <a:pt x="140950" y="192181"/>
                  </a:cubicBezTo>
                  <a:cubicBezTo>
                    <a:pt x="142973" y="189180"/>
                    <a:pt x="146072" y="187092"/>
                    <a:pt x="149530" y="186309"/>
                  </a:cubicBezTo>
                  <a:cubicBezTo>
                    <a:pt x="154031" y="185298"/>
                    <a:pt x="157782" y="181514"/>
                    <a:pt x="159087" y="176328"/>
                  </a:cubicBezTo>
                  <a:cubicBezTo>
                    <a:pt x="160261" y="171630"/>
                    <a:pt x="163491" y="167944"/>
                    <a:pt x="167634" y="166607"/>
                  </a:cubicBezTo>
                  <a:cubicBezTo>
                    <a:pt x="173146" y="164813"/>
                    <a:pt x="176865" y="158974"/>
                    <a:pt x="176669" y="152483"/>
                  </a:cubicBezTo>
                  <a:cubicBezTo>
                    <a:pt x="176506" y="147590"/>
                    <a:pt x="178594" y="142958"/>
                    <a:pt x="182149" y="140250"/>
                  </a:cubicBezTo>
                  <a:cubicBezTo>
                    <a:pt x="186879" y="136597"/>
                    <a:pt x="188836" y="129746"/>
                    <a:pt x="186879" y="123647"/>
                  </a:cubicBezTo>
                  <a:cubicBezTo>
                    <a:pt x="185411" y="119047"/>
                    <a:pt x="186129" y="113926"/>
                    <a:pt x="188771" y="110077"/>
                  </a:cubicBezTo>
                  <a:cubicBezTo>
                    <a:pt x="192294" y="104923"/>
                    <a:pt x="192294" y="97746"/>
                    <a:pt x="188771" y="92592"/>
                  </a:cubicBezTo>
                  <a:cubicBezTo>
                    <a:pt x="186129" y="88743"/>
                    <a:pt x="185411" y="83622"/>
                    <a:pt x="186879" y="79023"/>
                  </a:cubicBezTo>
                  <a:cubicBezTo>
                    <a:pt x="188836" y="72923"/>
                    <a:pt x="186879" y="66072"/>
                    <a:pt x="182149" y="62419"/>
                  </a:cubicBezTo>
                  <a:cubicBezTo>
                    <a:pt x="178594" y="59712"/>
                    <a:pt x="176506" y="55080"/>
                    <a:pt x="176669" y="50187"/>
                  </a:cubicBezTo>
                  <a:cubicBezTo>
                    <a:pt x="176865" y="43695"/>
                    <a:pt x="173146" y="37856"/>
                    <a:pt x="167634" y="36062"/>
                  </a:cubicBezTo>
                  <a:cubicBezTo>
                    <a:pt x="163491" y="34725"/>
                    <a:pt x="160261" y="31039"/>
                    <a:pt x="159087" y="26341"/>
                  </a:cubicBezTo>
                  <a:cubicBezTo>
                    <a:pt x="157782" y="21220"/>
                    <a:pt x="154096" y="17436"/>
                    <a:pt x="149660" y="16360"/>
                  </a:cubicBezTo>
                  <a:cubicBezTo>
                    <a:pt x="146170" y="15610"/>
                    <a:pt x="143006" y="13522"/>
                    <a:pt x="140950" y="10488"/>
                  </a:cubicBezTo>
                  <a:cubicBezTo>
                    <a:pt x="138271" y="6529"/>
                    <a:pt x="133858" y="4285"/>
                    <a:pt x="129286" y="4285"/>
                  </a:cubicBezTo>
                  <a:cubicBezTo>
                    <a:pt x="127680" y="4285"/>
                    <a:pt x="126055" y="4562"/>
                    <a:pt x="124477" y="5139"/>
                  </a:cubicBezTo>
                  <a:cubicBezTo>
                    <a:pt x="122913" y="5708"/>
                    <a:pt x="121288" y="5987"/>
                    <a:pt x="119674" y="5987"/>
                  </a:cubicBezTo>
                  <a:cubicBezTo>
                    <a:pt x="116574" y="5987"/>
                    <a:pt x="113515" y="4959"/>
                    <a:pt x="111005" y="2986"/>
                  </a:cubicBezTo>
                  <a:cubicBezTo>
                    <a:pt x="108445" y="996"/>
                    <a:pt x="105387" y="1"/>
                    <a:pt x="102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2767775" y="1816925"/>
              <a:ext cx="2064875" cy="1894225"/>
            </a:xfrm>
            <a:custGeom>
              <a:avLst/>
              <a:gdLst/>
              <a:ahLst/>
              <a:cxnLst/>
              <a:rect l="l" t="t" r="r" b="b"/>
              <a:pathLst>
                <a:path w="82595" h="75769" extrusionOk="0">
                  <a:moveTo>
                    <a:pt x="41298" y="0"/>
                  </a:moveTo>
                  <a:cubicBezTo>
                    <a:pt x="39120" y="0"/>
                    <a:pt x="36943" y="1142"/>
                    <a:pt x="35817" y="3425"/>
                  </a:cubicBezTo>
                  <a:lnTo>
                    <a:pt x="26912" y="21431"/>
                  </a:lnTo>
                  <a:lnTo>
                    <a:pt x="7014" y="24334"/>
                  </a:lnTo>
                  <a:cubicBezTo>
                    <a:pt x="2023" y="25052"/>
                    <a:pt x="1" y="31217"/>
                    <a:pt x="3654" y="34773"/>
                  </a:cubicBezTo>
                  <a:lnTo>
                    <a:pt x="18040" y="48799"/>
                  </a:lnTo>
                  <a:lnTo>
                    <a:pt x="14647" y="68600"/>
                  </a:lnTo>
                  <a:cubicBezTo>
                    <a:pt x="13950" y="72552"/>
                    <a:pt x="17099" y="75769"/>
                    <a:pt x="20676" y="75769"/>
                  </a:cubicBezTo>
                  <a:cubicBezTo>
                    <a:pt x="21615" y="75769"/>
                    <a:pt x="22583" y="75547"/>
                    <a:pt x="23520" y="75058"/>
                  </a:cubicBezTo>
                  <a:lnTo>
                    <a:pt x="41298" y="65696"/>
                  </a:lnTo>
                  <a:lnTo>
                    <a:pt x="59075" y="75058"/>
                  </a:lnTo>
                  <a:cubicBezTo>
                    <a:pt x="60012" y="75547"/>
                    <a:pt x="60980" y="75769"/>
                    <a:pt x="61920" y="75769"/>
                  </a:cubicBezTo>
                  <a:cubicBezTo>
                    <a:pt x="65496" y="75769"/>
                    <a:pt x="68646" y="72552"/>
                    <a:pt x="67948" y="68600"/>
                  </a:cubicBezTo>
                  <a:lnTo>
                    <a:pt x="64556" y="48799"/>
                  </a:lnTo>
                  <a:lnTo>
                    <a:pt x="78941" y="34773"/>
                  </a:lnTo>
                  <a:cubicBezTo>
                    <a:pt x="82594" y="31217"/>
                    <a:pt x="80572" y="25052"/>
                    <a:pt x="75581" y="24334"/>
                  </a:cubicBezTo>
                  <a:lnTo>
                    <a:pt x="55683" y="21431"/>
                  </a:lnTo>
                  <a:lnTo>
                    <a:pt x="46778" y="3425"/>
                  </a:lnTo>
                  <a:cubicBezTo>
                    <a:pt x="45652" y="1142"/>
                    <a:pt x="43475" y="0"/>
                    <a:pt x="41298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723550" y="6972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3067" y="1"/>
                  </a:moveTo>
                  <a:cubicBezTo>
                    <a:pt x="1370" y="1"/>
                    <a:pt x="0" y="1371"/>
                    <a:pt x="0" y="3035"/>
                  </a:cubicBezTo>
                  <a:cubicBezTo>
                    <a:pt x="0" y="4731"/>
                    <a:pt x="1370" y="6101"/>
                    <a:pt x="3067" y="6101"/>
                  </a:cubicBezTo>
                  <a:cubicBezTo>
                    <a:pt x="4763" y="6101"/>
                    <a:pt x="6133" y="4731"/>
                    <a:pt x="6133" y="3035"/>
                  </a:cubicBez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723550" y="484567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3067" y="0"/>
                  </a:moveTo>
                  <a:cubicBezTo>
                    <a:pt x="1370" y="0"/>
                    <a:pt x="0" y="1370"/>
                    <a:pt x="0" y="3067"/>
                  </a:cubicBezTo>
                  <a:cubicBezTo>
                    <a:pt x="0" y="4730"/>
                    <a:pt x="1370" y="6100"/>
                    <a:pt x="3067" y="6100"/>
                  </a:cubicBezTo>
                  <a:cubicBezTo>
                    <a:pt x="4763" y="6100"/>
                    <a:pt x="6133" y="4730"/>
                    <a:pt x="6133" y="3067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3571050" y="1155550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3067" y="0"/>
                  </a:moveTo>
                  <a:cubicBezTo>
                    <a:pt x="1370" y="0"/>
                    <a:pt x="0" y="1370"/>
                    <a:pt x="0" y="3067"/>
                  </a:cubicBezTo>
                  <a:cubicBezTo>
                    <a:pt x="0" y="4763"/>
                    <a:pt x="1370" y="6133"/>
                    <a:pt x="3067" y="6133"/>
                  </a:cubicBezTo>
                  <a:cubicBezTo>
                    <a:pt x="4730" y="6133"/>
                    <a:pt x="6100" y="4763"/>
                    <a:pt x="6100" y="3067"/>
                  </a:cubicBezTo>
                  <a:cubicBezTo>
                    <a:pt x="6100" y="1370"/>
                    <a:pt x="4730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265225" y="84972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4731" y="6133"/>
                    <a:pt x="6101" y="4763"/>
                    <a:pt x="6101" y="3067"/>
                  </a:cubicBezTo>
                  <a:cubicBezTo>
                    <a:pt x="6101" y="1371"/>
                    <a:pt x="4731" y="1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2475025" y="40538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3067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2169200" y="37480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3067" y="1"/>
                  </a:moveTo>
                  <a:cubicBezTo>
                    <a:pt x="1371" y="1"/>
                    <a:pt x="1" y="1371"/>
                    <a:pt x="1" y="3035"/>
                  </a:cubicBezTo>
                  <a:cubicBezTo>
                    <a:pt x="1" y="4731"/>
                    <a:pt x="1371" y="6101"/>
                    <a:pt x="3067" y="6101"/>
                  </a:cubicBezTo>
                  <a:cubicBezTo>
                    <a:pt x="4763" y="6101"/>
                    <a:pt x="6133" y="4731"/>
                    <a:pt x="6133" y="3035"/>
                  </a:cubicBez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2475025" y="313637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3067" y="1"/>
                  </a:moveTo>
                  <a:cubicBezTo>
                    <a:pt x="1370" y="1"/>
                    <a:pt x="0" y="1371"/>
                    <a:pt x="0" y="3035"/>
                  </a:cubicBezTo>
                  <a:cubicBezTo>
                    <a:pt x="0" y="4731"/>
                    <a:pt x="1370" y="6101"/>
                    <a:pt x="3067" y="6101"/>
                  </a:cubicBezTo>
                  <a:cubicBezTo>
                    <a:pt x="4763" y="6101"/>
                    <a:pt x="6133" y="4731"/>
                    <a:pt x="6133" y="3035"/>
                  </a:cubicBez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649725" y="27718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3035" y="1"/>
                  </a:moveTo>
                  <a:cubicBezTo>
                    <a:pt x="1371" y="1"/>
                    <a:pt x="1" y="1371"/>
                    <a:pt x="1" y="3035"/>
                  </a:cubicBezTo>
                  <a:cubicBezTo>
                    <a:pt x="1" y="4731"/>
                    <a:pt x="1371" y="6101"/>
                    <a:pt x="3035" y="6101"/>
                  </a:cubicBezTo>
                  <a:cubicBezTo>
                    <a:pt x="4731" y="6101"/>
                    <a:pt x="6101" y="4731"/>
                    <a:pt x="6101" y="3035"/>
                  </a:cubicBezTo>
                  <a:cubicBezTo>
                    <a:pt x="6101" y="1371"/>
                    <a:pt x="4731" y="1"/>
                    <a:pt x="3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1802225" y="24660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3067" y="0"/>
                  </a:moveTo>
                  <a:cubicBezTo>
                    <a:pt x="1371" y="0"/>
                    <a:pt x="1" y="1371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1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339050" y="33826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cubicBezTo>
                    <a:pt x="0" y="4763"/>
                    <a:pt x="1370" y="6133"/>
                    <a:pt x="3067" y="6133"/>
                  </a:cubicBezTo>
                  <a:cubicBezTo>
                    <a:pt x="4763" y="6133"/>
                    <a:pt x="6133" y="4763"/>
                    <a:pt x="6133" y="3066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2720475" y="1741075"/>
              <a:ext cx="2159475" cy="2046500"/>
            </a:xfrm>
            <a:custGeom>
              <a:avLst/>
              <a:gdLst/>
              <a:ahLst/>
              <a:cxnLst/>
              <a:rect l="l" t="t" r="r" b="b"/>
              <a:pathLst>
                <a:path w="86379" h="81860" extrusionOk="0">
                  <a:moveTo>
                    <a:pt x="43190" y="6100"/>
                  </a:moveTo>
                  <a:cubicBezTo>
                    <a:pt x="44364" y="6100"/>
                    <a:pt x="45408" y="6753"/>
                    <a:pt x="45930" y="7797"/>
                  </a:cubicBezTo>
                  <a:lnTo>
                    <a:pt x="54835" y="25835"/>
                  </a:lnTo>
                  <a:cubicBezTo>
                    <a:pt x="55259" y="26716"/>
                    <a:pt x="56140" y="27368"/>
                    <a:pt x="57118" y="27499"/>
                  </a:cubicBezTo>
                  <a:lnTo>
                    <a:pt x="77016" y="30402"/>
                  </a:lnTo>
                  <a:cubicBezTo>
                    <a:pt x="78191" y="30565"/>
                    <a:pt x="79104" y="31348"/>
                    <a:pt x="79495" y="32457"/>
                  </a:cubicBezTo>
                  <a:cubicBezTo>
                    <a:pt x="79854" y="33599"/>
                    <a:pt x="79561" y="34773"/>
                    <a:pt x="78713" y="35621"/>
                  </a:cubicBezTo>
                  <a:lnTo>
                    <a:pt x="64327" y="49648"/>
                  </a:lnTo>
                  <a:cubicBezTo>
                    <a:pt x="63610" y="50333"/>
                    <a:pt x="63283" y="51344"/>
                    <a:pt x="63447" y="52355"/>
                  </a:cubicBezTo>
                  <a:lnTo>
                    <a:pt x="66839" y="72156"/>
                  </a:lnTo>
                  <a:cubicBezTo>
                    <a:pt x="67035" y="73330"/>
                    <a:pt x="66578" y="74439"/>
                    <a:pt x="65632" y="75157"/>
                  </a:cubicBezTo>
                  <a:cubicBezTo>
                    <a:pt x="65079" y="75544"/>
                    <a:pt x="64452" y="75744"/>
                    <a:pt x="63823" y="75744"/>
                  </a:cubicBezTo>
                  <a:cubicBezTo>
                    <a:pt x="63340" y="75744"/>
                    <a:pt x="62856" y="75626"/>
                    <a:pt x="62403" y="75385"/>
                  </a:cubicBezTo>
                  <a:lnTo>
                    <a:pt x="44625" y="66023"/>
                  </a:lnTo>
                  <a:cubicBezTo>
                    <a:pt x="44168" y="65795"/>
                    <a:pt x="43679" y="65681"/>
                    <a:pt x="43190" y="65681"/>
                  </a:cubicBezTo>
                  <a:cubicBezTo>
                    <a:pt x="42700" y="65681"/>
                    <a:pt x="42211" y="65795"/>
                    <a:pt x="41754" y="66023"/>
                  </a:cubicBezTo>
                  <a:lnTo>
                    <a:pt x="23976" y="75385"/>
                  </a:lnTo>
                  <a:cubicBezTo>
                    <a:pt x="23523" y="75626"/>
                    <a:pt x="23039" y="75744"/>
                    <a:pt x="22556" y="75744"/>
                  </a:cubicBezTo>
                  <a:cubicBezTo>
                    <a:pt x="21927" y="75744"/>
                    <a:pt x="21301" y="75544"/>
                    <a:pt x="20747" y="75157"/>
                  </a:cubicBezTo>
                  <a:cubicBezTo>
                    <a:pt x="19801" y="74439"/>
                    <a:pt x="19344" y="73330"/>
                    <a:pt x="19540" y="72156"/>
                  </a:cubicBezTo>
                  <a:lnTo>
                    <a:pt x="22933" y="52355"/>
                  </a:lnTo>
                  <a:cubicBezTo>
                    <a:pt x="23096" y="51344"/>
                    <a:pt x="22770" y="50333"/>
                    <a:pt x="22052" y="49648"/>
                  </a:cubicBezTo>
                  <a:lnTo>
                    <a:pt x="7667" y="35621"/>
                  </a:lnTo>
                  <a:cubicBezTo>
                    <a:pt x="6818" y="34773"/>
                    <a:pt x="6525" y="33599"/>
                    <a:pt x="6884" y="32457"/>
                  </a:cubicBezTo>
                  <a:cubicBezTo>
                    <a:pt x="7275" y="31348"/>
                    <a:pt x="8188" y="30565"/>
                    <a:pt x="9363" y="30402"/>
                  </a:cubicBezTo>
                  <a:lnTo>
                    <a:pt x="29261" y="27499"/>
                  </a:lnTo>
                  <a:cubicBezTo>
                    <a:pt x="30239" y="27368"/>
                    <a:pt x="31120" y="26716"/>
                    <a:pt x="31544" y="25835"/>
                  </a:cubicBezTo>
                  <a:lnTo>
                    <a:pt x="40450" y="7797"/>
                  </a:lnTo>
                  <a:cubicBezTo>
                    <a:pt x="40971" y="6753"/>
                    <a:pt x="41983" y="6100"/>
                    <a:pt x="43190" y="6100"/>
                  </a:cubicBezTo>
                  <a:close/>
                  <a:moveTo>
                    <a:pt x="43190" y="0"/>
                  </a:moveTo>
                  <a:cubicBezTo>
                    <a:pt x="39667" y="0"/>
                    <a:pt x="36535" y="1958"/>
                    <a:pt x="34969" y="5089"/>
                  </a:cubicBezTo>
                  <a:lnTo>
                    <a:pt x="26782" y="21693"/>
                  </a:lnTo>
                  <a:lnTo>
                    <a:pt x="8482" y="24335"/>
                  </a:lnTo>
                  <a:cubicBezTo>
                    <a:pt x="4992" y="24857"/>
                    <a:pt x="2154" y="27238"/>
                    <a:pt x="1077" y="30598"/>
                  </a:cubicBezTo>
                  <a:cubicBezTo>
                    <a:pt x="1" y="33925"/>
                    <a:pt x="882" y="37546"/>
                    <a:pt x="3393" y="39992"/>
                  </a:cubicBezTo>
                  <a:lnTo>
                    <a:pt x="16637" y="52877"/>
                  </a:lnTo>
                  <a:lnTo>
                    <a:pt x="13505" y="71112"/>
                  </a:lnTo>
                  <a:cubicBezTo>
                    <a:pt x="12918" y="74569"/>
                    <a:pt x="14321" y="78027"/>
                    <a:pt x="17159" y="80082"/>
                  </a:cubicBezTo>
                  <a:cubicBezTo>
                    <a:pt x="18764" y="81263"/>
                    <a:pt x="20652" y="81860"/>
                    <a:pt x="22549" y="81860"/>
                  </a:cubicBezTo>
                  <a:cubicBezTo>
                    <a:pt x="24006" y="81860"/>
                    <a:pt x="25469" y="81508"/>
                    <a:pt x="26814" y="80800"/>
                  </a:cubicBezTo>
                  <a:lnTo>
                    <a:pt x="43190" y="72188"/>
                  </a:lnTo>
                  <a:lnTo>
                    <a:pt x="59565" y="80800"/>
                  </a:lnTo>
                  <a:cubicBezTo>
                    <a:pt x="60902" y="81485"/>
                    <a:pt x="62370" y="81844"/>
                    <a:pt x="63838" y="81844"/>
                  </a:cubicBezTo>
                  <a:cubicBezTo>
                    <a:pt x="65730" y="81844"/>
                    <a:pt x="67622" y="81256"/>
                    <a:pt x="69220" y="80082"/>
                  </a:cubicBezTo>
                  <a:cubicBezTo>
                    <a:pt x="72058" y="78027"/>
                    <a:pt x="73461" y="74569"/>
                    <a:pt x="72874" y="71112"/>
                  </a:cubicBezTo>
                  <a:lnTo>
                    <a:pt x="69742" y="52877"/>
                  </a:lnTo>
                  <a:lnTo>
                    <a:pt x="82986" y="39992"/>
                  </a:lnTo>
                  <a:cubicBezTo>
                    <a:pt x="85498" y="37546"/>
                    <a:pt x="86378" y="33925"/>
                    <a:pt x="85302" y="30598"/>
                  </a:cubicBezTo>
                  <a:cubicBezTo>
                    <a:pt x="84225" y="27238"/>
                    <a:pt x="81387" y="24857"/>
                    <a:pt x="77897" y="24335"/>
                  </a:cubicBezTo>
                  <a:lnTo>
                    <a:pt x="59597" y="21693"/>
                  </a:lnTo>
                  <a:lnTo>
                    <a:pt x="51410" y="5089"/>
                  </a:lnTo>
                  <a:cubicBezTo>
                    <a:pt x="49844" y="1958"/>
                    <a:pt x="46713" y="0"/>
                    <a:pt x="43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160450" y="238325"/>
              <a:ext cx="5279550" cy="5219000"/>
            </a:xfrm>
            <a:custGeom>
              <a:avLst/>
              <a:gdLst/>
              <a:ahLst/>
              <a:cxnLst/>
              <a:rect l="l" t="t" r="r" b="b"/>
              <a:pathLst>
                <a:path w="211182" h="208760" extrusionOk="0">
                  <a:moveTo>
                    <a:pt x="105591" y="0"/>
                  </a:moveTo>
                  <a:cubicBezTo>
                    <a:pt x="101872" y="0"/>
                    <a:pt x="98153" y="1215"/>
                    <a:pt x="95054" y="3645"/>
                  </a:cubicBezTo>
                  <a:cubicBezTo>
                    <a:pt x="93067" y="5184"/>
                    <a:pt x="90689" y="5980"/>
                    <a:pt x="88276" y="5980"/>
                  </a:cubicBezTo>
                  <a:cubicBezTo>
                    <a:pt x="87004" y="5980"/>
                    <a:pt x="85724" y="5759"/>
                    <a:pt x="84486" y="5309"/>
                  </a:cubicBezTo>
                  <a:cubicBezTo>
                    <a:pt x="82553" y="4602"/>
                    <a:pt x="80562" y="4262"/>
                    <a:pt x="78598" y="4262"/>
                  </a:cubicBezTo>
                  <a:cubicBezTo>
                    <a:pt x="73035" y="4262"/>
                    <a:pt x="67679" y="6988"/>
                    <a:pt x="64424" y="11833"/>
                  </a:cubicBezTo>
                  <a:cubicBezTo>
                    <a:pt x="62345" y="14889"/>
                    <a:pt x="58956" y="16667"/>
                    <a:pt x="55288" y="16667"/>
                  </a:cubicBezTo>
                  <a:cubicBezTo>
                    <a:pt x="55159" y="16667"/>
                    <a:pt x="55029" y="16665"/>
                    <a:pt x="54899" y="16661"/>
                  </a:cubicBezTo>
                  <a:cubicBezTo>
                    <a:pt x="54706" y="16654"/>
                    <a:pt x="54514" y="16651"/>
                    <a:pt x="54322" y="16651"/>
                  </a:cubicBezTo>
                  <a:cubicBezTo>
                    <a:pt x="46696" y="16651"/>
                    <a:pt x="39971" y="21675"/>
                    <a:pt x="37839" y="29089"/>
                  </a:cubicBezTo>
                  <a:cubicBezTo>
                    <a:pt x="37774" y="29285"/>
                    <a:pt x="37709" y="29480"/>
                    <a:pt x="37643" y="29676"/>
                  </a:cubicBezTo>
                  <a:cubicBezTo>
                    <a:pt x="37089" y="31242"/>
                    <a:pt x="37937" y="33003"/>
                    <a:pt x="39535" y="33558"/>
                  </a:cubicBezTo>
                  <a:cubicBezTo>
                    <a:pt x="39867" y="33673"/>
                    <a:pt x="40205" y="33728"/>
                    <a:pt x="40537" y="33728"/>
                  </a:cubicBezTo>
                  <a:cubicBezTo>
                    <a:pt x="41801" y="33728"/>
                    <a:pt x="42978" y="32932"/>
                    <a:pt x="43417" y="31666"/>
                  </a:cubicBezTo>
                  <a:cubicBezTo>
                    <a:pt x="43548" y="31340"/>
                    <a:pt x="43645" y="31046"/>
                    <a:pt x="43711" y="30753"/>
                  </a:cubicBezTo>
                  <a:cubicBezTo>
                    <a:pt x="45074" y="26030"/>
                    <a:pt x="49363" y="22785"/>
                    <a:pt x="54274" y="22785"/>
                  </a:cubicBezTo>
                  <a:cubicBezTo>
                    <a:pt x="54416" y="22785"/>
                    <a:pt x="54560" y="22788"/>
                    <a:pt x="54704" y="22793"/>
                  </a:cubicBezTo>
                  <a:cubicBezTo>
                    <a:pt x="54898" y="22800"/>
                    <a:pt x="55092" y="22803"/>
                    <a:pt x="55286" y="22803"/>
                  </a:cubicBezTo>
                  <a:cubicBezTo>
                    <a:pt x="61001" y="22803"/>
                    <a:pt x="66294" y="20022"/>
                    <a:pt x="69480" y="15258"/>
                  </a:cubicBezTo>
                  <a:cubicBezTo>
                    <a:pt x="71582" y="12142"/>
                    <a:pt x="75042" y="10386"/>
                    <a:pt x="78631" y="10386"/>
                  </a:cubicBezTo>
                  <a:cubicBezTo>
                    <a:pt x="79888" y="10386"/>
                    <a:pt x="81162" y="10601"/>
                    <a:pt x="82398" y="11050"/>
                  </a:cubicBezTo>
                  <a:cubicBezTo>
                    <a:pt x="84313" y="11745"/>
                    <a:pt x="86294" y="12085"/>
                    <a:pt x="88259" y="12085"/>
                  </a:cubicBezTo>
                  <a:cubicBezTo>
                    <a:pt x="92018" y="12085"/>
                    <a:pt x="95721" y="10840"/>
                    <a:pt x="98806" y="8441"/>
                  </a:cubicBezTo>
                  <a:cubicBezTo>
                    <a:pt x="100795" y="6891"/>
                    <a:pt x="103193" y="6116"/>
                    <a:pt x="105591" y="6116"/>
                  </a:cubicBezTo>
                  <a:cubicBezTo>
                    <a:pt x="107988" y="6116"/>
                    <a:pt x="110386" y="6891"/>
                    <a:pt x="112376" y="8441"/>
                  </a:cubicBezTo>
                  <a:cubicBezTo>
                    <a:pt x="115460" y="10840"/>
                    <a:pt x="119163" y="12085"/>
                    <a:pt x="122922" y="12085"/>
                  </a:cubicBezTo>
                  <a:cubicBezTo>
                    <a:pt x="124887" y="12085"/>
                    <a:pt x="126868" y="11745"/>
                    <a:pt x="128783" y="11050"/>
                  </a:cubicBezTo>
                  <a:cubicBezTo>
                    <a:pt x="130019" y="10601"/>
                    <a:pt x="131293" y="10386"/>
                    <a:pt x="132550" y="10386"/>
                  </a:cubicBezTo>
                  <a:cubicBezTo>
                    <a:pt x="136139" y="10386"/>
                    <a:pt x="139599" y="12142"/>
                    <a:pt x="141701" y="15258"/>
                  </a:cubicBezTo>
                  <a:cubicBezTo>
                    <a:pt x="144887" y="20022"/>
                    <a:pt x="150180" y="22803"/>
                    <a:pt x="155895" y="22803"/>
                  </a:cubicBezTo>
                  <a:cubicBezTo>
                    <a:pt x="156089" y="22803"/>
                    <a:pt x="156283" y="22800"/>
                    <a:pt x="156478" y="22793"/>
                  </a:cubicBezTo>
                  <a:cubicBezTo>
                    <a:pt x="156599" y="22789"/>
                    <a:pt x="156721" y="22787"/>
                    <a:pt x="156842" y="22787"/>
                  </a:cubicBezTo>
                  <a:cubicBezTo>
                    <a:pt x="161780" y="22787"/>
                    <a:pt x="166101" y="26009"/>
                    <a:pt x="167470" y="30753"/>
                  </a:cubicBezTo>
                  <a:cubicBezTo>
                    <a:pt x="169101" y="36461"/>
                    <a:pt x="173505" y="40865"/>
                    <a:pt x="179214" y="42496"/>
                  </a:cubicBezTo>
                  <a:cubicBezTo>
                    <a:pt x="184074" y="43898"/>
                    <a:pt x="187369" y="48400"/>
                    <a:pt x="187173" y="53489"/>
                  </a:cubicBezTo>
                  <a:cubicBezTo>
                    <a:pt x="186977" y="59425"/>
                    <a:pt x="189782" y="64971"/>
                    <a:pt x="194708" y="68298"/>
                  </a:cubicBezTo>
                  <a:cubicBezTo>
                    <a:pt x="198916" y="71103"/>
                    <a:pt x="200645" y="76420"/>
                    <a:pt x="198916" y="81183"/>
                  </a:cubicBezTo>
                  <a:cubicBezTo>
                    <a:pt x="196894" y="86761"/>
                    <a:pt x="197840" y="92893"/>
                    <a:pt x="201526" y="97591"/>
                  </a:cubicBezTo>
                  <a:cubicBezTo>
                    <a:pt x="204624" y="101570"/>
                    <a:pt x="204624" y="107181"/>
                    <a:pt x="201526" y="111160"/>
                  </a:cubicBezTo>
                  <a:cubicBezTo>
                    <a:pt x="197840" y="115858"/>
                    <a:pt x="196894" y="121990"/>
                    <a:pt x="198916" y="127568"/>
                  </a:cubicBezTo>
                  <a:cubicBezTo>
                    <a:pt x="200645" y="132331"/>
                    <a:pt x="198916" y="137648"/>
                    <a:pt x="194708" y="140486"/>
                  </a:cubicBezTo>
                  <a:cubicBezTo>
                    <a:pt x="189782" y="143780"/>
                    <a:pt x="186977" y="149326"/>
                    <a:pt x="187173" y="155263"/>
                  </a:cubicBezTo>
                  <a:cubicBezTo>
                    <a:pt x="187369" y="160351"/>
                    <a:pt x="184074" y="164853"/>
                    <a:pt x="179214" y="166255"/>
                  </a:cubicBezTo>
                  <a:cubicBezTo>
                    <a:pt x="173505" y="167886"/>
                    <a:pt x="169101" y="172290"/>
                    <a:pt x="167470" y="177999"/>
                  </a:cubicBezTo>
                  <a:cubicBezTo>
                    <a:pt x="166101" y="182742"/>
                    <a:pt x="161780" y="185964"/>
                    <a:pt x="156842" y="185964"/>
                  </a:cubicBezTo>
                  <a:cubicBezTo>
                    <a:pt x="156721" y="185964"/>
                    <a:pt x="156599" y="185962"/>
                    <a:pt x="156478" y="185958"/>
                  </a:cubicBezTo>
                  <a:cubicBezTo>
                    <a:pt x="156283" y="185951"/>
                    <a:pt x="156089" y="185948"/>
                    <a:pt x="155895" y="185948"/>
                  </a:cubicBezTo>
                  <a:cubicBezTo>
                    <a:pt x="150180" y="185948"/>
                    <a:pt x="144886" y="188730"/>
                    <a:pt x="141668" y="193526"/>
                  </a:cubicBezTo>
                  <a:cubicBezTo>
                    <a:pt x="139592" y="196616"/>
                    <a:pt x="136140" y="198366"/>
                    <a:pt x="132555" y="198366"/>
                  </a:cubicBezTo>
                  <a:cubicBezTo>
                    <a:pt x="131296" y="198366"/>
                    <a:pt x="130021" y="198150"/>
                    <a:pt x="128783" y="197701"/>
                  </a:cubicBezTo>
                  <a:cubicBezTo>
                    <a:pt x="126868" y="197007"/>
                    <a:pt x="124887" y="196666"/>
                    <a:pt x="122922" y="196666"/>
                  </a:cubicBezTo>
                  <a:cubicBezTo>
                    <a:pt x="119163" y="196666"/>
                    <a:pt x="115460" y="197912"/>
                    <a:pt x="112376" y="200311"/>
                  </a:cubicBezTo>
                  <a:cubicBezTo>
                    <a:pt x="110386" y="201860"/>
                    <a:pt x="107988" y="202635"/>
                    <a:pt x="105591" y="202635"/>
                  </a:cubicBezTo>
                  <a:cubicBezTo>
                    <a:pt x="103193" y="202635"/>
                    <a:pt x="100795" y="201860"/>
                    <a:pt x="98806" y="200311"/>
                  </a:cubicBezTo>
                  <a:cubicBezTo>
                    <a:pt x="95721" y="197912"/>
                    <a:pt x="92018" y="196666"/>
                    <a:pt x="88259" y="196666"/>
                  </a:cubicBezTo>
                  <a:cubicBezTo>
                    <a:pt x="86294" y="196666"/>
                    <a:pt x="84313" y="197007"/>
                    <a:pt x="82398" y="197701"/>
                  </a:cubicBezTo>
                  <a:cubicBezTo>
                    <a:pt x="81160" y="198150"/>
                    <a:pt x="79885" y="198366"/>
                    <a:pt x="78626" y="198366"/>
                  </a:cubicBezTo>
                  <a:cubicBezTo>
                    <a:pt x="75039" y="198366"/>
                    <a:pt x="71581" y="196616"/>
                    <a:pt x="69480" y="193526"/>
                  </a:cubicBezTo>
                  <a:cubicBezTo>
                    <a:pt x="66294" y="188730"/>
                    <a:pt x="61001" y="185948"/>
                    <a:pt x="55286" y="185948"/>
                  </a:cubicBezTo>
                  <a:cubicBezTo>
                    <a:pt x="55092" y="185948"/>
                    <a:pt x="54898" y="185951"/>
                    <a:pt x="54704" y="185958"/>
                  </a:cubicBezTo>
                  <a:cubicBezTo>
                    <a:pt x="54582" y="185962"/>
                    <a:pt x="54460" y="185964"/>
                    <a:pt x="54339" y="185964"/>
                  </a:cubicBezTo>
                  <a:cubicBezTo>
                    <a:pt x="49401" y="185964"/>
                    <a:pt x="45080" y="182742"/>
                    <a:pt x="43711" y="177999"/>
                  </a:cubicBezTo>
                  <a:cubicBezTo>
                    <a:pt x="42080" y="172290"/>
                    <a:pt x="37676" y="167886"/>
                    <a:pt x="31968" y="166255"/>
                  </a:cubicBezTo>
                  <a:cubicBezTo>
                    <a:pt x="27107" y="164853"/>
                    <a:pt x="23813" y="160351"/>
                    <a:pt x="24008" y="155263"/>
                  </a:cubicBezTo>
                  <a:cubicBezTo>
                    <a:pt x="24204" y="149326"/>
                    <a:pt x="21399" y="143780"/>
                    <a:pt x="16440" y="140486"/>
                  </a:cubicBezTo>
                  <a:cubicBezTo>
                    <a:pt x="12265" y="137648"/>
                    <a:pt x="10536" y="132331"/>
                    <a:pt x="12265" y="127568"/>
                  </a:cubicBezTo>
                  <a:cubicBezTo>
                    <a:pt x="14288" y="121990"/>
                    <a:pt x="13309" y="115858"/>
                    <a:pt x="9656" y="111160"/>
                  </a:cubicBezTo>
                  <a:cubicBezTo>
                    <a:pt x="6557" y="107181"/>
                    <a:pt x="6557" y="101570"/>
                    <a:pt x="9656" y="97591"/>
                  </a:cubicBezTo>
                  <a:cubicBezTo>
                    <a:pt x="13309" y="92893"/>
                    <a:pt x="14288" y="86761"/>
                    <a:pt x="12265" y="81183"/>
                  </a:cubicBezTo>
                  <a:cubicBezTo>
                    <a:pt x="10536" y="76420"/>
                    <a:pt x="12265" y="71103"/>
                    <a:pt x="16440" y="68298"/>
                  </a:cubicBezTo>
                  <a:cubicBezTo>
                    <a:pt x="21399" y="64971"/>
                    <a:pt x="24204" y="59425"/>
                    <a:pt x="24008" y="53489"/>
                  </a:cubicBezTo>
                  <a:cubicBezTo>
                    <a:pt x="23813" y="48400"/>
                    <a:pt x="27107" y="43898"/>
                    <a:pt x="31968" y="42496"/>
                  </a:cubicBezTo>
                  <a:cubicBezTo>
                    <a:pt x="32294" y="42430"/>
                    <a:pt x="32587" y="42300"/>
                    <a:pt x="32881" y="42202"/>
                  </a:cubicBezTo>
                  <a:cubicBezTo>
                    <a:pt x="34479" y="41648"/>
                    <a:pt x="35327" y="39919"/>
                    <a:pt x="34773" y="38320"/>
                  </a:cubicBezTo>
                  <a:cubicBezTo>
                    <a:pt x="34333" y="37054"/>
                    <a:pt x="33157" y="36259"/>
                    <a:pt x="31892" y="36259"/>
                  </a:cubicBezTo>
                  <a:cubicBezTo>
                    <a:pt x="31561" y="36259"/>
                    <a:pt x="31223" y="36313"/>
                    <a:pt x="30891" y="36428"/>
                  </a:cubicBezTo>
                  <a:cubicBezTo>
                    <a:pt x="30695" y="36494"/>
                    <a:pt x="30500" y="36559"/>
                    <a:pt x="30271" y="36624"/>
                  </a:cubicBezTo>
                  <a:cubicBezTo>
                    <a:pt x="22703" y="38810"/>
                    <a:pt x="17615" y="45823"/>
                    <a:pt x="17876" y="53684"/>
                  </a:cubicBezTo>
                  <a:cubicBezTo>
                    <a:pt x="18006" y="57501"/>
                    <a:pt x="16212" y="61089"/>
                    <a:pt x="13048" y="63209"/>
                  </a:cubicBezTo>
                  <a:cubicBezTo>
                    <a:pt x="6491" y="67613"/>
                    <a:pt x="3817" y="75866"/>
                    <a:pt x="6524" y="83271"/>
                  </a:cubicBezTo>
                  <a:cubicBezTo>
                    <a:pt x="7829" y="86859"/>
                    <a:pt x="7209" y="90806"/>
                    <a:pt x="4860" y="93839"/>
                  </a:cubicBezTo>
                  <a:cubicBezTo>
                    <a:pt x="0" y="100037"/>
                    <a:pt x="0" y="108714"/>
                    <a:pt x="4860" y="114912"/>
                  </a:cubicBezTo>
                  <a:cubicBezTo>
                    <a:pt x="7209" y="117945"/>
                    <a:pt x="7829" y="121892"/>
                    <a:pt x="6524" y="125481"/>
                  </a:cubicBezTo>
                  <a:cubicBezTo>
                    <a:pt x="3817" y="132885"/>
                    <a:pt x="6491" y="141138"/>
                    <a:pt x="13048" y="145542"/>
                  </a:cubicBezTo>
                  <a:cubicBezTo>
                    <a:pt x="16212" y="147695"/>
                    <a:pt x="18006" y="151250"/>
                    <a:pt x="17876" y="155067"/>
                  </a:cubicBezTo>
                  <a:cubicBezTo>
                    <a:pt x="17615" y="162928"/>
                    <a:pt x="22703" y="169941"/>
                    <a:pt x="30271" y="172127"/>
                  </a:cubicBezTo>
                  <a:cubicBezTo>
                    <a:pt x="33957" y="173171"/>
                    <a:pt x="36795" y="176009"/>
                    <a:pt x="37839" y="179695"/>
                  </a:cubicBezTo>
                  <a:cubicBezTo>
                    <a:pt x="39971" y="187077"/>
                    <a:pt x="46696" y="192100"/>
                    <a:pt x="54322" y="192100"/>
                  </a:cubicBezTo>
                  <a:cubicBezTo>
                    <a:pt x="54514" y="192100"/>
                    <a:pt x="54706" y="192097"/>
                    <a:pt x="54899" y="192090"/>
                  </a:cubicBezTo>
                  <a:cubicBezTo>
                    <a:pt x="55030" y="192086"/>
                    <a:pt x="55161" y="192084"/>
                    <a:pt x="55291" y="192084"/>
                  </a:cubicBezTo>
                  <a:cubicBezTo>
                    <a:pt x="58987" y="192084"/>
                    <a:pt x="62345" y="193862"/>
                    <a:pt x="64424" y="196918"/>
                  </a:cubicBezTo>
                  <a:cubicBezTo>
                    <a:pt x="67679" y="201763"/>
                    <a:pt x="73035" y="204489"/>
                    <a:pt x="78598" y="204489"/>
                  </a:cubicBezTo>
                  <a:cubicBezTo>
                    <a:pt x="80562" y="204489"/>
                    <a:pt x="82553" y="204149"/>
                    <a:pt x="84486" y="203442"/>
                  </a:cubicBezTo>
                  <a:cubicBezTo>
                    <a:pt x="85724" y="202992"/>
                    <a:pt x="87004" y="202771"/>
                    <a:pt x="88276" y="202771"/>
                  </a:cubicBezTo>
                  <a:cubicBezTo>
                    <a:pt x="90689" y="202771"/>
                    <a:pt x="93067" y="203567"/>
                    <a:pt x="95054" y="205106"/>
                  </a:cubicBezTo>
                  <a:cubicBezTo>
                    <a:pt x="98153" y="207552"/>
                    <a:pt x="101872" y="208759"/>
                    <a:pt x="105591" y="208759"/>
                  </a:cubicBezTo>
                  <a:cubicBezTo>
                    <a:pt x="109309" y="208759"/>
                    <a:pt x="113028" y="207552"/>
                    <a:pt x="116127" y="205106"/>
                  </a:cubicBezTo>
                  <a:cubicBezTo>
                    <a:pt x="118114" y="203567"/>
                    <a:pt x="120492" y="202771"/>
                    <a:pt x="122906" y="202771"/>
                  </a:cubicBezTo>
                  <a:cubicBezTo>
                    <a:pt x="124177" y="202771"/>
                    <a:pt x="125458" y="202992"/>
                    <a:pt x="126696" y="203442"/>
                  </a:cubicBezTo>
                  <a:cubicBezTo>
                    <a:pt x="128628" y="204149"/>
                    <a:pt x="130619" y="204489"/>
                    <a:pt x="132584" y="204489"/>
                  </a:cubicBezTo>
                  <a:cubicBezTo>
                    <a:pt x="138146" y="204489"/>
                    <a:pt x="143503" y="201763"/>
                    <a:pt x="146757" y="196918"/>
                  </a:cubicBezTo>
                  <a:cubicBezTo>
                    <a:pt x="148836" y="193862"/>
                    <a:pt x="152225" y="192084"/>
                    <a:pt x="155893" y="192084"/>
                  </a:cubicBezTo>
                  <a:cubicBezTo>
                    <a:pt x="156022" y="192084"/>
                    <a:pt x="156152" y="192086"/>
                    <a:pt x="156282" y="192090"/>
                  </a:cubicBezTo>
                  <a:cubicBezTo>
                    <a:pt x="156475" y="192097"/>
                    <a:pt x="156667" y="192100"/>
                    <a:pt x="156859" y="192100"/>
                  </a:cubicBezTo>
                  <a:cubicBezTo>
                    <a:pt x="164485" y="192100"/>
                    <a:pt x="171210" y="187077"/>
                    <a:pt x="173342" y="179695"/>
                  </a:cubicBezTo>
                  <a:cubicBezTo>
                    <a:pt x="174386" y="176009"/>
                    <a:pt x="177224" y="173171"/>
                    <a:pt x="180910" y="172127"/>
                  </a:cubicBezTo>
                  <a:cubicBezTo>
                    <a:pt x="188478" y="169941"/>
                    <a:pt x="193566" y="162928"/>
                    <a:pt x="193305" y="155067"/>
                  </a:cubicBezTo>
                  <a:cubicBezTo>
                    <a:pt x="193175" y="151250"/>
                    <a:pt x="194969" y="147695"/>
                    <a:pt x="198133" y="145542"/>
                  </a:cubicBezTo>
                  <a:cubicBezTo>
                    <a:pt x="204690" y="141138"/>
                    <a:pt x="207365" y="132885"/>
                    <a:pt x="204657" y="125481"/>
                  </a:cubicBezTo>
                  <a:cubicBezTo>
                    <a:pt x="203352" y="121892"/>
                    <a:pt x="203972" y="117945"/>
                    <a:pt x="206321" y="114912"/>
                  </a:cubicBezTo>
                  <a:cubicBezTo>
                    <a:pt x="211181" y="108714"/>
                    <a:pt x="211181" y="100037"/>
                    <a:pt x="206321" y="93839"/>
                  </a:cubicBezTo>
                  <a:cubicBezTo>
                    <a:pt x="203972" y="90806"/>
                    <a:pt x="203352" y="86859"/>
                    <a:pt x="204657" y="83271"/>
                  </a:cubicBezTo>
                  <a:cubicBezTo>
                    <a:pt x="207365" y="75866"/>
                    <a:pt x="204690" y="67613"/>
                    <a:pt x="198133" y="63209"/>
                  </a:cubicBezTo>
                  <a:cubicBezTo>
                    <a:pt x="194969" y="61089"/>
                    <a:pt x="193175" y="57501"/>
                    <a:pt x="193305" y="53684"/>
                  </a:cubicBezTo>
                  <a:cubicBezTo>
                    <a:pt x="193566" y="45823"/>
                    <a:pt x="188478" y="38810"/>
                    <a:pt x="180910" y="36624"/>
                  </a:cubicBezTo>
                  <a:cubicBezTo>
                    <a:pt x="177224" y="35580"/>
                    <a:pt x="174386" y="32742"/>
                    <a:pt x="173342" y="29056"/>
                  </a:cubicBezTo>
                  <a:cubicBezTo>
                    <a:pt x="171210" y="21674"/>
                    <a:pt x="164485" y="16651"/>
                    <a:pt x="156859" y="16651"/>
                  </a:cubicBezTo>
                  <a:cubicBezTo>
                    <a:pt x="156667" y="16651"/>
                    <a:pt x="156475" y="16654"/>
                    <a:pt x="156282" y="16661"/>
                  </a:cubicBezTo>
                  <a:cubicBezTo>
                    <a:pt x="156151" y="16665"/>
                    <a:pt x="156020" y="16667"/>
                    <a:pt x="155890" y="16667"/>
                  </a:cubicBezTo>
                  <a:cubicBezTo>
                    <a:pt x="152194" y="16667"/>
                    <a:pt x="148836" y="14889"/>
                    <a:pt x="146757" y="11833"/>
                  </a:cubicBezTo>
                  <a:cubicBezTo>
                    <a:pt x="143503" y="6988"/>
                    <a:pt x="138146" y="4262"/>
                    <a:pt x="132584" y="4262"/>
                  </a:cubicBezTo>
                  <a:cubicBezTo>
                    <a:pt x="130619" y="4262"/>
                    <a:pt x="128628" y="4602"/>
                    <a:pt x="126696" y="5309"/>
                  </a:cubicBezTo>
                  <a:cubicBezTo>
                    <a:pt x="125458" y="5759"/>
                    <a:pt x="124177" y="5980"/>
                    <a:pt x="122906" y="5980"/>
                  </a:cubicBezTo>
                  <a:cubicBezTo>
                    <a:pt x="120492" y="5980"/>
                    <a:pt x="118114" y="5184"/>
                    <a:pt x="116127" y="3645"/>
                  </a:cubicBezTo>
                  <a:cubicBezTo>
                    <a:pt x="113028" y="1215"/>
                    <a:pt x="109309" y="0"/>
                    <a:pt x="105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3"/>
          <p:cNvGrpSpPr/>
          <p:nvPr/>
        </p:nvGrpSpPr>
        <p:grpSpPr>
          <a:xfrm>
            <a:off x="6776464" y="2340270"/>
            <a:ext cx="464496" cy="462829"/>
            <a:chOff x="1184900" y="244625"/>
            <a:chExt cx="5224925" cy="5206175"/>
          </a:xfrm>
        </p:grpSpPr>
        <p:sp>
          <p:nvSpPr>
            <p:cNvPr id="596" name="Google Shape;596;p33"/>
            <p:cNvSpPr/>
            <p:nvPr/>
          </p:nvSpPr>
          <p:spPr>
            <a:xfrm>
              <a:off x="1370825" y="3465025"/>
              <a:ext cx="1436125" cy="1909675"/>
            </a:xfrm>
            <a:custGeom>
              <a:avLst/>
              <a:gdLst/>
              <a:ahLst/>
              <a:cxnLst/>
              <a:rect l="l" t="t" r="r" b="b"/>
              <a:pathLst>
                <a:path w="57445" h="76387" extrusionOk="0">
                  <a:moveTo>
                    <a:pt x="34545" y="1"/>
                  </a:moveTo>
                  <a:lnTo>
                    <a:pt x="17518" y="40678"/>
                  </a:lnTo>
                  <a:cubicBezTo>
                    <a:pt x="16931" y="42048"/>
                    <a:pt x="16017" y="43222"/>
                    <a:pt x="14843" y="44135"/>
                  </a:cubicBezTo>
                  <a:lnTo>
                    <a:pt x="2121" y="53824"/>
                  </a:lnTo>
                  <a:cubicBezTo>
                    <a:pt x="523" y="55063"/>
                    <a:pt x="1" y="57216"/>
                    <a:pt x="882" y="59043"/>
                  </a:cubicBezTo>
                  <a:cubicBezTo>
                    <a:pt x="1860" y="61000"/>
                    <a:pt x="3459" y="63610"/>
                    <a:pt x="5905" y="66252"/>
                  </a:cubicBezTo>
                  <a:cubicBezTo>
                    <a:pt x="6136" y="66502"/>
                    <a:pt x="6459" y="66628"/>
                    <a:pt x="6785" y="66628"/>
                  </a:cubicBezTo>
                  <a:cubicBezTo>
                    <a:pt x="7011" y="66628"/>
                    <a:pt x="7238" y="66568"/>
                    <a:pt x="7438" y="66447"/>
                  </a:cubicBezTo>
                  <a:lnTo>
                    <a:pt x="16572" y="60706"/>
                  </a:lnTo>
                  <a:lnTo>
                    <a:pt x="16996" y="73102"/>
                  </a:lnTo>
                  <a:cubicBezTo>
                    <a:pt x="17029" y="73591"/>
                    <a:pt x="17322" y="74015"/>
                    <a:pt x="17779" y="74211"/>
                  </a:cubicBezTo>
                  <a:cubicBezTo>
                    <a:pt x="21961" y="75826"/>
                    <a:pt x="25856" y="76387"/>
                    <a:pt x="29245" y="76387"/>
                  </a:cubicBezTo>
                  <a:cubicBezTo>
                    <a:pt x="33179" y="76387"/>
                    <a:pt x="36430" y="75632"/>
                    <a:pt x="38656" y="74896"/>
                  </a:cubicBezTo>
                  <a:cubicBezTo>
                    <a:pt x="40580" y="74276"/>
                    <a:pt x="41754" y="72384"/>
                    <a:pt x="41493" y="70362"/>
                  </a:cubicBezTo>
                  <a:lnTo>
                    <a:pt x="39765" y="56694"/>
                  </a:lnTo>
                  <a:cubicBezTo>
                    <a:pt x="39569" y="55226"/>
                    <a:pt x="39797" y="53758"/>
                    <a:pt x="40352" y="52388"/>
                  </a:cubicBezTo>
                  <a:lnTo>
                    <a:pt x="57445" y="11548"/>
                  </a:lnTo>
                  <a:lnTo>
                    <a:pt x="34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794075" y="3634650"/>
              <a:ext cx="1012875" cy="1740050"/>
            </a:xfrm>
            <a:custGeom>
              <a:avLst/>
              <a:gdLst/>
              <a:ahLst/>
              <a:cxnLst/>
              <a:rect l="l" t="t" r="r" b="b"/>
              <a:pathLst>
                <a:path w="40515" h="69602" extrusionOk="0">
                  <a:moveTo>
                    <a:pt x="31055" y="1"/>
                  </a:moveTo>
                  <a:lnTo>
                    <a:pt x="14288" y="39993"/>
                  </a:lnTo>
                  <a:cubicBezTo>
                    <a:pt x="13701" y="41363"/>
                    <a:pt x="13505" y="42831"/>
                    <a:pt x="13701" y="44299"/>
                  </a:cubicBezTo>
                  <a:lnTo>
                    <a:pt x="15430" y="57966"/>
                  </a:lnTo>
                  <a:cubicBezTo>
                    <a:pt x="15691" y="59989"/>
                    <a:pt x="14484" y="61881"/>
                    <a:pt x="12592" y="62500"/>
                  </a:cubicBezTo>
                  <a:cubicBezTo>
                    <a:pt x="10377" y="63221"/>
                    <a:pt x="7147" y="63983"/>
                    <a:pt x="3252" y="63983"/>
                  </a:cubicBezTo>
                  <a:cubicBezTo>
                    <a:pt x="2213" y="63983"/>
                    <a:pt x="1127" y="63929"/>
                    <a:pt x="1" y="63805"/>
                  </a:cubicBezTo>
                  <a:lnTo>
                    <a:pt x="1" y="63805"/>
                  </a:lnTo>
                  <a:lnTo>
                    <a:pt x="66" y="66317"/>
                  </a:lnTo>
                  <a:cubicBezTo>
                    <a:pt x="99" y="66806"/>
                    <a:pt x="392" y="67230"/>
                    <a:pt x="849" y="67426"/>
                  </a:cubicBezTo>
                  <a:cubicBezTo>
                    <a:pt x="5031" y="69041"/>
                    <a:pt x="8926" y="69602"/>
                    <a:pt x="12315" y="69602"/>
                  </a:cubicBezTo>
                  <a:cubicBezTo>
                    <a:pt x="16249" y="69602"/>
                    <a:pt x="19500" y="68847"/>
                    <a:pt x="21726" y="68111"/>
                  </a:cubicBezTo>
                  <a:cubicBezTo>
                    <a:pt x="23650" y="67491"/>
                    <a:pt x="24824" y="65599"/>
                    <a:pt x="24563" y="63577"/>
                  </a:cubicBezTo>
                  <a:lnTo>
                    <a:pt x="22835" y="49909"/>
                  </a:lnTo>
                  <a:cubicBezTo>
                    <a:pt x="22639" y="48441"/>
                    <a:pt x="22867" y="46973"/>
                    <a:pt x="23422" y="45603"/>
                  </a:cubicBezTo>
                  <a:lnTo>
                    <a:pt x="40515" y="4763"/>
                  </a:lnTo>
                  <a:lnTo>
                    <a:pt x="31055" y="1"/>
                  </a:ln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902950" y="961450"/>
              <a:ext cx="1787600" cy="641025"/>
            </a:xfrm>
            <a:custGeom>
              <a:avLst/>
              <a:gdLst/>
              <a:ahLst/>
              <a:cxnLst/>
              <a:rect l="l" t="t" r="r" b="b"/>
              <a:pathLst>
                <a:path w="71504" h="25641" extrusionOk="0">
                  <a:moveTo>
                    <a:pt x="18464" y="1"/>
                  </a:moveTo>
                  <a:cubicBezTo>
                    <a:pt x="8286" y="1"/>
                    <a:pt x="1" y="8286"/>
                    <a:pt x="1" y="18496"/>
                  </a:cubicBezTo>
                  <a:lnTo>
                    <a:pt x="1" y="25640"/>
                  </a:lnTo>
                  <a:lnTo>
                    <a:pt x="53041" y="25640"/>
                  </a:lnTo>
                  <a:cubicBezTo>
                    <a:pt x="63218" y="25640"/>
                    <a:pt x="71503" y="17387"/>
                    <a:pt x="71503" y="7145"/>
                  </a:cubicBezTo>
                  <a:lnTo>
                    <a:pt x="71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263600" y="1602450"/>
              <a:ext cx="1787600" cy="641000"/>
            </a:xfrm>
            <a:custGeom>
              <a:avLst/>
              <a:gdLst/>
              <a:ahLst/>
              <a:cxnLst/>
              <a:rect l="l" t="t" r="r" b="b"/>
              <a:pathLst>
                <a:path w="71504" h="25640" extrusionOk="0">
                  <a:moveTo>
                    <a:pt x="18464" y="0"/>
                  </a:moveTo>
                  <a:cubicBezTo>
                    <a:pt x="8286" y="0"/>
                    <a:pt x="1" y="8285"/>
                    <a:pt x="1" y="18495"/>
                  </a:cubicBezTo>
                  <a:lnTo>
                    <a:pt x="1" y="25639"/>
                  </a:lnTo>
                  <a:lnTo>
                    <a:pt x="53041" y="25639"/>
                  </a:lnTo>
                  <a:cubicBezTo>
                    <a:pt x="63218" y="25639"/>
                    <a:pt x="71503" y="17354"/>
                    <a:pt x="71503" y="7144"/>
                  </a:cubicBezTo>
                  <a:lnTo>
                    <a:pt x="71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902950" y="961450"/>
              <a:ext cx="1787600" cy="641025"/>
            </a:xfrm>
            <a:custGeom>
              <a:avLst/>
              <a:gdLst/>
              <a:ahLst/>
              <a:cxnLst/>
              <a:rect l="l" t="t" r="r" b="b"/>
              <a:pathLst>
                <a:path w="71504" h="25641" extrusionOk="0">
                  <a:moveTo>
                    <a:pt x="61261" y="1"/>
                  </a:moveTo>
                  <a:lnTo>
                    <a:pt x="61261" y="6296"/>
                  </a:lnTo>
                  <a:cubicBezTo>
                    <a:pt x="61261" y="11320"/>
                    <a:pt x="57183" y="15397"/>
                    <a:pt x="52160" y="15397"/>
                  </a:cubicBezTo>
                  <a:lnTo>
                    <a:pt x="294" y="15397"/>
                  </a:lnTo>
                  <a:cubicBezTo>
                    <a:pt x="99" y="16409"/>
                    <a:pt x="1" y="17452"/>
                    <a:pt x="1" y="18496"/>
                  </a:cubicBezTo>
                  <a:lnTo>
                    <a:pt x="1" y="25640"/>
                  </a:lnTo>
                  <a:lnTo>
                    <a:pt x="53041" y="25640"/>
                  </a:lnTo>
                  <a:cubicBezTo>
                    <a:pt x="63218" y="25640"/>
                    <a:pt x="71503" y="17387"/>
                    <a:pt x="71503" y="7145"/>
                  </a:cubicBezTo>
                  <a:lnTo>
                    <a:pt x="71503" y="1"/>
                  </a:ln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546375" y="321300"/>
              <a:ext cx="1786775" cy="641000"/>
            </a:xfrm>
            <a:custGeom>
              <a:avLst/>
              <a:gdLst/>
              <a:ahLst/>
              <a:cxnLst/>
              <a:rect l="l" t="t" r="r" b="b"/>
              <a:pathLst>
                <a:path w="71471" h="25640" extrusionOk="0">
                  <a:moveTo>
                    <a:pt x="18464" y="0"/>
                  </a:moveTo>
                  <a:cubicBezTo>
                    <a:pt x="8254" y="0"/>
                    <a:pt x="1" y="8253"/>
                    <a:pt x="1" y="18496"/>
                  </a:cubicBezTo>
                  <a:lnTo>
                    <a:pt x="1" y="25639"/>
                  </a:lnTo>
                  <a:lnTo>
                    <a:pt x="53041" y="25639"/>
                  </a:lnTo>
                  <a:cubicBezTo>
                    <a:pt x="63218" y="25639"/>
                    <a:pt x="71471" y="17354"/>
                    <a:pt x="71471" y="7144"/>
                  </a:cubicBezTo>
                  <a:lnTo>
                    <a:pt x="71471" y="2708"/>
                  </a:lnTo>
                  <a:cubicBezTo>
                    <a:pt x="71471" y="1207"/>
                    <a:pt x="70264" y="0"/>
                    <a:pt x="68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546375" y="321300"/>
              <a:ext cx="1786775" cy="641000"/>
            </a:xfrm>
            <a:custGeom>
              <a:avLst/>
              <a:gdLst/>
              <a:ahLst/>
              <a:cxnLst/>
              <a:rect l="l" t="t" r="r" b="b"/>
              <a:pathLst>
                <a:path w="71471" h="25640" extrusionOk="0">
                  <a:moveTo>
                    <a:pt x="61228" y="0"/>
                  </a:moveTo>
                  <a:lnTo>
                    <a:pt x="61228" y="6263"/>
                  </a:lnTo>
                  <a:cubicBezTo>
                    <a:pt x="61228" y="11287"/>
                    <a:pt x="57183" y="15364"/>
                    <a:pt x="52160" y="15364"/>
                  </a:cubicBezTo>
                  <a:lnTo>
                    <a:pt x="262" y="15364"/>
                  </a:lnTo>
                  <a:cubicBezTo>
                    <a:pt x="99" y="16375"/>
                    <a:pt x="1" y="17419"/>
                    <a:pt x="1" y="18496"/>
                  </a:cubicBezTo>
                  <a:lnTo>
                    <a:pt x="1" y="25639"/>
                  </a:lnTo>
                  <a:lnTo>
                    <a:pt x="53041" y="25639"/>
                  </a:lnTo>
                  <a:cubicBezTo>
                    <a:pt x="63218" y="25639"/>
                    <a:pt x="71471" y="17354"/>
                    <a:pt x="71471" y="7144"/>
                  </a:cubicBezTo>
                  <a:lnTo>
                    <a:pt x="71471" y="2708"/>
                  </a:lnTo>
                  <a:cubicBezTo>
                    <a:pt x="71471" y="1207"/>
                    <a:pt x="70264" y="0"/>
                    <a:pt x="68763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263600" y="1602450"/>
              <a:ext cx="1787600" cy="641000"/>
            </a:xfrm>
            <a:custGeom>
              <a:avLst/>
              <a:gdLst/>
              <a:ahLst/>
              <a:cxnLst/>
              <a:rect l="l" t="t" r="r" b="b"/>
              <a:pathLst>
                <a:path w="71504" h="25640" extrusionOk="0">
                  <a:moveTo>
                    <a:pt x="61228" y="0"/>
                  </a:moveTo>
                  <a:lnTo>
                    <a:pt x="61228" y="6296"/>
                  </a:lnTo>
                  <a:cubicBezTo>
                    <a:pt x="61228" y="11319"/>
                    <a:pt x="57183" y="15364"/>
                    <a:pt x="52160" y="15364"/>
                  </a:cubicBezTo>
                  <a:lnTo>
                    <a:pt x="294" y="15364"/>
                  </a:lnTo>
                  <a:cubicBezTo>
                    <a:pt x="99" y="16408"/>
                    <a:pt x="1" y="17452"/>
                    <a:pt x="1" y="18495"/>
                  </a:cubicBezTo>
                  <a:lnTo>
                    <a:pt x="1" y="25639"/>
                  </a:lnTo>
                  <a:lnTo>
                    <a:pt x="53041" y="25639"/>
                  </a:lnTo>
                  <a:cubicBezTo>
                    <a:pt x="63218" y="25639"/>
                    <a:pt x="71503" y="17354"/>
                    <a:pt x="71503" y="7144"/>
                  </a:cubicBezTo>
                  <a:lnTo>
                    <a:pt x="71503" y="0"/>
                  </a:ln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2271950" y="2242600"/>
              <a:ext cx="2137450" cy="2585975"/>
            </a:xfrm>
            <a:custGeom>
              <a:avLst/>
              <a:gdLst/>
              <a:ahLst/>
              <a:cxnLst/>
              <a:rect l="l" t="t" r="r" b="b"/>
              <a:pathLst>
                <a:path w="85498" h="103439" extrusionOk="0">
                  <a:moveTo>
                    <a:pt x="38558" y="1"/>
                  </a:moveTo>
                  <a:cubicBezTo>
                    <a:pt x="30990" y="1"/>
                    <a:pt x="23846" y="2969"/>
                    <a:pt x="18464" y="8351"/>
                  </a:cubicBezTo>
                  <a:cubicBezTo>
                    <a:pt x="13082" y="13734"/>
                    <a:pt x="10146" y="20877"/>
                    <a:pt x="10146" y="28510"/>
                  </a:cubicBezTo>
                  <a:lnTo>
                    <a:pt x="10146" y="72612"/>
                  </a:lnTo>
                  <a:cubicBezTo>
                    <a:pt x="10146" y="74113"/>
                    <a:pt x="9754" y="75548"/>
                    <a:pt x="9004" y="76820"/>
                  </a:cubicBezTo>
                  <a:lnTo>
                    <a:pt x="1012" y="90716"/>
                  </a:lnTo>
                  <a:cubicBezTo>
                    <a:pt x="1" y="92445"/>
                    <a:pt x="360" y="94663"/>
                    <a:pt x="1893" y="96001"/>
                  </a:cubicBezTo>
                  <a:cubicBezTo>
                    <a:pt x="5285" y="98937"/>
                    <a:pt x="12168" y="103438"/>
                    <a:pt x="22378" y="103438"/>
                  </a:cubicBezTo>
                  <a:cubicBezTo>
                    <a:pt x="32556" y="103438"/>
                    <a:pt x="39438" y="98937"/>
                    <a:pt x="42831" y="96001"/>
                  </a:cubicBezTo>
                  <a:cubicBezTo>
                    <a:pt x="44364" y="94663"/>
                    <a:pt x="44723" y="92445"/>
                    <a:pt x="43712" y="90716"/>
                  </a:cubicBezTo>
                  <a:lnTo>
                    <a:pt x="36829" y="78778"/>
                  </a:lnTo>
                  <a:cubicBezTo>
                    <a:pt x="36111" y="77505"/>
                    <a:pt x="35720" y="76070"/>
                    <a:pt x="35720" y="74570"/>
                  </a:cubicBezTo>
                  <a:lnTo>
                    <a:pt x="35720" y="28510"/>
                  </a:lnTo>
                  <a:cubicBezTo>
                    <a:pt x="35720" y="27532"/>
                    <a:pt x="36176" y="26847"/>
                    <a:pt x="36568" y="26488"/>
                  </a:cubicBezTo>
                  <a:cubicBezTo>
                    <a:pt x="36927" y="26097"/>
                    <a:pt x="37612" y="25640"/>
                    <a:pt x="38558" y="25640"/>
                  </a:cubicBezTo>
                  <a:lnTo>
                    <a:pt x="67035" y="25640"/>
                  </a:lnTo>
                  <a:cubicBezTo>
                    <a:pt x="77245" y="25640"/>
                    <a:pt x="85498" y="17354"/>
                    <a:pt x="85498" y="7144"/>
                  </a:cubicBezTo>
                  <a:lnTo>
                    <a:pt x="85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575325" y="2242600"/>
              <a:ext cx="1834075" cy="2586775"/>
            </a:xfrm>
            <a:custGeom>
              <a:avLst/>
              <a:gdLst/>
              <a:ahLst/>
              <a:cxnLst/>
              <a:rect l="l" t="t" r="r" b="b"/>
              <a:pathLst>
                <a:path w="73363" h="103471" extrusionOk="0">
                  <a:moveTo>
                    <a:pt x="62533" y="1"/>
                  </a:moveTo>
                  <a:cubicBezTo>
                    <a:pt x="61098" y="8775"/>
                    <a:pt x="53497" y="15495"/>
                    <a:pt x="44331" y="15495"/>
                  </a:cubicBezTo>
                  <a:lnTo>
                    <a:pt x="24270" y="15528"/>
                  </a:lnTo>
                  <a:cubicBezTo>
                    <a:pt x="18072" y="15528"/>
                    <a:pt x="13048" y="20584"/>
                    <a:pt x="13016" y="26814"/>
                  </a:cubicBezTo>
                  <a:lnTo>
                    <a:pt x="12983" y="72939"/>
                  </a:lnTo>
                  <a:cubicBezTo>
                    <a:pt x="12983" y="74407"/>
                    <a:pt x="13375" y="75874"/>
                    <a:pt x="14125" y="77147"/>
                  </a:cubicBezTo>
                  <a:lnTo>
                    <a:pt x="21008" y="89085"/>
                  </a:lnTo>
                  <a:cubicBezTo>
                    <a:pt x="21986" y="90814"/>
                    <a:pt x="21628" y="93032"/>
                    <a:pt x="20127" y="94370"/>
                  </a:cubicBezTo>
                  <a:cubicBezTo>
                    <a:pt x="16767" y="97273"/>
                    <a:pt x="9982" y="101709"/>
                    <a:pt x="1" y="101807"/>
                  </a:cubicBezTo>
                  <a:cubicBezTo>
                    <a:pt x="2904" y="102786"/>
                    <a:pt x="6329" y="103471"/>
                    <a:pt x="10243" y="103471"/>
                  </a:cubicBezTo>
                  <a:cubicBezTo>
                    <a:pt x="20421" y="103471"/>
                    <a:pt x="27303" y="98937"/>
                    <a:pt x="30696" y="96001"/>
                  </a:cubicBezTo>
                  <a:cubicBezTo>
                    <a:pt x="32229" y="94663"/>
                    <a:pt x="32588" y="92445"/>
                    <a:pt x="31577" y="90716"/>
                  </a:cubicBezTo>
                  <a:lnTo>
                    <a:pt x="24694" y="78778"/>
                  </a:lnTo>
                  <a:cubicBezTo>
                    <a:pt x="23976" y="77505"/>
                    <a:pt x="23585" y="76070"/>
                    <a:pt x="23585" y="74570"/>
                  </a:cubicBezTo>
                  <a:lnTo>
                    <a:pt x="23585" y="28510"/>
                  </a:lnTo>
                  <a:cubicBezTo>
                    <a:pt x="23585" y="27532"/>
                    <a:pt x="24041" y="26847"/>
                    <a:pt x="24433" y="26488"/>
                  </a:cubicBezTo>
                  <a:cubicBezTo>
                    <a:pt x="24792" y="26097"/>
                    <a:pt x="25477" y="25640"/>
                    <a:pt x="26423" y="25640"/>
                  </a:cubicBezTo>
                  <a:lnTo>
                    <a:pt x="54900" y="25640"/>
                  </a:lnTo>
                  <a:cubicBezTo>
                    <a:pt x="65110" y="25640"/>
                    <a:pt x="73363" y="17354"/>
                    <a:pt x="73363" y="7144"/>
                  </a:cubicBezTo>
                  <a:lnTo>
                    <a:pt x="73363" y="1"/>
                  </a:ln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263200" y="2883575"/>
              <a:ext cx="2617750" cy="1585700"/>
            </a:xfrm>
            <a:custGeom>
              <a:avLst/>
              <a:gdLst/>
              <a:ahLst/>
              <a:cxnLst/>
              <a:rect l="l" t="t" r="r" b="b"/>
              <a:pathLst>
                <a:path w="104710" h="63428" extrusionOk="0">
                  <a:moveTo>
                    <a:pt x="79136" y="1"/>
                  </a:moveTo>
                  <a:cubicBezTo>
                    <a:pt x="79136" y="3850"/>
                    <a:pt x="76004" y="6981"/>
                    <a:pt x="72155" y="6981"/>
                  </a:cubicBezTo>
                  <a:lnTo>
                    <a:pt x="56661" y="6981"/>
                  </a:lnTo>
                  <a:cubicBezTo>
                    <a:pt x="44852" y="6981"/>
                    <a:pt x="33794" y="11581"/>
                    <a:pt x="25444" y="19964"/>
                  </a:cubicBezTo>
                  <a:lnTo>
                    <a:pt x="21399" y="24009"/>
                  </a:lnTo>
                  <a:cubicBezTo>
                    <a:pt x="20355" y="25053"/>
                    <a:pt x="19050" y="25803"/>
                    <a:pt x="17615" y="26195"/>
                  </a:cubicBezTo>
                  <a:lnTo>
                    <a:pt x="3295" y="30044"/>
                  </a:lnTo>
                  <a:cubicBezTo>
                    <a:pt x="1338" y="30566"/>
                    <a:pt x="0" y="32425"/>
                    <a:pt x="163" y="34447"/>
                  </a:cubicBezTo>
                  <a:cubicBezTo>
                    <a:pt x="261" y="35720"/>
                    <a:pt x="457" y="37253"/>
                    <a:pt x="848" y="38949"/>
                  </a:cubicBezTo>
                  <a:cubicBezTo>
                    <a:pt x="970" y="39496"/>
                    <a:pt x="1460" y="39902"/>
                    <a:pt x="2027" y="39902"/>
                  </a:cubicBezTo>
                  <a:cubicBezTo>
                    <a:pt x="2069" y="39902"/>
                    <a:pt x="2111" y="39899"/>
                    <a:pt x="2153" y="39895"/>
                  </a:cubicBezTo>
                  <a:lnTo>
                    <a:pt x="10080" y="39112"/>
                  </a:lnTo>
                  <a:lnTo>
                    <a:pt x="5709" y="48768"/>
                  </a:lnTo>
                  <a:cubicBezTo>
                    <a:pt x="5513" y="49159"/>
                    <a:pt x="5578" y="49648"/>
                    <a:pt x="5807" y="49974"/>
                  </a:cubicBezTo>
                  <a:cubicBezTo>
                    <a:pt x="6818" y="51410"/>
                    <a:pt x="7992" y="52812"/>
                    <a:pt x="9362" y="54182"/>
                  </a:cubicBezTo>
                  <a:cubicBezTo>
                    <a:pt x="16571" y="61391"/>
                    <a:pt x="24563" y="63088"/>
                    <a:pt x="29064" y="63414"/>
                  </a:cubicBezTo>
                  <a:cubicBezTo>
                    <a:pt x="29176" y="63423"/>
                    <a:pt x="29287" y="63427"/>
                    <a:pt x="29398" y="63427"/>
                  </a:cubicBezTo>
                  <a:cubicBezTo>
                    <a:pt x="31288" y="63427"/>
                    <a:pt x="32975" y="62131"/>
                    <a:pt x="33468" y="60282"/>
                  </a:cubicBezTo>
                  <a:lnTo>
                    <a:pt x="37317" y="45897"/>
                  </a:lnTo>
                  <a:cubicBezTo>
                    <a:pt x="37676" y="44494"/>
                    <a:pt x="38426" y="43190"/>
                    <a:pt x="39470" y="42146"/>
                  </a:cubicBezTo>
                  <a:lnTo>
                    <a:pt x="43548" y="38068"/>
                  </a:lnTo>
                  <a:cubicBezTo>
                    <a:pt x="47038" y="34578"/>
                    <a:pt x="51703" y="32621"/>
                    <a:pt x="56661" y="32621"/>
                  </a:cubicBezTo>
                  <a:lnTo>
                    <a:pt x="72155" y="32621"/>
                  </a:lnTo>
                  <a:cubicBezTo>
                    <a:pt x="90129" y="32621"/>
                    <a:pt x="104710" y="18007"/>
                    <a:pt x="104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416500" y="2883575"/>
              <a:ext cx="2464450" cy="1585700"/>
            </a:xfrm>
            <a:custGeom>
              <a:avLst/>
              <a:gdLst/>
              <a:ahLst/>
              <a:cxnLst/>
              <a:rect l="l" t="t" r="r" b="b"/>
              <a:pathLst>
                <a:path w="98578" h="63428" extrusionOk="0">
                  <a:moveTo>
                    <a:pt x="90847" y="1"/>
                  </a:moveTo>
                  <a:cubicBezTo>
                    <a:pt x="87618" y="14647"/>
                    <a:pt x="74602" y="25607"/>
                    <a:pt x="59043" y="25607"/>
                  </a:cubicBezTo>
                  <a:lnTo>
                    <a:pt x="43516" y="25607"/>
                  </a:lnTo>
                  <a:cubicBezTo>
                    <a:pt x="38590" y="25607"/>
                    <a:pt x="33925" y="27565"/>
                    <a:pt x="30402" y="31055"/>
                  </a:cubicBezTo>
                  <a:lnTo>
                    <a:pt x="26358" y="35132"/>
                  </a:lnTo>
                  <a:cubicBezTo>
                    <a:pt x="25314" y="36176"/>
                    <a:pt x="24563" y="37481"/>
                    <a:pt x="24172" y="38916"/>
                  </a:cubicBezTo>
                  <a:lnTo>
                    <a:pt x="20356" y="53269"/>
                  </a:lnTo>
                  <a:cubicBezTo>
                    <a:pt x="19862" y="55118"/>
                    <a:pt x="18176" y="56414"/>
                    <a:pt x="16285" y="56414"/>
                  </a:cubicBezTo>
                  <a:cubicBezTo>
                    <a:pt x="16175" y="56414"/>
                    <a:pt x="16064" y="56410"/>
                    <a:pt x="15952" y="56401"/>
                  </a:cubicBezTo>
                  <a:cubicBezTo>
                    <a:pt x="12233" y="56140"/>
                    <a:pt x="6068" y="54933"/>
                    <a:pt x="1" y="50431"/>
                  </a:cubicBezTo>
                  <a:lnTo>
                    <a:pt x="1" y="50431"/>
                  </a:lnTo>
                  <a:cubicBezTo>
                    <a:pt x="947" y="51703"/>
                    <a:pt x="1991" y="52943"/>
                    <a:pt x="3230" y="54182"/>
                  </a:cubicBezTo>
                  <a:cubicBezTo>
                    <a:pt x="10439" y="61391"/>
                    <a:pt x="18431" y="63088"/>
                    <a:pt x="22932" y="63414"/>
                  </a:cubicBezTo>
                  <a:cubicBezTo>
                    <a:pt x="23044" y="63423"/>
                    <a:pt x="23155" y="63427"/>
                    <a:pt x="23266" y="63427"/>
                  </a:cubicBezTo>
                  <a:cubicBezTo>
                    <a:pt x="25156" y="63427"/>
                    <a:pt x="26843" y="62131"/>
                    <a:pt x="27336" y="60282"/>
                  </a:cubicBezTo>
                  <a:lnTo>
                    <a:pt x="31185" y="45897"/>
                  </a:lnTo>
                  <a:cubicBezTo>
                    <a:pt x="31544" y="44494"/>
                    <a:pt x="32294" y="43190"/>
                    <a:pt x="33338" y="42146"/>
                  </a:cubicBezTo>
                  <a:lnTo>
                    <a:pt x="37416" y="38068"/>
                  </a:lnTo>
                  <a:cubicBezTo>
                    <a:pt x="40906" y="34578"/>
                    <a:pt x="45571" y="32621"/>
                    <a:pt x="50529" y="32621"/>
                  </a:cubicBezTo>
                  <a:lnTo>
                    <a:pt x="66023" y="32621"/>
                  </a:lnTo>
                  <a:cubicBezTo>
                    <a:pt x="83997" y="32621"/>
                    <a:pt x="98578" y="18007"/>
                    <a:pt x="98578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184900" y="244625"/>
              <a:ext cx="5224925" cy="5206175"/>
            </a:xfrm>
            <a:custGeom>
              <a:avLst/>
              <a:gdLst/>
              <a:ahLst/>
              <a:cxnLst/>
              <a:rect l="l" t="t" r="r" b="b"/>
              <a:pathLst>
                <a:path w="208997" h="208247" extrusionOk="0">
                  <a:moveTo>
                    <a:pt x="202896" y="6101"/>
                  </a:moveTo>
                  <a:lnTo>
                    <a:pt x="202896" y="10211"/>
                  </a:lnTo>
                  <a:cubicBezTo>
                    <a:pt x="202896" y="18725"/>
                    <a:pt x="195981" y="25640"/>
                    <a:pt x="187500" y="25640"/>
                  </a:cubicBezTo>
                  <a:lnTo>
                    <a:pt x="137526" y="25640"/>
                  </a:lnTo>
                  <a:lnTo>
                    <a:pt x="137526" y="21563"/>
                  </a:lnTo>
                  <a:cubicBezTo>
                    <a:pt x="137526" y="13049"/>
                    <a:pt x="144409" y="6101"/>
                    <a:pt x="152923" y="6101"/>
                  </a:cubicBezTo>
                  <a:close/>
                  <a:moveTo>
                    <a:pt x="177159" y="31740"/>
                  </a:moveTo>
                  <a:lnTo>
                    <a:pt x="177159" y="35818"/>
                  </a:lnTo>
                  <a:cubicBezTo>
                    <a:pt x="177159" y="44331"/>
                    <a:pt x="170244" y="51279"/>
                    <a:pt x="161763" y="51279"/>
                  </a:cubicBezTo>
                  <a:lnTo>
                    <a:pt x="154749" y="51279"/>
                  </a:lnTo>
                  <a:cubicBezTo>
                    <a:pt x="154717" y="51279"/>
                    <a:pt x="154684" y="51247"/>
                    <a:pt x="154651" y="51247"/>
                  </a:cubicBezTo>
                  <a:lnTo>
                    <a:pt x="131818" y="51247"/>
                  </a:lnTo>
                  <a:cubicBezTo>
                    <a:pt x="130154" y="51247"/>
                    <a:pt x="128784" y="52617"/>
                    <a:pt x="128784" y="54313"/>
                  </a:cubicBezTo>
                  <a:cubicBezTo>
                    <a:pt x="128784" y="56009"/>
                    <a:pt x="130154" y="57379"/>
                    <a:pt x="131818" y="57379"/>
                  </a:cubicBezTo>
                  <a:lnTo>
                    <a:pt x="151585" y="57379"/>
                  </a:lnTo>
                  <a:lnTo>
                    <a:pt x="151585" y="61457"/>
                  </a:lnTo>
                  <a:cubicBezTo>
                    <a:pt x="151585" y="69971"/>
                    <a:pt x="144670" y="76886"/>
                    <a:pt x="136189" y="76886"/>
                  </a:cubicBezTo>
                  <a:lnTo>
                    <a:pt x="86215" y="76886"/>
                  </a:lnTo>
                  <a:lnTo>
                    <a:pt x="86215" y="72808"/>
                  </a:lnTo>
                  <a:cubicBezTo>
                    <a:pt x="86215" y="64295"/>
                    <a:pt x="93130" y="57379"/>
                    <a:pt x="101612" y="57379"/>
                  </a:cubicBezTo>
                  <a:lnTo>
                    <a:pt x="117367" y="57379"/>
                  </a:lnTo>
                  <a:cubicBezTo>
                    <a:pt x="119063" y="57379"/>
                    <a:pt x="120433" y="56009"/>
                    <a:pt x="120433" y="54313"/>
                  </a:cubicBezTo>
                  <a:cubicBezTo>
                    <a:pt x="120433" y="52617"/>
                    <a:pt x="119063" y="51247"/>
                    <a:pt x="117367" y="51247"/>
                  </a:cubicBezTo>
                  <a:lnTo>
                    <a:pt x="111789" y="51247"/>
                  </a:lnTo>
                  <a:lnTo>
                    <a:pt x="111789" y="47169"/>
                  </a:lnTo>
                  <a:cubicBezTo>
                    <a:pt x="111789" y="38655"/>
                    <a:pt x="118704" y="31740"/>
                    <a:pt x="127186" y="31740"/>
                  </a:cubicBezTo>
                  <a:close/>
                  <a:moveTo>
                    <a:pt x="82529" y="82953"/>
                  </a:moveTo>
                  <a:cubicBezTo>
                    <a:pt x="82725" y="82986"/>
                    <a:pt x="82953" y="83019"/>
                    <a:pt x="83149" y="83019"/>
                  </a:cubicBezTo>
                  <a:lnTo>
                    <a:pt x="125946" y="83019"/>
                  </a:lnTo>
                  <a:lnTo>
                    <a:pt x="125946" y="87063"/>
                  </a:lnTo>
                  <a:cubicBezTo>
                    <a:pt x="125913" y="95577"/>
                    <a:pt x="119031" y="102493"/>
                    <a:pt x="110517" y="102493"/>
                  </a:cubicBezTo>
                  <a:lnTo>
                    <a:pt x="82040" y="102493"/>
                  </a:lnTo>
                  <a:cubicBezTo>
                    <a:pt x="80474" y="102493"/>
                    <a:pt x="79006" y="103112"/>
                    <a:pt x="77864" y="104221"/>
                  </a:cubicBezTo>
                  <a:cubicBezTo>
                    <a:pt x="76755" y="105363"/>
                    <a:pt x="76135" y="106831"/>
                    <a:pt x="76135" y="108429"/>
                  </a:cubicBezTo>
                  <a:lnTo>
                    <a:pt x="76135" y="109408"/>
                  </a:lnTo>
                  <a:cubicBezTo>
                    <a:pt x="75874" y="109441"/>
                    <a:pt x="75581" y="109506"/>
                    <a:pt x="75287" y="109506"/>
                  </a:cubicBezTo>
                  <a:lnTo>
                    <a:pt x="72058" y="109506"/>
                  </a:lnTo>
                  <a:cubicBezTo>
                    <a:pt x="70362" y="109506"/>
                    <a:pt x="69024" y="110876"/>
                    <a:pt x="69024" y="112539"/>
                  </a:cubicBezTo>
                  <a:cubicBezTo>
                    <a:pt x="69024" y="114236"/>
                    <a:pt x="70362" y="115606"/>
                    <a:pt x="72058" y="115606"/>
                  </a:cubicBezTo>
                  <a:lnTo>
                    <a:pt x="75287" y="115606"/>
                  </a:lnTo>
                  <a:cubicBezTo>
                    <a:pt x="79756" y="115606"/>
                    <a:pt x="83540" y="112670"/>
                    <a:pt x="84845" y="108625"/>
                  </a:cubicBezTo>
                  <a:lnTo>
                    <a:pt x="104645" y="108625"/>
                  </a:lnTo>
                  <a:cubicBezTo>
                    <a:pt x="103112" y="123500"/>
                    <a:pt x="90521" y="135145"/>
                    <a:pt x="75287" y="135145"/>
                  </a:cubicBezTo>
                  <a:lnTo>
                    <a:pt x="59793" y="135145"/>
                  </a:lnTo>
                  <a:cubicBezTo>
                    <a:pt x="54019" y="135145"/>
                    <a:pt x="48604" y="137396"/>
                    <a:pt x="44494" y="141473"/>
                  </a:cubicBezTo>
                  <a:lnTo>
                    <a:pt x="40449" y="145551"/>
                  </a:lnTo>
                  <a:cubicBezTo>
                    <a:pt x="39047" y="146953"/>
                    <a:pt x="38003" y="148748"/>
                    <a:pt x="37481" y="150672"/>
                  </a:cubicBezTo>
                  <a:lnTo>
                    <a:pt x="33664" y="165025"/>
                  </a:lnTo>
                  <a:cubicBezTo>
                    <a:pt x="33508" y="165558"/>
                    <a:pt x="33019" y="165940"/>
                    <a:pt x="32489" y="165940"/>
                  </a:cubicBezTo>
                  <a:cubicBezTo>
                    <a:pt x="32468" y="165940"/>
                    <a:pt x="32446" y="165939"/>
                    <a:pt x="32425" y="165938"/>
                  </a:cubicBezTo>
                  <a:cubicBezTo>
                    <a:pt x="28608" y="165645"/>
                    <a:pt x="21236" y="164177"/>
                    <a:pt x="14647" y="157588"/>
                  </a:cubicBezTo>
                  <a:cubicBezTo>
                    <a:pt x="13734" y="156642"/>
                    <a:pt x="12853" y="155663"/>
                    <a:pt x="12070" y="154619"/>
                  </a:cubicBezTo>
                  <a:lnTo>
                    <a:pt x="16017" y="145942"/>
                  </a:lnTo>
                  <a:cubicBezTo>
                    <a:pt x="16441" y="144964"/>
                    <a:pt x="16343" y="143789"/>
                    <a:pt x="15723" y="142909"/>
                  </a:cubicBezTo>
                  <a:cubicBezTo>
                    <a:pt x="15126" y="142102"/>
                    <a:pt x="14201" y="141624"/>
                    <a:pt x="13198" y="141624"/>
                  </a:cubicBezTo>
                  <a:cubicBezTo>
                    <a:pt x="13105" y="141624"/>
                    <a:pt x="13012" y="141628"/>
                    <a:pt x="12918" y="141636"/>
                  </a:cubicBezTo>
                  <a:lnTo>
                    <a:pt x="6622" y="142256"/>
                  </a:lnTo>
                  <a:cubicBezTo>
                    <a:pt x="6492" y="141408"/>
                    <a:pt x="6394" y="140593"/>
                    <a:pt x="6329" y="139777"/>
                  </a:cubicBezTo>
                  <a:cubicBezTo>
                    <a:pt x="6296" y="139223"/>
                    <a:pt x="6655" y="138701"/>
                    <a:pt x="7210" y="138538"/>
                  </a:cubicBezTo>
                  <a:lnTo>
                    <a:pt x="21562" y="134688"/>
                  </a:lnTo>
                  <a:cubicBezTo>
                    <a:pt x="23487" y="134166"/>
                    <a:pt x="25248" y="133155"/>
                    <a:pt x="26684" y="131720"/>
                  </a:cubicBezTo>
                  <a:lnTo>
                    <a:pt x="30729" y="127675"/>
                  </a:lnTo>
                  <a:cubicBezTo>
                    <a:pt x="38035" y="120336"/>
                    <a:pt x="47724" y="116095"/>
                    <a:pt x="57999" y="115638"/>
                  </a:cubicBezTo>
                  <a:cubicBezTo>
                    <a:pt x="59695" y="115573"/>
                    <a:pt x="61000" y="114138"/>
                    <a:pt x="60935" y="112474"/>
                  </a:cubicBezTo>
                  <a:cubicBezTo>
                    <a:pt x="60871" y="110819"/>
                    <a:pt x="59502" y="109536"/>
                    <a:pt x="57860" y="109536"/>
                  </a:cubicBezTo>
                  <a:cubicBezTo>
                    <a:pt x="57819" y="109536"/>
                    <a:pt x="57779" y="109537"/>
                    <a:pt x="57738" y="109538"/>
                  </a:cubicBezTo>
                  <a:cubicBezTo>
                    <a:pt x="57379" y="109538"/>
                    <a:pt x="57020" y="109571"/>
                    <a:pt x="56661" y="109604"/>
                  </a:cubicBezTo>
                  <a:lnTo>
                    <a:pt x="56661" y="108429"/>
                  </a:lnTo>
                  <a:cubicBezTo>
                    <a:pt x="56661" y="101612"/>
                    <a:pt x="59304" y="95218"/>
                    <a:pt x="64099" y="90423"/>
                  </a:cubicBezTo>
                  <a:cubicBezTo>
                    <a:pt x="68894" y="85628"/>
                    <a:pt x="75287" y="82986"/>
                    <a:pt x="82040" y="82986"/>
                  </a:cubicBezTo>
                  <a:lnTo>
                    <a:pt x="82529" y="82953"/>
                  </a:lnTo>
                  <a:close/>
                  <a:moveTo>
                    <a:pt x="50561" y="144279"/>
                  </a:moveTo>
                  <a:lnTo>
                    <a:pt x="50561" y="152531"/>
                  </a:lnTo>
                  <a:cubicBezTo>
                    <a:pt x="50561" y="153477"/>
                    <a:pt x="50333" y="154391"/>
                    <a:pt x="49844" y="155206"/>
                  </a:cubicBezTo>
                  <a:lnTo>
                    <a:pt x="41852" y="169102"/>
                  </a:lnTo>
                  <a:cubicBezTo>
                    <a:pt x="40123" y="172103"/>
                    <a:pt x="40743" y="175953"/>
                    <a:pt x="43385" y="178236"/>
                  </a:cubicBezTo>
                  <a:cubicBezTo>
                    <a:pt x="43874" y="178660"/>
                    <a:pt x="44462" y="179149"/>
                    <a:pt x="45147" y="179639"/>
                  </a:cubicBezTo>
                  <a:lnTo>
                    <a:pt x="44983" y="180030"/>
                  </a:lnTo>
                  <a:cubicBezTo>
                    <a:pt x="44201" y="181889"/>
                    <a:pt x="43907" y="183912"/>
                    <a:pt x="44168" y="185902"/>
                  </a:cubicBezTo>
                  <a:lnTo>
                    <a:pt x="45929" y="199569"/>
                  </a:lnTo>
                  <a:cubicBezTo>
                    <a:pt x="45995" y="200124"/>
                    <a:pt x="45668" y="200646"/>
                    <a:pt x="45147" y="200809"/>
                  </a:cubicBezTo>
                  <a:cubicBezTo>
                    <a:pt x="43249" y="201423"/>
                    <a:pt x="40290" y="202132"/>
                    <a:pt x="36651" y="202132"/>
                  </a:cubicBezTo>
                  <a:cubicBezTo>
                    <a:pt x="33910" y="202132"/>
                    <a:pt x="30783" y="201730"/>
                    <a:pt x="27434" y="200581"/>
                  </a:cubicBezTo>
                  <a:lnTo>
                    <a:pt x="27043" y="189425"/>
                  </a:lnTo>
                  <a:cubicBezTo>
                    <a:pt x="27010" y="188315"/>
                    <a:pt x="26390" y="187337"/>
                    <a:pt x="25412" y="186815"/>
                  </a:cubicBezTo>
                  <a:cubicBezTo>
                    <a:pt x="24974" y="186589"/>
                    <a:pt x="24489" y="186474"/>
                    <a:pt x="24002" y="186474"/>
                  </a:cubicBezTo>
                  <a:cubicBezTo>
                    <a:pt x="23436" y="186474"/>
                    <a:pt x="22869" y="186630"/>
                    <a:pt x="22378" y="186945"/>
                  </a:cubicBezTo>
                  <a:lnTo>
                    <a:pt x="14582" y="191838"/>
                  </a:lnTo>
                  <a:cubicBezTo>
                    <a:pt x="12853" y="189783"/>
                    <a:pt x="11744" y="187859"/>
                    <a:pt x="11059" y="186489"/>
                  </a:cubicBezTo>
                  <a:cubicBezTo>
                    <a:pt x="10830" y="185999"/>
                    <a:pt x="10961" y="185412"/>
                    <a:pt x="11385" y="185086"/>
                  </a:cubicBezTo>
                  <a:lnTo>
                    <a:pt x="24139" y="175365"/>
                  </a:lnTo>
                  <a:cubicBezTo>
                    <a:pt x="25542" y="174289"/>
                    <a:pt x="26684" y="172919"/>
                    <a:pt x="27467" y="171353"/>
                  </a:cubicBezTo>
                  <a:cubicBezTo>
                    <a:pt x="29195" y="171745"/>
                    <a:pt x="30729" y="171940"/>
                    <a:pt x="31968" y="172038"/>
                  </a:cubicBezTo>
                  <a:lnTo>
                    <a:pt x="32523" y="172038"/>
                  </a:lnTo>
                  <a:cubicBezTo>
                    <a:pt x="35785" y="172038"/>
                    <a:pt x="38688" y="169820"/>
                    <a:pt x="39536" y="166623"/>
                  </a:cubicBezTo>
                  <a:lnTo>
                    <a:pt x="43385" y="152270"/>
                  </a:lnTo>
                  <a:cubicBezTo>
                    <a:pt x="43613" y="151357"/>
                    <a:pt x="44103" y="150542"/>
                    <a:pt x="44755" y="149857"/>
                  </a:cubicBezTo>
                  <a:lnTo>
                    <a:pt x="48833" y="145812"/>
                  </a:lnTo>
                  <a:cubicBezTo>
                    <a:pt x="49387" y="145257"/>
                    <a:pt x="49942" y="144735"/>
                    <a:pt x="50561" y="144279"/>
                  </a:cubicBezTo>
                  <a:close/>
                  <a:moveTo>
                    <a:pt x="152923" y="1"/>
                  </a:moveTo>
                  <a:cubicBezTo>
                    <a:pt x="141049" y="1"/>
                    <a:pt x="131426" y="9656"/>
                    <a:pt x="131426" y="21563"/>
                  </a:cubicBezTo>
                  <a:lnTo>
                    <a:pt x="131426" y="25640"/>
                  </a:lnTo>
                  <a:lnTo>
                    <a:pt x="127186" y="25640"/>
                  </a:lnTo>
                  <a:cubicBezTo>
                    <a:pt x="115345" y="25640"/>
                    <a:pt x="105689" y="35296"/>
                    <a:pt x="105689" y="47169"/>
                  </a:cubicBezTo>
                  <a:lnTo>
                    <a:pt x="105689" y="51247"/>
                  </a:lnTo>
                  <a:lnTo>
                    <a:pt x="101612" y="51247"/>
                  </a:lnTo>
                  <a:cubicBezTo>
                    <a:pt x="89771" y="51247"/>
                    <a:pt x="80115" y="60935"/>
                    <a:pt x="80115" y="72808"/>
                  </a:cubicBezTo>
                  <a:lnTo>
                    <a:pt x="80115" y="76919"/>
                  </a:lnTo>
                  <a:cubicBezTo>
                    <a:pt x="72417" y="77408"/>
                    <a:pt x="65273" y="80605"/>
                    <a:pt x="59793" y="86117"/>
                  </a:cubicBezTo>
                  <a:cubicBezTo>
                    <a:pt x="53856" y="92054"/>
                    <a:pt x="50561" y="99981"/>
                    <a:pt x="50561" y="108429"/>
                  </a:cubicBezTo>
                  <a:lnTo>
                    <a:pt x="50561" y="110387"/>
                  </a:lnTo>
                  <a:cubicBezTo>
                    <a:pt x="41461" y="112213"/>
                    <a:pt x="33077" y="116682"/>
                    <a:pt x="26423" y="123337"/>
                  </a:cubicBezTo>
                  <a:lnTo>
                    <a:pt x="22378" y="127414"/>
                  </a:lnTo>
                  <a:cubicBezTo>
                    <a:pt x="21693" y="128067"/>
                    <a:pt x="20877" y="128556"/>
                    <a:pt x="19964" y="128784"/>
                  </a:cubicBezTo>
                  <a:lnTo>
                    <a:pt x="5644" y="132633"/>
                  </a:lnTo>
                  <a:cubicBezTo>
                    <a:pt x="2251" y="133547"/>
                    <a:pt x="1" y="136743"/>
                    <a:pt x="262" y="140234"/>
                  </a:cubicBezTo>
                  <a:cubicBezTo>
                    <a:pt x="359" y="141865"/>
                    <a:pt x="620" y="143561"/>
                    <a:pt x="1012" y="145192"/>
                  </a:cubicBezTo>
                  <a:cubicBezTo>
                    <a:pt x="1467" y="147133"/>
                    <a:pt x="3191" y="148510"/>
                    <a:pt x="5135" y="148510"/>
                  </a:cubicBezTo>
                  <a:cubicBezTo>
                    <a:pt x="5282" y="148510"/>
                    <a:pt x="5430" y="148503"/>
                    <a:pt x="5579" y="148487"/>
                  </a:cubicBezTo>
                  <a:lnTo>
                    <a:pt x="8253" y="148226"/>
                  </a:lnTo>
                  <a:lnTo>
                    <a:pt x="6068" y="153053"/>
                  </a:lnTo>
                  <a:cubicBezTo>
                    <a:pt x="5416" y="154456"/>
                    <a:pt x="5579" y="156087"/>
                    <a:pt x="6459" y="157327"/>
                  </a:cubicBezTo>
                  <a:cubicBezTo>
                    <a:pt x="7601" y="158925"/>
                    <a:pt x="8906" y="160458"/>
                    <a:pt x="10341" y="161893"/>
                  </a:cubicBezTo>
                  <a:cubicBezTo>
                    <a:pt x="14027" y="165579"/>
                    <a:pt x="17909" y="167928"/>
                    <a:pt x="21465" y="169461"/>
                  </a:cubicBezTo>
                  <a:cubicBezTo>
                    <a:pt x="21171" y="169853"/>
                    <a:pt x="20845" y="170211"/>
                    <a:pt x="20453" y="170505"/>
                  </a:cubicBezTo>
                  <a:lnTo>
                    <a:pt x="7699" y="180226"/>
                  </a:lnTo>
                  <a:cubicBezTo>
                    <a:pt x="4926" y="182313"/>
                    <a:pt x="4046" y="186097"/>
                    <a:pt x="5579" y="189196"/>
                  </a:cubicBezTo>
                  <a:cubicBezTo>
                    <a:pt x="6981" y="192034"/>
                    <a:pt x="8906" y="194774"/>
                    <a:pt x="11091" y="197155"/>
                  </a:cubicBezTo>
                  <a:cubicBezTo>
                    <a:pt x="11923" y="198045"/>
                    <a:pt x="13065" y="198511"/>
                    <a:pt x="14217" y="198511"/>
                  </a:cubicBezTo>
                  <a:cubicBezTo>
                    <a:pt x="15008" y="198511"/>
                    <a:pt x="15803" y="198292"/>
                    <a:pt x="16506" y="197840"/>
                  </a:cubicBezTo>
                  <a:lnTo>
                    <a:pt x="21138" y="194937"/>
                  </a:lnTo>
                  <a:lnTo>
                    <a:pt x="21399" y="202048"/>
                  </a:lnTo>
                  <a:cubicBezTo>
                    <a:pt x="21465" y="203745"/>
                    <a:pt x="22508" y="205245"/>
                    <a:pt x="24107" y="205865"/>
                  </a:cubicBezTo>
                  <a:cubicBezTo>
                    <a:pt x="28674" y="207659"/>
                    <a:pt x="32947" y="208246"/>
                    <a:pt x="36665" y="208246"/>
                  </a:cubicBezTo>
                  <a:cubicBezTo>
                    <a:pt x="41102" y="208246"/>
                    <a:pt x="44722" y="207398"/>
                    <a:pt x="47039" y="206615"/>
                  </a:cubicBezTo>
                  <a:cubicBezTo>
                    <a:pt x="50333" y="205539"/>
                    <a:pt x="52421" y="202244"/>
                    <a:pt x="51964" y="198819"/>
                  </a:cubicBezTo>
                  <a:lnTo>
                    <a:pt x="50235" y="185151"/>
                  </a:lnTo>
                  <a:cubicBezTo>
                    <a:pt x="50137" y="184368"/>
                    <a:pt x="50203" y="183618"/>
                    <a:pt x="50431" y="182868"/>
                  </a:cubicBezTo>
                  <a:cubicBezTo>
                    <a:pt x="54378" y="184825"/>
                    <a:pt x="59532" y="186423"/>
                    <a:pt x="65860" y="186423"/>
                  </a:cubicBezTo>
                  <a:cubicBezTo>
                    <a:pt x="67524" y="186423"/>
                    <a:pt x="68894" y="185053"/>
                    <a:pt x="68894" y="183390"/>
                  </a:cubicBezTo>
                  <a:cubicBezTo>
                    <a:pt x="68894" y="181694"/>
                    <a:pt x="67524" y="180324"/>
                    <a:pt x="65860" y="180324"/>
                  </a:cubicBezTo>
                  <a:cubicBezTo>
                    <a:pt x="56498" y="180324"/>
                    <a:pt x="50268" y="176116"/>
                    <a:pt x="47365" y="173604"/>
                  </a:cubicBezTo>
                  <a:cubicBezTo>
                    <a:pt x="46973" y="173245"/>
                    <a:pt x="46875" y="172658"/>
                    <a:pt x="47136" y="172169"/>
                  </a:cubicBezTo>
                  <a:lnTo>
                    <a:pt x="55128" y="158273"/>
                  </a:lnTo>
                  <a:cubicBezTo>
                    <a:pt x="56139" y="156544"/>
                    <a:pt x="56661" y="154554"/>
                    <a:pt x="56661" y="152531"/>
                  </a:cubicBezTo>
                  <a:lnTo>
                    <a:pt x="56661" y="141571"/>
                  </a:lnTo>
                  <a:cubicBezTo>
                    <a:pt x="57673" y="141343"/>
                    <a:pt x="58716" y="141245"/>
                    <a:pt x="59793" y="141245"/>
                  </a:cubicBezTo>
                  <a:lnTo>
                    <a:pt x="76135" y="141245"/>
                  </a:lnTo>
                  <a:lnTo>
                    <a:pt x="76135" y="154489"/>
                  </a:lnTo>
                  <a:cubicBezTo>
                    <a:pt x="76135" y="156511"/>
                    <a:pt x="76690" y="158501"/>
                    <a:pt x="77669" y="160230"/>
                  </a:cubicBezTo>
                  <a:lnTo>
                    <a:pt x="84551" y="172169"/>
                  </a:lnTo>
                  <a:cubicBezTo>
                    <a:pt x="84845" y="172658"/>
                    <a:pt x="84747" y="173245"/>
                    <a:pt x="84323" y="173604"/>
                  </a:cubicBezTo>
                  <a:cubicBezTo>
                    <a:pt x="83083" y="174680"/>
                    <a:pt x="81028" y="176246"/>
                    <a:pt x="78256" y="177551"/>
                  </a:cubicBezTo>
                  <a:cubicBezTo>
                    <a:pt x="76723" y="178301"/>
                    <a:pt x="76070" y="180128"/>
                    <a:pt x="76820" y="181628"/>
                  </a:cubicBezTo>
                  <a:cubicBezTo>
                    <a:pt x="77342" y="182737"/>
                    <a:pt x="78419" y="183390"/>
                    <a:pt x="79561" y="183390"/>
                  </a:cubicBezTo>
                  <a:cubicBezTo>
                    <a:pt x="80017" y="183390"/>
                    <a:pt x="80441" y="183292"/>
                    <a:pt x="80865" y="183096"/>
                  </a:cubicBezTo>
                  <a:cubicBezTo>
                    <a:pt x="83605" y="181791"/>
                    <a:pt x="86117" y="180160"/>
                    <a:pt x="88335" y="178236"/>
                  </a:cubicBezTo>
                  <a:cubicBezTo>
                    <a:pt x="90945" y="175953"/>
                    <a:pt x="91597" y="172136"/>
                    <a:pt x="89836" y="169102"/>
                  </a:cubicBezTo>
                  <a:lnTo>
                    <a:pt x="82986" y="157163"/>
                  </a:lnTo>
                  <a:cubicBezTo>
                    <a:pt x="82496" y="156348"/>
                    <a:pt x="82268" y="155435"/>
                    <a:pt x="82268" y="154489"/>
                  </a:cubicBezTo>
                  <a:lnTo>
                    <a:pt x="82268" y="140560"/>
                  </a:lnTo>
                  <a:cubicBezTo>
                    <a:pt x="97599" y="137494"/>
                    <a:pt x="109408" y="124544"/>
                    <a:pt x="110778" y="108592"/>
                  </a:cubicBezTo>
                  <a:cubicBezTo>
                    <a:pt x="122521" y="108462"/>
                    <a:pt x="132046" y="98872"/>
                    <a:pt x="132046" y="87063"/>
                  </a:cubicBezTo>
                  <a:lnTo>
                    <a:pt x="132046" y="83019"/>
                  </a:lnTo>
                  <a:lnTo>
                    <a:pt x="136189" y="83019"/>
                  </a:lnTo>
                  <a:cubicBezTo>
                    <a:pt x="148030" y="83019"/>
                    <a:pt x="157685" y="73363"/>
                    <a:pt x="157685" y="61457"/>
                  </a:cubicBezTo>
                  <a:lnTo>
                    <a:pt x="157685" y="57379"/>
                  </a:lnTo>
                  <a:lnTo>
                    <a:pt x="161763" y="57379"/>
                  </a:lnTo>
                  <a:cubicBezTo>
                    <a:pt x="173636" y="57379"/>
                    <a:pt x="183259" y="47724"/>
                    <a:pt x="183259" y="35818"/>
                  </a:cubicBezTo>
                  <a:lnTo>
                    <a:pt x="183259" y="31740"/>
                  </a:lnTo>
                  <a:lnTo>
                    <a:pt x="187500" y="31740"/>
                  </a:lnTo>
                  <a:cubicBezTo>
                    <a:pt x="199341" y="31740"/>
                    <a:pt x="208996" y="22085"/>
                    <a:pt x="208996" y="10211"/>
                  </a:cubicBezTo>
                  <a:lnTo>
                    <a:pt x="208996" y="5775"/>
                  </a:lnTo>
                  <a:cubicBezTo>
                    <a:pt x="208996" y="2578"/>
                    <a:pt x="206419" y="1"/>
                    <a:pt x="203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3"/>
          <p:cNvSpPr/>
          <p:nvPr/>
        </p:nvSpPr>
        <p:spPr>
          <a:xfrm>
            <a:off x="694875" y="2344875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/>
          </a:p>
        </p:txBody>
      </p:sp>
      <p:cxnSp>
        <p:nvCxnSpPr>
          <p:cNvPr id="610" name="Google Shape;610;p33"/>
          <p:cNvCxnSpPr>
            <a:stCxn id="609" idx="6"/>
            <a:endCxn id="548" idx="2"/>
          </p:cNvCxnSpPr>
          <p:nvPr/>
        </p:nvCxnSpPr>
        <p:spPr>
          <a:xfrm>
            <a:off x="1148775" y="2571825"/>
            <a:ext cx="580200" cy="6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3" name="Google Shape;553;p33"/>
          <p:cNvSpPr/>
          <p:nvPr/>
        </p:nvSpPr>
        <p:spPr>
          <a:xfrm>
            <a:off x="3121725" y="2344738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/>
          </a:p>
        </p:txBody>
      </p:sp>
      <p:cxnSp>
        <p:nvCxnSpPr>
          <p:cNvPr id="611" name="Google Shape;611;p33"/>
          <p:cNvCxnSpPr>
            <a:stCxn id="553" idx="6"/>
            <a:endCxn id="549" idx="2"/>
          </p:cNvCxnSpPr>
          <p:nvPr/>
        </p:nvCxnSpPr>
        <p:spPr>
          <a:xfrm>
            <a:off x="3575625" y="2571688"/>
            <a:ext cx="590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5" name="Google Shape;555;p33"/>
          <p:cNvSpPr/>
          <p:nvPr/>
        </p:nvSpPr>
        <p:spPr>
          <a:xfrm>
            <a:off x="5563425" y="2344738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/>
          </a:p>
        </p:txBody>
      </p:sp>
      <p:cxnSp>
        <p:nvCxnSpPr>
          <p:cNvPr id="612" name="Google Shape;612;p33"/>
          <p:cNvCxnSpPr>
            <a:stCxn id="555" idx="6"/>
            <a:endCxn id="547" idx="2"/>
          </p:cNvCxnSpPr>
          <p:nvPr/>
        </p:nvCxnSpPr>
        <p:spPr>
          <a:xfrm>
            <a:off x="6017325" y="2571688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3" name="Google Shape;613;p33"/>
          <p:cNvSpPr/>
          <p:nvPr/>
        </p:nvSpPr>
        <p:spPr>
          <a:xfrm rot="5400000">
            <a:off x="6698741" y="294200"/>
            <a:ext cx="48300" cy="6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2929300" y="727375"/>
            <a:ext cx="483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300CD-93A0-B00D-56BE-E00CCE52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7" y="0"/>
            <a:ext cx="770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4"/>
          <p:cNvSpPr/>
          <p:nvPr/>
        </p:nvSpPr>
        <p:spPr>
          <a:xfrm>
            <a:off x="2629400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5370473" y="633623"/>
            <a:ext cx="192881" cy="123208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621" name="Google Shape;621;p34"/>
          <p:cNvSpPr/>
          <p:nvPr/>
        </p:nvSpPr>
        <p:spPr>
          <a:xfrm>
            <a:off x="4315312" y="626950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3260137" y="626950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GAMES</a:t>
            </a:r>
            <a:endParaRPr/>
          </a:p>
        </p:txBody>
      </p:sp>
      <p:sp>
        <p:nvSpPr>
          <p:cNvPr id="624" name="Google Shape;624;p34"/>
          <p:cNvSpPr txBox="1"/>
          <p:nvPr/>
        </p:nvSpPr>
        <p:spPr>
          <a:xfrm>
            <a:off x="3621150" y="3088625"/>
            <a:ext cx="1901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CRISTAL WALKWAY</a:t>
            </a:r>
            <a:endParaRPr sz="2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3769050" y="3717675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is the second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1184400" y="3088600"/>
            <a:ext cx="1901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GAMES OF MARBLES</a:t>
            </a:r>
            <a:endParaRPr sz="2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1332300" y="3717663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actually a cold place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8" name="Google Shape;628;p34"/>
          <p:cNvSpPr txBox="1"/>
          <p:nvPr/>
        </p:nvSpPr>
        <p:spPr>
          <a:xfrm>
            <a:off x="6057900" y="3088600"/>
            <a:ext cx="1901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CALAMARI GAME</a:t>
            </a:r>
            <a:endParaRPr sz="20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29" name="Google Shape;629;p34"/>
          <p:cNvSpPr txBox="1"/>
          <p:nvPr/>
        </p:nvSpPr>
        <p:spPr>
          <a:xfrm>
            <a:off x="6205800" y="3717663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660240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172890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416565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5591288" y="1201675"/>
            <a:ext cx="1166400" cy="54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U WIN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634" name="Google Shape;634;p34"/>
          <p:cNvCxnSpPr>
            <a:stCxn id="631" idx="6"/>
            <a:endCxn id="635" idx="2"/>
          </p:cNvCxnSpPr>
          <p:nvPr/>
        </p:nvCxnSpPr>
        <p:spPr>
          <a:xfrm>
            <a:off x="2541600" y="2571750"/>
            <a:ext cx="580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4"/>
          <p:cNvCxnSpPr>
            <a:stCxn id="637" idx="6"/>
            <a:endCxn id="631" idx="2"/>
          </p:cNvCxnSpPr>
          <p:nvPr/>
        </p:nvCxnSpPr>
        <p:spPr>
          <a:xfrm>
            <a:off x="1148775" y="2571825"/>
            <a:ext cx="580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34"/>
          <p:cNvCxnSpPr>
            <a:stCxn id="633" idx="3"/>
            <a:endCxn id="630" idx="0"/>
          </p:cNvCxnSpPr>
          <p:nvPr/>
        </p:nvCxnSpPr>
        <p:spPr>
          <a:xfrm>
            <a:off x="6757688" y="1475275"/>
            <a:ext cx="251100" cy="69000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639" name="Google Shape;639;p34"/>
          <p:cNvGrpSpPr/>
          <p:nvPr/>
        </p:nvGrpSpPr>
        <p:grpSpPr>
          <a:xfrm>
            <a:off x="1878081" y="2435089"/>
            <a:ext cx="514246" cy="273318"/>
            <a:chOff x="756800" y="1277500"/>
            <a:chExt cx="5917675" cy="3145200"/>
          </a:xfrm>
        </p:grpSpPr>
        <p:sp>
          <p:nvSpPr>
            <p:cNvPr id="640" name="Google Shape;640;p34"/>
            <p:cNvSpPr/>
            <p:nvPr/>
          </p:nvSpPr>
          <p:spPr>
            <a:xfrm>
              <a:off x="3099850" y="1355525"/>
              <a:ext cx="3445950" cy="2990475"/>
            </a:xfrm>
            <a:custGeom>
              <a:avLst/>
              <a:gdLst/>
              <a:ahLst/>
              <a:cxnLst/>
              <a:rect l="l" t="t" r="r" b="b"/>
              <a:pathLst>
                <a:path w="137838" h="119619" extrusionOk="0">
                  <a:moveTo>
                    <a:pt x="69591" y="1"/>
                  </a:moveTo>
                  <a:cubicBezTo>
                    <a:pt x="60481" y="1"/>
                    <a:pt x="51480" y="2085"/>
                    <a:pt x="43307" y="6062"/>
                  </a:cubicBezTo>
                  <a:cubicBezTo>
                    <a:pt x="41714" y="6846"/>
                    <a:pt x="40146" y="7679"/>
                    <a:pt x="38626" y="8611"/>
                  </a:cubicBezTo>
                  <a:cubicBezTo>
                    <a:pt x="0" y="31869"/>
                    <a:pt x="74" y="88583"/>
                    <a:pt x="39484" y="111498"/>
                  </a:cubicBezTo>
                  <a:cubicBezTo>
                    <a:pt x="39901" y="111743"/>
                    <a:pt x="40342" y="111989"/>
                    <a:pt x="40783" y="112234"/>
                  </a:cubicBezTo>
                  <a:cubicBezTo>
                    <a:pt x="41616" y="112699"/>
                    <a:pt x="42474" y="113140"/>
                    <a:pt x="43307" y="113557"/>
                  </a:cubicBezTo>
                  <a:cubicBezTo>
                    <a:pt x="51689" y="117656"/>
                    <a:pt x="60633" y="119618"/>
                    <a:pt x="69474" y="119618"/>
                  </a:cubicBezTo>
                  <a:cubicBezTo>
                    <a:pt x="90079" y="119618"/>
                    <a:pt x="110132" y="108962"/>
                    <a:pt x="121245" y="89857"/>
                  </a:cubicBezTo>
                  <a:cubicBezTo>
                    <a:pt x="137838" y="61304"/>
                    <a:pt x="128157" y="24713"/>
                    <a:pt x="99604" y="8120"/>
                  </a:cubicBezTo>
                  <a:cubicBezTo>
                    <a:pt x="90138" y="2617"/>
                    <a:pt x="79796" y="1"/>
                    <a:pt x="69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099850" y="1570775"/>
              <a:ext cx="1989525" cy="2590600"/>
            </a:xfrm>
            <a:custGeom>
              <a:avLst/>
              <a:gdLst/>
              <a:ahLst/>
              <a:cxnLst/>
              <a:rect l="l" t="t" r="r" b="b"/>
              <a:pathLst>
                <a:path w="79581" h="103624" extrusionOk="0">
                  <a:moveTo>
                    <a:pt x="38626" y="1"/>
                  </a:moveTo>
                  <a:lnTo>
                    <a:pt x="38626" y="1"/>
                  </a:lnTo>
                  <a:cubicBezTo>
                    <a:pt x="0" y="23259"/>
                    <a:pt x="74" y="79973"/>
                    <a:pt x="39484" y="102888"/>
                  </a:cubicBezTo>
                  <a:cubicBezTo>
                    <a:pt x="39901" y="103133"/>
                    <a:pt x="40342" y="103379"/>
                    <a:pt x="40783" y="103624"/>
                  </a:cubicBezTo>
                  <a:cubicBezTo>
                    <a:pt x="46886" y="99923"/>
                    <a:pt x="52278" y="95168"/>
                    <a:pt x="56689" y="89605"/>
                  </a:cubicBezTo>
                  <a:cubicBezTo>
                    <a:pt x="79580" y="60782"/>
                    <a:pt x="71247" y="17941"/>
                    <a:pt x="38626" y="1"/>
                  </a:cubicBezTo>
                  <a:close/>
                </a:path>
              </a:pathLst>
            </a:custGeom>
            <a:solidFill>
              <a:srgbClr val="44B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055075" y="1561800"/>
              <a:ext cx="1613775" cy="2548950"/>
            </a:xfrm>
            <a:custGeom>
              <a:avLst/>
              <a:gdLst/>
              <a:ahLst/>
              <a:cxnLst/>
              <a:rect l="l" t="t" r="r" b="b"/>
              <a:pathLst>
                <a:path w="64551" h="101958" extrusionOk="0">
                  <a:moveTo>
                    <a:pt x="1374" y="0"/>
                  </a:moveTo>
                  <a:cubicBezTo>
                    <a:pt x="585" y="0"/>
                    <a:pt x="1" y="913"/>
                    <a:pt x="491" y="1659"/>
                  </a:cubicBezTo>
                  <a:lnTo>
                    <a:pt x="15220" y="23079"/>
                  </a:lnTo>
                  <a:cubicBezTo>
                    <a:pt x="20269" y="30750"/>
                    <a:pt x="20980" y="40333"/>
                    <a:pt x="17426" y="48519"/>
                  </a:cubicBezTo>
                  <a:cubicBezTo>
                    <a:pt x="11863" y="61362"/>
                    <a:pt x="17059" y="76312"/>
                    <a:pt x="29387" y="82905"/>
                  </a:cubicBezTo>
                  <a:lnTo>
                    <a:pt x="62669" y="101826"/>
                  </a:lnTo>
                  <a:cubicBezTo>
                    <a:pt x="62838" y="101917"/>
                    <a:pt x="63009" y="101957"/>
                    <a:pt x="63173" y="101957"/>
                  </a:cubicBezTo>
                  <a:cubicBezTo>
                    <a:pt x="63938" y="101957"/>
                    <a:pt x="64551" y="101078"/>
                    <a:pt x="64066" y="100331"/>
                  </a:cubicBezTo>
                  <a:cubicBezTo>
                    <a:pt x="54018" y="85062"/>
                    <a:pt x="56150" y="88322"/>
                    <a:pt x="53185" y="83836"/>
                  </a:cubicBezTo>
                  <a:cubicBezTo>
                    <a:pt x="48724" y="76680"/>
                    <a:pt x="47915" y="67808"/>
                    <a:pt x="50954" y="59940"/>
                  </a:cubicBezTo>
                  <a:lnTo>
                    <a:pt x="55121" y="49181"/>
                  </a:lnTo>
                  <a:cubicBezTo>
                    <a:pt x="60586" y="35089"/>
                    <a:pt x="53332" y="19256"/>
                    <a:pt x="39092" y="14183"/>
                  </a:cubicBezTo>
                  <a:cubicBezTo>
                    <a:pt x="19730" y="6879"/>
                    <a:pt x="27941" y="9967"/>
                    <a:pt x="1741" y="65"/>
                  </a:cubicBezTo>
                  <a:cubicBezTo>
                    <a:pt x="1616" y="21"/>
                    <a:pt x="1493" y="0"/>
                    <a:pt x="1374" y="0"/>
                  </a:cubicBezTo>
                  <a:close/>
                </a:path>
              </a:pathLst>
            </a:custGeom>
            <a:solidFill>
              <a:srgbClr val="FCB0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639600" y="1768075"/>
              <a:ext cx="930150" cy="1976050"/>
            </a:xfrm>
            <a:custGeom>
              <a:avLst/>
              <a:gdLst/>
              <a:ahLst/>
              <a:cxnLst/>
              <a:rect l="l" t="t" r="r" b="b"/>
              <a:pathLst>
                <a:path w="37206" h="79042" extrusionOk="0">
                  <a:moveTo>
                    <a:pt x="1" y="0"/>
                  </a:moveTo>
                  <a:lnTo>
                    <a:pt x="10197" y="14828"/>
                  </a:lnTo>
                  <a:cubicBezTo>
                    <a:pt x="15245" y="22499"/>
                    <a:pt x="15956" y="32082"/>
                    <a:pt x="12402" y="40268"/>
                  </a:cubicBezTo>
                  <a:cubicBezTo>
                    <a:pt x="6839" y="53111"/>
                    <a:pt x="12035" y="68061"/>
                    <a:pt x="24363" y="74654"/>
                  </a:cubicBezTo>
                  <a:lnTo>
                    <a:pt x="32107" y="79041"/>
                  </a:lnTo>
                  <a:lnTo>
                    <a:pt x="32107" y="79041"/>
                  </a:lnTo>
                  <a:lnTo>
                    <a:pt x="29804" y="75585"/>
                  </a:lnTo>
                  <a:cubicBezTo>
                    <a:pt x="25343" y="68429"/>
                    <a:pt x="24534" y="59557"/>
                    <a:pt x="27573" y="51689"/>
                  </a:cubicBezTo>
                  <a:lnTo>
                    <a:pt x="31740" y="40930"/>
                  </a:lnTo>
                  <a:cubicBezTo>
                    <a:pt x="37205" y="26838"/>
                    <a:pt x="29951" y="11005"/>
                    <a:pt x="15711" y="59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1268425" y="1355725"/>
              <a:ext cx="2990100" cy="2990075"/>
            </a:xfrm>
            <a:custGeom>
              <a:avLst/>
              <a:gdLst/>
              <a:ahLst/>
              <a:cxnLst/>
              <a:rect l="l" t="t" r="r" b="b"/>
              <a:pathLst>
                <a:path w="119604" h="119603" extrusionOk="0">
                  <a:moveTo>
                    <a:pt x="59802" y="0"/>
                  </a:moveTo>
                  <a:cubicBezTo>
                    <a:pt x="49067" y="0"/>
                    <a:pt x="38970" y="2819"/>
                    <a:pt x="30269" y="7794"/>
                  </a:cubicBezTo>
                  <a:cubicBezTo>
                    <a:pt x="12181" y="18063"/>
                    <a:pt x="1" y="37498"/>
                    <a:pt x="1" y="59801"/>
                  </a:cubicBezTo>
                  <a:cubicBezTo>
                    <a:pt x="1" y="92815"/>
                    <a:pt x="26764" y="119603"/>
                    <a:pt x="59802" y="119603"/>
                  </a:cubicBezTo>
                  <a:cubicBezTo>
                    <a:pt x="78772" y="119603"/>
                    <a:pt x="95707" y="110755"/>
                    <a:pt x="106663" y="96957"/>
                  </a:cubicBezTo>
                  <a:cubicBezTo>
                    <a:pt x="114751" y="86761"/>
                    <a:pt x="119603" y="73845"/>
                    <a:pt x="119603" y="59801"/>
                  </a:cubicBezTo>
                  <a:cubicBezTo>
                    <a:pt x="119603" y="26764"/>
                    <a:pt x="92815" y="0"/>
                    <a:pt x="59802" y="0"/>
                  </a:cubicBezTo>
                  <a:close/>
                </a:path>
              </a:pathLst>
            </a:custGeom>
            <a:solidFill>
              <a:srgbClr val="44B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1701625" y="1355725"/>
              <a:ext cx="2556900" cy="2618775"/>
            </a:xfrm>
            <a:custGeom>
              <a:avLst/>
              <a:gdLst/>
              <a:ahLst/>
              <a:cxnLst/>
              <a:rect l="l" t="t" r="r" b="b"/>
              <a:pathLst>
                <a:path w="102276" h="104751" extrusionOk="0">
                  <a:moveTo>
                    <a:pt x="42474" y="0"/>
                  </a:moveTo>
                  <a:cubicBezTo>
                    <a:pt x="31739" y="0"/>
                    <a:pt x="21642" y="2819"/>
                    <a:pt x="12941" y="7794"/>
                  </a:cubicBezTo>
                  <a:cubicBezTo>
                    <a:pt x="4829" y="17989"/>
                    <a:pt x="0" y="30906"/>
                    <a:pt x="0" y="44949"/>
                  </a:cubicBezTo>
                  <a:cubicBezTo>
                    <a:pt x="0" y="77987"/>
                    <a:pt x="26764" y="104750"/>
                    <a:pt x="59802" y="104750"/>
                  </a:cubicBezTo>
                  <a:cubicBezTo>
                    <a:pt x="70537" y="104750"/>
                    <a:pt x="80610" y="101907"/>
                    <a:pt x="89335" y="96957"/>
                  </a:cubicBezTo>
                  <a:cubicBezTo>
                    <a:pt x="97423" y="86761"/>
                    <a:pt x="102275" y="73845"/>
                    <a:pt x="102275" y="59801"/>
                  </a:cubicBezTo>
                  <a:cubicBezTo>
                    <a:pt x="102275" y="26764"/>
                    <a:pt x="75487" y="0"/>
                    <a:pt x="4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068025" y="1355525"/>
              <a:ext cx="1505475" cy="2987375"/>
            </a:xfrm>
            <a:custGeom>
              <a:avLst/>
              <a:gdLst/>
              <a:ahLst/>
              <a:cxnLst/>
              <a:rect l="l" t="t" r="r" b="b"/>
              <a:pathLst>
                <a:path w="60219" h="119495" extrusionOk="0">
                  <a:moveTo>
                    <a:pt x="27758" y="0"/>
                  </a:moveTo>
                  <a:cubicBezTo>
                    <a:pt x="27689" y="0"/>
                    <a:pt x="27619" y="33"/>
                    <a:pt x="27573" y="106"/>
                  </a:cubicBezTo>
                  <a:lnTo>
                    <a:pt x="7280" y="33732"/>
                  </a:lnTo>
                  <a:cubicBezTo>
                    <a:pt x="1" y="45668"/>
                    <a:pt x="3113" y="61182"/>
                    <a:pt x="14412" y="69417"/>
                  </a:cubicBezTo>
                  <a:cubicBezTo>
                    <a:pt x="21397" y="74466"/>
                    <a:pt x="25490" y="82554"/>
                    <a:pt x="25490" y="91107"/>
                  </a:cubicBezTo>
                  <a:cubicBezTo>
                    <a:pt x="25490" y="92014"/>
                    <a:pt x="25000" y="91818"/>
                    <a:pt x="23725" y="118630"/>
                  </a:cubicBezTo>
                  <a:cubicBezTo>
                    <a:pt x="23693" y="119148"/>
                    <a:pt x="24109" y="119495"/>
                    <a:pt x="24543" y="119495"/>
                  </a:cubicBezTo>
                  <a:cubicBezTo>
                    <a:pt x="24767" y="119495"/>
                    <a:pt x="24996" y="119403"/>
                    <a:pt x="25171" y="119194"/>
                  </a:cubicBezTo>
                  <a:cubicBezTo>
                    <a:pt x="34852" y="107626"/>
                    <a:pt x="39288" y="102161"/>
                    <a:pt x="41935" y="98827"/>
                  </a:cubicBezTo>
                  <a:cubicBezTo>
                    <a:pt x="45342" y="94489"/>
                    <a:pt x="45734" y="93730"/>
                    <a:pt x="50538" y="87994"/>
                  </a:cubicBezTo>
                  <a:cubicBezTo>
                    <a:pt x="60219" y="76402"/>
                    <a:pt x="58429" y="59074"/>
                    <a:pt x="46567" y="49712"/>
                  </a:cubicBezTo>
                  <a:cubicBezTo>
                    <a:pt x="37548" y="42580"/>
                    <a:pt x="31347" y="38952"/>
                    <a:pt x="28431" y="29149"/>
                  </a:cubicBezTo>
                  <a:cubicBezTo>
                    <a:pt x="26862" y="23880"/>
                    <a:pt x="27450" y="21796"/>
                    <a:pt x="27990" y="229"/>
                  </a:cubicBezTo>
                  <a:cubicBezTo>
                    <a:pt x="27990" y="91"/>
                    <a:pt x="27874" y="0"/>
                    <a:pt x="27758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2496325" y="2048075"/>
              <a:ext cx="1077175" cy="1778150"/>
            </a:xfrm>
            <a:custGeom>
              <a:avLst/>
              <a:gdLst/>
              <a:ahLst/>
              <a:cxnLst/>
              <a:rect l="l" t="t" r="r" b="b"/>
              <a:pathLst>
                <a:path w="43087" h="71126" extrusionOk="0">
                  <a:moveTo>
                    <a:pt x="10907" y="1"/>
                  </a:moveTo>
                  <a:lnTo>
                    <a:pt x="7255" y="6030"/>
                  </a:lnTo>
                  <a:cubicBezTo>
                    <a:pt x="0" y="17966"/>
                    <a:pt x="3088" y="33480"/>
                    <a:pt x="14411" y="41715"/>
                  </a:cubicBezTo>
                  <a:cubicBezTo>
                    <a:pt x="21372" y="46764"/>
                    <a:pt x="25465" y="54852"/>
                    <a:pt x="25465" y="63405"/>
                  </a:cubicBezTo>
                  <a:cubicBezTo>
                    <a:pt x="25465" y="63993"/>
                    <a:pt x="25269" y="64116"/>
                    <a:pt x="24803" y="71125"/>
                  </a:cubicBezTo>
                  <a:cubicBezTo>
                    <a:pt x="28210" y="66787"/>
                    <a:pt x="28602" y="66028"/>
                    <a:pt x="33406" y="60292"/>
                  </a:cubicBezTo>
                  <a:cubicBezTo>
                    <a:pt x="43087" y="48700"/>
                    <a:pt x="41297" y="31372"/>
                    <a:pt x="29435" y="22010"/>
                  </a:cubicBezTo>
                  <a:cubicBezTo>
                    <a:pt x="20441" y="14878"/>
                    <a:pt x="13505" y="10883"/>
                    <a:pt x="10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756800" y="1277500"/>
              <a:ext cx="5917675" cy="3145200"/>
            </a:xfrm>
            <a:custGeom>
              <a:avLst/>
              <a:gdLst/>
              <a:ahLst/>
              <a:cxnLst/>
              <a:rect l="l" t="t" r="r" b="b"/>
              <a:pathLst>
                <a:path w="236707" h="125808" extrusionOk="0">
                  <a:moveTo>
                    <a:pt x="163312" y="6195"/>
                  </a:moveTo>
                  <a:cubicBezTo>
                    <a:pt x="173007" y="6195"/>
                    <a:pt x="182798" y="8697"/>
                    <a:pt x="191782" y="13913"/>
                  </a:cubicBezTo>
                  <a:cubicBezTo>
                    <a:pt x="226977" y="34378"/>
                    <a:pt x="229648" y="84376"/>
                    <a:pt x="197027" y="108492"/>
                  </a:cubicBezTo>
                  <a:lnTo>
                    <a:pt x="187762" y="93566"/>
                  </a:lnTo>
                  <a:cubicBezTo>
                    <a:pt x="184111" y="87733"/>
                    <a:pt x="183228" y="80699"/>
                    <a:pt x="185165" y="74229"/>
                  </a:cubicBezTo>
                  <a:cubicBezTo>
                    <a:pt x="185655" y="72587"/>
                    <a:pt x="184723" y="70871"/>
                    <a:pt x="183081" y="70381"/>
                  </a:cubicBezTo>
                  <a:cubicBezTo>
                    <a:pt x="182784" y="70292"/>
                    <a:pt x="182485" y="70250"/>
                    <a:pt x="182191" y="70250"/>
                  </a:cubicBezTo>
                  <a:cubicBezTo>
                    <a:pt x="180859" y="70250"/>
                    <a:pt x="179635" y="71115"/>
                    <a:pt x="179233" y="72440"/>
                  </a:cubicBezTo>
                  <a:cubicBezTo>
                    <a:pt x="174797" y="87317"/>
                    <a:pt x="182518" y="96875"/>
                    <a:pt x="187395" y="104718"/>
                  </a:cubicBezTo>
                  <a:lnTo>
                    <a:pt x="162788" y="91557"/>
                  </a:lnTo>
                  <a:cubicBezTo>
                    <a:pt x="151857" y="85699"/>
                    <a:pt x="147274" y="72489"/>
                    <a:pt x="152200" y="61141"/>
                  </a:cubicBezTo>
                  <a:cubicBezTo>
                    <a:pt x="156122" y="52073"/>
                    <a:pt x="155411" y="41387"/>
                    <a:pt x="149725" y="32760"/>
                  </a:cubicBezTo>
                  <a:lnTo>
                    <a:pt x="139897" y="17785"/>
                  </a:lnTo>
                  <a:lnTo>
                    <a:pt x="139897" y="17785"/>
                  </a:lnTo>
                  <a:lnTo>
                    <a:pt x="169994" y="28471"/>
                  </a:lnTo>
                  <a:cubicBezTo>
                    <a:pt x="179430" y="31829"/>
                    <a:pt x="185777" y="40823"/>
                    <a:pt x="185777" y="50872"/>
                  </a:cubicBezTo>
                  <a:cubicBezTo>
                    <a:pt x="185777" y="55602"/>
                    <a:pt x="184405" y="58813"/>
                    <a:pt x="183694" y="60651"/>
                  </a:cubicBezTo>
                  <a:cubicBezTo>
                    <a:pt x="183081" y="62244"/>
                    <a:pt x="183866" y="64033"/>
                    <a:pt x="185459" y="64646"/>
                  </a:cubicBezTo>
                  <a:cubicBezTo>
                    <a:pt x="185829" y="64794"/>
                    <a:pt x="186212" y="64864"/>
                    <a:pt x="186589" y="64864"/>
                  </a:cubicBezTo>
                  <a:cubicBezTo>
                    <a:pt x="187831" y="64864"/>
                    <a:pt x="189008" y="64104"/>
                    <a:pt x="189478" y="62881"/>
                  </a:cubicBezTo>
                  <a:cubicBezTo>
                    <a:pt x="190826" y="59377"/>
                    <a:pt x="191978" y="55921"/>
                    <a:pt x="191978" y="50872"/>
                  </a:cubicBezTo>
                  <a:cubicBezTo>
                    <a:pt x="191978" y="38226"/>
                    <a:pt x="183964" y="26878"/>
                    <a:pt x="172052" y="22638"/>
                  </a:cubicBezTo>
                  <a:lnTo>
                    <a:pt x="139946" y="11217"/>
                  </a:lnTo>
                  <a:cubicBezTo>
                    <a:pt x="147327" y="7909"/>
                    <a:pt x="155287" y="6195"/>
                    <a:pt x="163312" y="6195"/>
                  </a:cubicBezTo>
                  <a:close/>
                  <a:moveTo>
                    <a:pt x="83282" y="6291"/>
                  </a:moveTo>
                  <a:cubicBezTo>
                    <a:pt x="98330" y="7099"/>
                    <a:pt x="111957" y="13790"/>
                    <a:pt x="121736" y="24280"/>
                  </a:cubicBezTo>
                  <a:cubicBezTo>
                    <a:pt x="154578" y="59524"/>
                    <a:pt x="131049" y="117119"/>
                    <a:pt x="83184" y="119546"/>
                  </a:cubicBezTo>
                  <a:lnTo>
                    <a:pt x="104678" y="93909"/>
                  </a:lnTo>
                  <a:cubicBezTo>
                    <a:pt x="105781" y="92586"/>
                    <a:pt x="105609" y="90650"/>
                    <a:pt x="104286" y="89547"/>
                  </a:cubicBezTo>
                  <a:cubicBezTo>
                    <a:pt x="103711" y="89059"/>
                    <a:pt x="103008" y="88821"/>
                    <a:pt x="102306" y="88821"/>
                  </a:cubicBezTo>
                  <a:cubicBezTo>
                    <a:pt x="101421" y="88821"/>
                    <a:pt x="100538" y="89201"/>
                    <a:pt x="99923" y="89939"/>
                  </a:cubicBezTo>
                  <a:lnTo>
                    <a:pt x="80120" y="113590"/>
                  </a:lnTo>
                  <a:cubicBezTo>
                    <a:pt x="81051" y="94155"/>
                    <a:pt x="81027" y="95257"/>
                    <a:pt x="81027" y="94253"/>
                  </a:cubicBezTo>
                  <a:cubicBezTo>
                    <a:pt x="81027" y="84694"/>
                    <a:pt x="76419" y="75650"/>
                    <a:pt x="68699" y="70038"/>
                  </a:cubicBezTo>
                  <a:cubicBezTo>
                    <a:pt x="58748" y="62783"/>
                    <a:pt x="55905" y="49058"/>
                    <a:pt x="62376" y="38446"/>
                  </a:cubicBezTo>
                  <a:lnTo>
                    <a:pt x="76885" y="14599"/>
                  </a:lnTo>
                  <a:lnTo>
                    <a:pt x="76885" y="14599"/>
                  </a:lnTo>
                  <a:cubicBezTo>
                    <a:pt x="76640" y="24697"/>
                    <a:pt x="76664" y="24084"/>
                    <a:pt x="76664" y="24599"/>
                  </a:cubicBezTo>
                  <a:cubicBezTo>
                    <a:pt x="76664" y="33814"/>
                    <a:pt x="80806" y="42392"/>
                    <a:pt x="88036" y="48103"/>
                  </a:cubicBezTo>
                  <a:lnTo>
                    <a:pt x="97105" y="55259"/>
                  </a:lnTo>
                  <a:cubicBezTo>
                    <a:pt x="104825" y="61337"/>
                    <a:pt x="107790" y="71288"/>
                    <a:pt x="105241" y="80332"/>
                  </a:cubicBezTo>
                  <a:cubicBezTo>
                    <a:pt x="104776" y="81974"/>
                    <a:pt x="105756" y="83689"/>
                    <a:pt x="107398" y="84155"/>
                  </a:cubicBezTo>
                  <a:cubicBezTo>
                    <a:pt x="107680" y="84235"/>
                    <a:pt x="107963" y="84273"/>
                    <a:pt x="108242" y="84273"/>
                  </a:cubicBezTo>
                  <a:cubicBezTo>
                    <a:pt x="109591" y="84273"/>
                    <a:pt x="110832" y="83383"/>
                    <a:pt x="111197" y="82023"/>
                  </a:cubicBezTo>
                  <a:cubicBezTo>
                    <a:pt x="114408" y="70651"/>
                    <a:pt x="110707" y="58127"/>
                    <a:pt x="100928" y="50406"/>
                  </a:cubicBezTo>
                  <a:lnTo>
                    <a:pt x="91884" y="43250"/>
                  </a:lnTo>
                  <a:cubicBezTo>
                    <a:pt x="85904" y="38520"/>
                    <a:pt x="82669" y="31437"/>
                    <a:pt x="82865" y="24035"/>
                  </a:cubicBezTo>
                  <a:lnTo>
                    <a:pt x="83282" y="6291"/>
                  </a:lnTo>
                  <a:close/>
                  <a:moveTo>
                    <a:pt x="131343" y="16021"/>
                  </a:moveTo>
                  <a:lnTo>
                    <a:pt x="144554" y="36142"/>
                  </a:lnTo>
                  <a:cubicBezTo>
                    <a:pt x="149039" y="42956"/>
                    <a:pt x="149651" y="51436"/>
                    <a:pt x="146514" y="58666"/>
                  </a:cubicBezTo>
                  <a:cubicBezTo>
                    <a:pt x="140314" y="72954"/>
                    <a:pt x="146073" y="89620"/>
                    <a:pt x="159872" y="96998"/>
                  </a:cubicBezTo>
                  <a:lnTo>
                    <a:pt x="189797" y="113026"/>
                  </a:lnTo>
                  <a:cubicBezTo>
                    <a:pt x="181442" y="117434"/>
                    <a:pt x="172304" y="119624"/>
                    <a:pt x="163197" y="119624"/>
                  </a:cubicBezTo>
                  <a:cubicBezTo>
                    <a:pt x="149970" y="119624"/>
                    <a:pt x="136807" y="115004"/>
                    <a:pt x="126196" y="105845"/>
                  </a:cubicBezTo>
                  <a:cubicBezTo>
                    <a:pt x="148818" y="81655"/>
                    <a:pt x="148818" y="44181"/>
                    <a:pt x="126172" y="19991"/>
                  </a:cubicBezTo>
                  <a:cubicBezTo>
                    <a:pt x="127814" y="18570"/>
                    <a:pt x="129554" y="17246"/>
                    <a:pt x="131343" y="16021"/>
                  </a:cubicBezTo>
                  <a:close/>
                  <a:moveTo>
                    <a:pt x="163339" y="0"/>
                  </a:moveTo>
                  <a:cubicBezTo>
                    <a:pt x="148030" y="0"/>
                    <a:pt x="133125" y="5608"/>
                    <a:pt x="121711" y="15677"/>
                  </a:cubicBezTo>
                  <a:cubicBezTo>
                    <a:pt x="109781" y="5179"/>
                    <a:pt x="95004" y="26"/>
                    <a:pt x="80280" y="26"/>
                  </a:cubicBezTo>
                  <a:cubicBezTo>
                    <a:pt x="65513" y="26"/>
                    <a:pt x="50800" y="5209"/>
                    <a:pt x="39068" y="15383"/>
                  </a:cubicBezTo>
                  <a:cubicBezTo>
                    <a:pt x="37793" y="16511"/>
                    <a:pt x="37646" y="18471"/>
                    <a:pt x="38774" y="19746"/>
                  </a:cubicBezTo>
                  <a:cubicBezTo>
                    <a:pt x="39378" y="20458"/>
                    <a:pt x="40240" y="20824"/>
                    <a:pt x="41109" y="20824"/>
                  </a:cubicBezTo>
                  <a:cubicBezTo>
                    <a:pt x="41826" y="20824"/>
                    <a:pt x="42549" y="20574"/>
                    <a:pt x="43136" y="20065"/>
                  </a:cubicBezTo>
                  <a:cubicBezTo>
                    <a:pt x="51984" y="12369"/>
                    <a:pt x="62988" y="7663"/>
                    <a:pt x="74581" y="6511"/>
                  </a:cubicBezTo>
                  <a:lnTo>
                    <a:pt x="74581" y="6511"/>
                  </a:lnTo>
                  <a:lnTo>
                    <a:pt x="57082" y="35235"/>
                  </a:lnTo>
                  <a:cubicBezTo>
                    <a:pt x="48945" y="48593"/>
                    <a:pt x="52499" y="65896"/>
                    <a:pt x="65047" y="75038"/>
                  </a:cubicBezTo>
                  <a:cubicBezTo>
                    <a:pt x="71444" y="79694"/>
                    <a:pt x="75218" y="87341"/>
                    <a:pt x="74802" y="95429"/>
                  </a:cubicBezTo>
                  <a:lnTo>
                    <a:pt x="73650" y="119252"/>
                  </a:lnTo>
                  <a:cubicBezTo>
                    <a:pt x="30171" y="114178"/>
                    <a:pt x="8603" y="63445"/>
                    <a:pt x="35122" y="28618"/>
                  </a:cubicBezTo>
                  <a:cubicBezTo>
                    <a:pt x="36151" y="27246"/>
                    <a:pt x="35882" y="25309"/>
                    <a:pt x="34534" y="24280"/>
                  </a:cubicBezTo>
                  <a:cubicBezTo>
                    <a:pt x="33968" y="23846"/>
                    <a:pt x="33306" y="23636"/>
                    <a:pt x="32652" y="23636"/>
                  </a:cubicBezTo>
                  <a:cubicBezTo>
                    <a:pt x="31719" y="23636"/>
                    <a:pt x="30801" y="24062"/>
                    <a:pt x="30196" y="24868"/>
                  </a:cubicBezTo>
                  <a:cubicBezTo>
                    <a:pt x="1" y="64499"/>
                    <a:pt x="26152" y="122511"/>
                    <a:pt x="76248" y="125697"/>
                  </a:cubicBezTo>
                  <a:lnTo>
                    <a:pt x="76566" y="125697"/>
                  </a:lnTo>
                  <a:cubicBezTo>
                    <a:pt x="77825" y="125771"/>
                    <a:pt x="79077" y="125808"/>
                    <a:pt x="80322" y="125808"/>
                  </a:cubicBezTo>
                  <a:cubicBezTo>
                    <a:pt x="96003" y="125808"/>
                    <a:pt x="110542" y="120015"/>
                    <a:pt x="121736" y="110183"/>
                  </a:cubicBezTo>
                  <a:cubicBezTo>
                    <a:pt x="133525" y="120512"/>
                    <a:pt x="148312" y="125808"/>
                    <a:pt x="163219" y="125808"/>
                  </a:cubicBezTo>
                  <a:cubicBezTo>
                    <a:pt x="173817" y="125808"/>
                    <a:pt x="184475" y="123131"/>
                    <a:pt x="194159" y="117683"/>
                  </a:cubicBezTo>
                  <a:cubicBezTo>
                    <a:pt x="236510" y="93909"/>
                    <a:pt x="236707" y="32883"/>
                    <a:pt x="194870" y="8545"/>
                  </a:cubicBezTo>
                  <a:cubicBezTo>
                    <a:pt x="184859" y="2720"/>
                    <a:pt x="174001" y="0"/>
                    <a:pt x="163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4"/>
          <p:cNvGrpSpPr/>
          <p:nvPr/>
        </p:nvGrpSpPr>
        <p:grpSpPr>
          <a:xfrm>
            <a:off x="6886970" y="2331401"/>
            <a:ext cx="243569" cy="480688"/>
            <a:chOff x="2475025" y="238125"/>
            <a:chExt cx="2650375" cy="5219200"/>
          </a:xfrm>
        </p:grpSpPr>
        <p:sp>
          <p:nvSpPr>
            <p:cNvPr id="650" name="Google Shape;650;p34"/>
            <p:cNvSpPr/>
            <p:nvPr/>
          </p:nvSpPr>
          <p:spPr>
            <a:xfrm>
              <a:off x="3800200" y="3459325"/>
              <a:ext cx="1223275" cy="948450"/>
            </a:xfrm>
            <a:custGeom>
              <a:avLst/>
              <a:gdLst/>
              <a:ahLst/>
              <a:cxnLst/>
              <a:rect l="l" t="t" r="r" b="b"/>
              <a:pathLst>
                <a:path w="48931" h="37938" extrusionOk="0">
                  <a:moveTo>
                    <a:pt x="1" y="0"/>
                  </a:moveTo>
                  <a:lnTo>
                    <a:pt x="1" y="37937"/>
                  </a:lnTo>
                  <a:lnTo>
                    <a:pt x="48930" y="37937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3800200" y="1563300"/>
              <a:ext cx="1223275" cy="948450"/>
            </a:xfrm>
            <a:custGeom>
              <a:avLst/>
              <a:gdLst/>
              <a:ahLst/>
              <a:cxnLst/>
              <a:rect l="l" t="t" r="r" b="b"/>
              <a:pathLst>
                <a:path w="48931" h="37938" extrusionOk="0">
                  <a:moveTo>
                    <a:pt x="1" y="0"/>
                  </a:moveTo>
                  <a:lnTo>
                    <a:pt x="1" y="37937"/>
                  </a:lnTo>
                  <a:lnTo>
                    <a:pt x="48930" y="37937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2576950" y="340050"/>
              <a:ext cx="2446525" cy="1223275"/>
            </a:xfrm>
            <a:custGeom>
              <a:avLst/>
              <a:gdLst/>
              <a:ahLst/>
              <a:cxnLst/>
              <a:rect l="l" t="t" r="r" b="b"/>
              <a:pathLst>
                <a:path w="97861" h="48931" extrusionOk="0">
                  <a:moveTo>
                    <a:pt x="48931" y="0"/>
                  </a:moveTo>
                  <a:cubicBezTo>
                    <a:pt x="21921" y="0"/>
                    <a:pt x="1" y="21921"/>
                    <a:pt x="1" y="48930"/>
                  </a:cubicBezTo>
                  <a:lnTo>
                    <a:pt x="97860" y="48930"/>
                  </a:lnTo>
                  <a:cubicBezTo>
                    <a:pt x="97860" y="21921"/>
                    <a:pt x="75940" y="0"/>
                    <a:pt x="48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3188575" y="4407750"/>
              <a:ext cx="1223275" cy="947625"/>
            </a:xfrm>
            <a:custGeom>
              <a:avLst/>
              <a:gdLst/>
              <a:ahLst/>
              <a:cxnLst/>
              <a:rect l="l" t="t" r="r" b="b"/>
              <a:pathLst>
                <a:path w="48931" h="37905" extrusionOk="0">
                  <a:moveTo>
                    <a:pt x="1" y="0"/>
                  </a:moveTo>
                  <a:lnTo>
                    <a:pt x="1" y="37905"/>
                  </a:lnTo>
                  <a:lnTo>
                    <a:pt x="48930" y="37905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3188575" y="2511725"/>
              <a:ext cx="1223275" cy="947625"/>
            </a:xfrm>
            <a:custGeom>
              <a:avLst/>
              <a:gdLst/>
              <a:ahLst/>
              <a:cxnLst/>
              <a:rect l="l" t="t" r="r" b="b"/>
              <a:pathLst>
                <a:path w="48931" h="37905" extrusionOk="0">
                  <a:moveTo>
                    <a:pt x="1" y="0"/>
                  </a:moveTo>
                  <a:lnTo>
                    <a:pt x="1" y="37904"/>
                  </a:lnTo>
                  <a:lnTo>
                    <a:pt x="48930" y="37904"/>
                  </a:lnTo>
                  <a:lnTo>
                    <a:pt x="48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2576950" y="3459325"/>
              <a:ext cx="1223275" cy="948450"/>
            </a:xfrm>
            <a:custGeom>
              <a:avLst/>
              <a:gdLst/>
              <a:ahLst/>
              <a:cxnLst/>
              <a:rect l="l" t="t" r="r" b="b"/>
              <a:pathLst>
                <a:path w="48931" h="37938" extrusionOk="0">
                  <a:moveTo>
                    <a:pt x="1" y="0"/>
                  </a:moveTo>
                  <a:lnTo>
                    <a:pt x="1" y="37937"/>
                  </a:lnTo>
                  <a:lnTo>
                    <a:pt x="48931" y="37937"/>
                  </a:lnTo>
                  <a:lnTo>
                    <a:pt x="48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2576950" y="1563300"/>
              <a:ext cx="1223275" cy="948450"/>
            </a:xfrm>
            <a:custGeom>
              <a:avLst/>
              <a:gdLst/>
              <a:ahLst/>
              <a:cxnLst/>
              <a:rect l="l" t="t" r="r" b="b"/>
              <a:pathLst>
                <a:path w="48931" h="37938" extrusionOk="0">
                  <a:moveTo>
                    <a:pt x="1" y="0"/>
                  </a:moveTo>
                  <a:lnTo>
                    <a:pt x="1" y="37937"/>
                  </a:lnTo>
                  <a:lnTo>
                    <a:pt x="48931" y="37937"/>
                  </a:lnTo>
                  <a:lnTo>
                    <a:pt x="48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2475025" y="323700"/>
              <a:ext cx="2650375" cy="5133625"/>
            </a:xfrm>
            <a:custGeom>
              <a:avLst/>
              <a:gdLst/>
              <a:ahLst/>
              <a:cxnLst/>
              <a:rect l="l" t="t" r="r" b="b"/>
              <a:pathLst>
                <a:path w="106015" h="205345" extrusionOk="0">
                  <a:moveTo>
                    <a:pt x="48930" y="53662"/>
                  </a:moveTo>
                  <a:lnTo>
                    <a:pt x="48930" y="83444"/>
                  </a:lnTo>
                  <a:lnTo>
                    <a:pt x="8155" y="83444"/>
                  </a:lnTo>
                  <a:lnTo>
                    <a:pt x="8155" y="53662"/>
                  </a:lnTo>
                  <a:close/>
                  <a:moveTo>
                    <a:pt x="97860" y="53662"/>
                  </a:moveTo>
                  <a:lnTo>
                    <a:pt x="97860" y="83444"/>
                  </a:lnTo>
                  <a:lnTo>
                    <a:pt x="57085" y="83444"/>
                  </a:lnTo>
                  <a:lnTo>
                    <a:pt x="57085" y="53662"/>
                  </a:lnTo>
                  <a:close/>
                  <a:moveTo>
                    <a:pt x="73395" y="91599"/>
                  </a:moveTo>
                  <a:lnTo>
                    <a:pt x="73395" y="121348"/>
                  </a:lnTo>
                  <a:lnTo>
                    <a:pt x="32620" y="121348"/>
                  </a:lnTo>
                  <a:lnTo>
                    <a:pt x="32620" y="91599"/>
                  </a:lnTo>
                  <a:close/>
                  <a:moveTo>
                    <a:pt x="48930" y="129503"/>
                  </a:moveTo>
                  <a:lnTo>
                    <a:pt x="48930" y="159285"/>
                  </a:lnTo>
                  <a:lnTo>
                    <a:pt x="8155" y="159285"/>
                  </a:lnTo>
                  <a:lnTo>
                    <a:pt x="8155" y="129503"/>
                  </a:lnTo>
                  <a:close/>
                  <a:moveTo>
                    <a:pt x="97860" y="129503"/>
                  </a:moveTo>
                  <a:lnTo>
                    <a:pt x="97860" y="159285"/>
                  </a:lnTo>
                  <a:lnTo>
                    <a:pt x="57085" y="159285"/>
                  </a:lnTo>
                  <a:lnTo>
                    <a:pt x="57085" y="129503"/>
                  </a:lnTo>
                  <a:close/>
                  <a:moveTo>
                    <a:pt x="73395" y="167440"/>
                  </a:moveTo>
                  <a:lnTo>
                    <a:pt x="73395" y="197189"/>
                  </a:lnTo>
                  <a:lnTo>
                    <a:pt x="32620" y="197189"/>
                  </a:lnTo>
                  <a:lnTo>
                    <a:pt x="32620" y="167440"/>
                  </a:lnTo>
                  <a:close/>
                  <a:moveTo>
                    <a:pt x="34976" y="0"/>
                  </a:moveTo>
                  <a:cubicBezTo>
                    <a:pt x="34473" y="0"/>
                    <a:pt x="33962" y="95"/>
                    <a:pt x="33468" y="296"/>
                  </a:cubicBezTo>
                  <a:cubicBezTo>
                    <a:pt x="13603" y="8190"/>
                    <a:pt x="0" y="27501"/>
                    <a:pt x="0" y="49584"/>
                  </a:cubicBezTo>
                  <a:lnTo>
                    <a:pt x="0" y="87521"/>
                  </a:lnTo>
                  <a:cubicBezTo>
                    <a:pt x="0" y="89772"/>
                    <a:pt x="1827" y="91599"/>
                    <a:pt x="4078" y="91599"/>
                  </a:cubicBezTo>
                  <a:lnTo>
                    <a:pt x="24465" y="91599"/>
                  </a:lnTo>
                  <a:lnTo>
                    <a:pt x="24465" y="121348"/>
                  </a:lnTo>
                  <a:lnTo>
                    <a:pt x="4078" y="121348"/>
                  </a:lnTo>
                  <a:cubicBezTo>
                    <a:pt x="1827" y="121348"/>
                    <a:pt x="0" y="123175"/>
                    <a:pt x="0" y="125425"/>
                  </a:cubicBezTo>
                  <a:lnTo>
                    <a:pt x="0" y="163362"/>
                  </a:lnTo>
                  <a:cubicBezTo>
                    <a:pt x="0" y="165613"/>
                    <a:pt x="1827" y="167440"/>
                    <a:pt x="4078" y="167440"/>
                  </a:cubicBezTo>
                  <a:lnTo>
                    <a:pt x="24465" y="167440"/>
                  </a:lnTo>
                  <a:lnTo>
                    <a:pt x="24465" y="201267"/>
                  </a:lnTo>
                  <a:cubicBezTo>
                    <a:pt x="24465" y="203517"/>
                    <a:pt x="26292" y="205344"/>
                    <a:pt x="28543" y="205344"/>
                  </a:cubicBezTo>
                  <a:lnTo>
                    <a:pt x="77472" y="205344"/>
                  </a:lnTo>
                  <a:cubicBezTo>
                    <a:pt x="79723" y="205344"/>
                    <a:pt x="81550" y="203517"/>
                    <a:pt x="81550" y="201267"/>
                  </a:cubicBezTo>
                  <a:lnTo>
                    <a:pt x="81550" y="167440"/>
                  </a:lnTo>
                  <a:lnTo>
                    <a:pt x="101937" y="167440"/>
                  </a:lnTo>
                  <a:cubicBezTo>
                    <a:pt x="104188" y="167440"/>
                    <a:pt x="106015" y="165613"/>
                    <a:pt x="106015" y="163362"/>
                  </a:cubicBezTo>
                  <a:lnTo>
                    <a:pt x="106015" y="125425"/>
                  </a:lnTo>
                  <a:cubicBezTo>
                    <a:pt x="106015" y="123175"/>
                    <a:pt x="104188" y="121348"/>
                    <a:pt x="101937" y="121348"/>
                  </a:cubicBezTo>
                  <a:lnTo>
                    <a:pt x="81550" y="121348"/>
                  </a:lnTo>
                  <a:lnTo>
                    <a:pt x="81550" y="91599"/>
                  </a:lnTo>
                  <a:lnTo>
                    <a:pt x="101937" y="91599"/>
                  </a:lnTo>
                  <a:cubicBezTo>
                    <a:pt x="104188" y="91599"/>
                    <a:pt x="106015" y="89772"/>
                    <a:pt x="106015" y="87521"/>
                  </a:cubicBezTo>
                  <a:lnTo>
                    <a:pt x="106015" y="49584"/>
                  </a:lnTo>
                  <a:cubicBezTo>
                    <a:pt x="106015" y="27501"/>
                    <a:pt x="92445" y="8190"/>
                    <a:pt x="72547" y="296"/>
                  </a:cubicBezTo>
                  <a:cubicBezTo>
                    <a:pt x="72053" y="95"/>
                    <a:pt x="71542" y="0"/>
                    <a:pt x="71039" y="0"/>
                  </a:cubicBezTo>
                  <a:cubicBezTo>
                    <a:pt x="69418" y="0"/>
                    <a:pt x="67877" y="986"/>
                    <a:pt x="67230" y="2579"/>
                  </a:cubicBezTo>
                  <a:cubicBezTo>
                    <a:pt x="66414" y="4667"/>
                    <a:pt x="67426" y="7048"/>
                    <a:pt x="69546" y="7863"/>
                  </a:cubicBezTo>
                  <a:cubicBezTo>
                    <a:pt x="85464" y="14192"/>
                    <a:pt x="96164" y="28708"/>
                    <a:pt x="97664" y="45507"/>
                  </a:cubicBezTo>
                  <a:lnTo>
                    <a:pt x="8351" y="45507"/>
                  </a:lnTo>
                  <a:cubicBezTo>
                    <a:pt x="9851" y="28708"/>
                    <a:pt x="20551" y="14192"/>
                    <a:pt x="36469" y="7863"/>
                  </a:cubicBezTo>
                  <a:cubicBezTo>
                    <a:pt x="38590" y="7048"/>
                    <a:pt x="39601" y="4667"/>
                    <a:pt x="38785" y="2579"/>
                  </a:cubicBezTo>
                  <a:cubicBezTo>
                    <a:pt x="38138" y="986"/>
                    <a:pt x="36597" y="0"/>
                    <a:pt x="34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698275" y="238125"/>
              <a:ext cx="203900" cy="203875"/>
            </a:xfrm>
            <a:custGeom>
              <a:avLst/>
              <a:gdLst/>
              <a:ahLst/>
              <a:cxnLst/>
              <a:rect l="l" t="t" r="r" b="b"/>
              <a:pathLst>
                <a:path w="8156" h="8155" extrusionOk="0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cubicBezTo>
                    <a:pt x="0" y="6328"/>
                    <a:pt x="1827" y="8155"/>
                    <a:pt x="4078" y="8155"/>
                  </a:cubicBezTo>
                  <a:cubicBezTo>
                    <a:pt x="6328" y="8155"/>
                    <a:pt x="8155" y="6328"/>
                    <a:pt x="8155" y="4077"/>
                  </a:cubicBez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4"/>
          <p:cNvGrpSpPr/>
          <p:nvPr/>
        </p:nvGrpSpPr>
        <p:grpSpPr>
          <a:xfrm>
            <a:off x="4425292" y="2331609"/>
            <a:ext cx="293551" cy="480286"/>
            <a:chOff x="2322525" y="432200"/>
            <a:chExt cx="2956200" cy="4831850"/>
          </a:xfrm>
        </p:grpSpPr>
        <p:sp>
          <p:nvSpPr>
            <p:cNvPr id="660" name="Google Shape;660;p34"/>
            <p:cNvSpPr/>
            <p:nvPr/>
          </p:nvSpPr>
          <p:spPr>
            <a:xfrm>
              <a:off x="3331300" y="503150"/>
              <a:ext cx="937825" cy="4689125"/>
            </a:xfrm>
            <a:custGeom>
              <a:avLst/>
              <a:gdLst/>
              <a:ahLst/>
              <a:cxnLst/>
              <a:rect l="l" t="t" r="r" b="b"/>
              <a:pathLst>
                <a:path w="37513" h="187565" extrusionOk="0">
                  <a:moveTo>
                    <a:pt x="0" y="0"/>
                  </a:moveTo>
                  <a:lnTo>
                    <a:pt x="0" y="187565"/>
                  </a:lnTo>
                  <a:lnTo>
                    <a:pt x="37513" y="187565"/>
                  </a:lnTo>
                  <a:lnTo>
                    <a:pt x="375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2393475" y="1440975"/>
              <a:ext cx="2813475" cy="937850"/>
            </a:xfrm>
            <a:custGeom>
              <a:avLst/>
              <a:gdLst/>
              <a:ahLst/>
              <a:cxnLst/>
              <a:rect l="l" t="t" r="r" b="b"/>
              <a:pathLst>
                <a:path w="112539" h="37514" extrusionOk="0">
                  <a:moveTo>
                    <a:pt x="0" y="0"/>
                  </a:moveTo>
                  <a:lnTo>
                    <a:pt x="0" y="37513"/>
                  </a:lnTo>
                  <a:lnTo>
                    <a:pt x="112539" y="37513"/>
                  </a:lnTo>
                  <a:lnTo>
                    <a:pt x="112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2393475" y="3316600"/>
              <a:ext cx="2813475" cy="937850"/>
            </a:xfrm>
            <a:custGeom>
              <a:avLst/>
              <a:gdLst/>
              <a:ahLst/>
              <a:cxnLst/>
              <a:rect l="l" t="t" r="r" b="b"/>
              <a:pathLst>
                <a:path w="112539" h="37514" extrusionOk="0">
                  <a:moveTo>
                    <a:pt x="0" y="1"/>
                  </a:moveTo>
                  <a:lnTo>
                    <a:pt x="0" y="37514"/>
                  </a:lnTo>
                  <a:lnTo>
                    <a:pt x="112539" y="37514"/>
                  </a:lnTo>
                  <a:lnTo>
                    <a:pt x="112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3331300" y="1440975"/>
              <a:ext cx="937825" cy="937850"/>
            </a:xfrm>
            <a:custGeom>
              <a:avLst/>
              <a:gdLst/>
              <a:ahLst/>
              <a:cxnLst/>
              <a:rect l="l" t="t" r="r" b="b"/>
              <a:pathLst>
                <a:path w="37513" h="37514" extrusionOk="0">
                  <a:moveTo>
                    <a:pt x="0" y="0"/>
                  </a:moveTo>
                  <a:lnTo>
                    <a:pt x="0" y="37513"/>
                  </a:lnTo>
                  <a:lnTo>
                    <a:pt x="37513" y="37513"/>
                  </a:lnTo>
                  <a:lnTo>
                    <a:pt x="37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3331300" y="3316600"/>
              <a:ext cx="937825" cy="937850"/>
            </a:xfrm>
            <a:custGeom>
              <a:avLst/>
              <a:gdLst/>
              <a:ahLst/>
              <a:cxnLst/>
              <a:rect l="l" t="t" r="r" b="b"/>
              <a:pathLst>
                <a:path w="37513" h="37514" extrusionOk="0">
                  <a:moveTo>
                    <a:pt x="0" y="1"/>
                  </a:moveTo>
                  <a:lnTo>
                    <a:pt x="0" y="37514"/>
                  </a:lnTo>
                  <a:lnTo>
                    <a:pt x="37513" y="37514"/>
                  </a:lnTo>
                  <a:lnTo>
                    <a:pt x="37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3260350" y="4550450"/>
              <a:ext cx="142725" cy="301775"/>
            </a:xfrm>
            <a:custGeom>
              <a:avLst/>
              <a:gdLst/>
              <a:ahLst/>
              <a:cxnLst/>
              <a:rect l="l" t="t" r="r" b="b"/>
              <a:pathLst>
                <a:path w="5709" h="12071" extrusionOk="0">
                  <a:moveTo>
                    <a:pt x="2838" y="1"/>
                  </a:moveTo>
                  <a:cubicBezTo>
                    <a:pt x="1272" y="1"/>
                    <a:pt x="0" y="1273"/>
                    <a:pt x="0" y="2839"/>
                  </a:cubicBezTo>
                  <a:lnTo>
                    <a:pt x="0" y="9232"/>
                  </a:lnTo>
                  <a:cubicBezTo>
                    <a:pt x="0" y="10798"/>
                    <a:pt x="1272" y="12070"/>
                    <a:pt x="2838" y="12070"/>
                  </a:cubicBezTo>
                  <a:cubicBezTo>
                    <a:pt x="4404" y="12070"/>
                    <a:pt x="5676" y="10798"/>
                    <a:pt x="5709" y="9232"/>
                  </a:cubicBezTo>
                  <a:lnTo>
                    <a:pt x="5709" y="2839"/>
                  </a:lnTo>
                  <a:cubicBezTo>
                    <a:pt x="5709" y="1273"/>
                    <a:pt x="4404" y="1"/>
                    <a:pt x="2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2322525" y="432200"/>
              <a:ext cx="2956200" cy="4831850"/>
            </a:xfrm>
            <a:custGeom>
              <a:avLst/>
              <a:gdLst/>
              <a:ahLst/>
              <a:cxnLst/>
              <a:rect l="l" t="t" r="r" b="b"/>
              <a:pathLst>
                <a:path w="118248" h="193274" extrusionOk="0">
                  <a:moveTo>
                    <a:pt x="75026" y="5709"/>
                  </a:moveTo>
                  <a:lnTo>
                    <a:pt x="75026" y="37513"/>
                  </a:lnTo>
                  <a:lnTo>
                    <a:pt x="43222" y="37513"/>
                  </a:lnTo>
                  <a:lnTo>
                    <a:pt x="43222" y="5709"/>
                  </a:lnTo>
                  <a:close/>
                  <a:moveTo>
                    <a:pt x="37513" y="43222"/>
                  </a:moveTo>
                  <a:lnTo>
                    <a:pt x="37513" y="75026"/>
                  </a:lnTo>
                  <a:lnTo>
                    <a:pt x="5709" y="75026"/>
                  </a:lnTo>
                  <a:lnTo>
                    <a:pt x="5709" y="43222"/>
                  </a:lnTo>
                  <a:close/>
                  <a:moveTo>
                    <a:pt x="75026" y="43222"/>
                  </a:moveTo>
                  <a:lnTo>
                    <a:pt x="75026" y="75026"/>
                  </a:lnTo>
                  <a:lnTo>
                    <a:pt x="43222" y="75026"/>
                  </a:lnTo>
                  <a:lnTo>
                    <a:pt x="43222" y="43222"/>
                  </a:lnTo>
                  <a:close/>
                  <a:moveTo>
                    <a:pt x="75026" y="80735"/>
                  </a:moveTo>
                  <a:lnTo>
                    <a:pt x="75026" y="112539"/>
                  </a:lnTo>
                  <a:lnTo>
                    <a:pt x="43222" y="112539"/>
                  </a:lnTo>
                  <a:lnTo>
                    <a:pt x="43222" y="80735"/>
                  </a:lnTo>
                  <a:close/>
                  <a:moveTo>
                    <a:pt x="37513" y="118248"/>
                  </a:moveTo>
                  <a:lnTo>
                    <a:pt x="37513" y="150052"/>
                  </a:lnTo>
                  <a:lnTo>
                    <a:pt x="5709" y="150052"/>
                  </a:lnTo>
                  <a:lnTo>
                    <a:pt x="5709" y="118248"/>
                  </a:lnTo>
                  <a:close/>
                  <a:moveTo>
                    <a:pt x="75026" y="118248"/>
                  </a:moveTo>
                  <a:lnTo>
                    <a:pt x="75026" y="150052"/>
                  </a:lnTo>
                  <a:lnTo>
                    <a:pt x="43222" y="150052"/>
                  </a:lnTo>
                  <a:lnTo>
                    <a:pt x="43222" y="118248"/>
                  </a:lnTo>
                  <a:close/>
                  <a:moveTo>
                    <a:pt x="112539" y="118248"/>
                  </a:moveTo>
                  <a:lnTo>
                    <a:pt x="112539" y="150052"/>
                  </a:lnTo>
                  <a:lnTo>
                    <a:pt x="80735" y="150052"/>
                  </a:lnTo>
                  <a:lnTo>
                    <a:pt x="80735" y="118248"/>
                  </a:lnTo>
                  <a:close/>
                  <a:moveTo>
                    <a:pt x="40351" y="1"/>
                  </a:moveTo>
                  <a:cubicBezTo>
                    <a:pt x="38785" y="1"/>
                    <a:pt x="37513" y="1273"/>
                    <a:pt x="37513" y="2838"/>
                  </a:cubicBezTo>
                  <a:lnTo>
                    <a:pt x="37513" y="37513"/>
                  </a:lnTo>
                  <a:lnTo>
                    <a:pt x="2838" y="37513"/>
                  </a:lnTo>
                  <a:cubicBezTo>
                    <a:pt x="1273" y="37513"/>
                    <a:pt x="0" y="38786"/>
                    <a:pt x="0" y="40351"/>
                  </a:cubicBezTo>
                  <a:lnTo>
                    <a:pt x="0" y="77864"/>
                  </a:lnTo>
                  <a:cubicBezTo>
                    <a:pt x="0" y="79430"/>
                    <a:pt x="1273" y="80702"/>
                    <a:pt x="2838" y="80735"/>
                  </a:cubicBezTo>
                  <a:lnTo>
                    <a:pt x="37513" y="80735"/>
                  </a:lnTo>
                  <a:lnTo>
                    <a:pt x="37513" y="112539"/>
                  </a:lnTo>
                  <a:lnTo>
                    <a:pt x="2838" y="112539"/>
                  </a:lnTo>
                  <a:cubicBezTo>
                    <a:pt x="1273" y="112539"/>
                    <a:pt x="0" y="113811"/>
                    <a:pt x="0" y="115377"/>
                  </a:cubicBezTo>
                  <a:lnTo>
                    <a:pt x="0" y="152890"/>
                  </a:lnTo>
                  <a:cubicBezTo>
                    <a:pt x="0" y="154456"/>
                    <a:pt x="1273" y="155728"/>
                    <a:pt x="2838" y="155760"/>
                  </a:cubicBezTo>
                  <a:lnTo>
                    <a:pt x="37513" y="155760"/>
                  </a:lnTo>
                  <a:lnTo>
                    <a:pt x="37513" y="159316"/>
                  </a:lnTo>
                  <a:cubicBezTo>
                    <a:pt x="37513" y="160882"/>
                    <a:pt x="38785" y="162154"/>
                    <a:pt x="40351" y="162154"/>
                  </a:cubicBezTo>
                  <a:cubicBezTo>
                    <a:pt x="41917" y="162154"/>
                    <a:pt x="43222" y="160882"/>
                    <a:pt x="43222" y="159316"/>
                  </a:cubicBezTo>
                  <a:lnTo>
                    <a:pt x="43222" y="155760"/>
                  </a:lnTo>
                  <a:lnTo>
                    <a:pt x="75026" y="155760"/>
                  </a:lnTo>
                  <a:lnTo>
                    <a:pt x="75026" y="187565"/>
                  </a:lnTo>
                  <a:lnTo>
                    <a:pt x="43222" y="187565"/>
                  </a:lnTo>
                  <a:lnTo>
                    <a:pt x="43222" y="182933"/>
                  </a:lnTo>
                  <a:cubicBezTo>
                    <a:pt x="43222" y="181367"/>
                    <a:pt x="41917" y="180062"/>
                    <a:pt x="40351" y="180062"/>
                  </a:cubicBezTo>
                  <a:cubicBezTo>
                    <a:pt x="38785" y="180062"/>
                    <a:pt x="37513" y="181367"/>
                    <a:pt x="37513" y="182933"/>
                  </a:cubicBezTo>
                  <a:lnTo>
                    <a:pt x="37513" y="190403"/>
                  </a:lnTo>
                  <a:cubicBezTo>
                    <a:pt x="37513" y="191968"/>
                    <a:pt x="38785" y="193241"/>
                    <a:pt x="40351" y="193273"/>
                  </a:cubicBezTo>
                  <a:lnTo>
                    <a:pt x="77864" y="193273"/>
                  </a:lnTo>
                  <a:cubicBezTo>
                    <a:pt x="79430" y="193241"/>
                    <a:pt x="80702" y="191968"/>
                    <a:pt x="80735" y="190403"/>
                  </a:cubicBezTo>
                  <a:lnTo>
                    <a:pt x="80735" y="155760"/>
                  </a:lnTo>
                  <a:lnTo>
                    <a:pt x="115377" y="155760"/>
                  </a:lnTo>
                  <a:cubicBezTo>
                    <a:pt x="116943" y="155728"/>
                    <a:pt x="118215" y="154456"/>
                    <a:pt x="118247" y="152890"/>
                  </a:cubicBezTo>
                  <a:lnTo>
                    <a:pt x="118247" y="115377"/>
                  </a:lnTo>
                  <a:cubicBezTo>
                    <a:pt x="118215" y="113811"/>
                    <a:pt x="116943" y="112539"/>
                    <a:pt x="115377" y="112539"/>
                  </a:cubicBezTo>
                  <a:lnTo>
                    <a:pt x="80735" y="112539"/>
                  </a:lnTo>
                  <a:lnTo>
                    <a:pt x="80735" y="80735"/>
                  </a:lnTo>
                  <a:lnTo>
                    <a:pt x="87846" y="80735"/>
                  </a:lnTo>
                  <a:cubicBezTo>
                    <a:pt x="89444" y="80735"/>
                    <a:pt x="90716" y="79430"/>
                    <a:pt x="90716" y="77864"/>
                  </a:cubicBezTo>
                  <a:cubicBezTo>
                    <a:pt x="90716" y="76298"/>
                    <a:pt x="89444" y="75026"/>
                    <a:pt x="87846" y="75026"/>
                  </a:cubicBezTo>
                  <a:lnTo>
                    <a:pt x="80735" y="75026"/>
                  </a:lnTo>
                  <a:lnTo>
                    <a:pt x="80735" y="43222"/>
                  </a:lnTo>
                  <a:lnTo>
                    <a:pt x="112539" y="43222"/>
                  </a:lnTo>
                  <a:lnTo>
                    <a:pt x="112539" y="75026"/>
                  </a:lnTo>
                  <a:lnTo>
                    <a:pt x="101122" y="75026"/>
                  </a:lnTo>
                  <a:cubicBezTo>
                    <a:pt x="99524" y="75026"/>
                    <a:pt x="98251" y="76298"/>
                    <a:pt x="98251" y="77864"/>
                  </a:cubicBezTo>
                  <a:cubicBezTo>
                    <a:pt x="98251" y="79430"/>
                    <a:pt x="99524" y="80735"/>
                    <a:pt x="101122" y="80735"/>
                  </a:cubicBezTo>
                  <a:lnTo>
                    <a:pt x="115377" y="80735"/>
                  </a:lnTo>
                  <a:cubicBezTo>
                    <a:pt x="116943" y="80702"/>
                    <a:pt x="118215" y="79430"/>
                    <a:pt x="118247" y="77864"/>
                  </a:cubicBezTo>
                  <a:lnTo>
                    <a:pt x="118247" y="40351"/>
                  </a:lnTo>
                  <a:cubicBezTo>
                    <a:pt x="118215" y="38786"/>
                    <a:pt x="116943" y="37513"/>
                    <a:pt x="115377" y="37513"/>
                  </a:cubicBezTo>
                  <a:lnTo>
                    <a:pt x="80735" y="37513"/>
                  </a:lnTo>
                  <a:lnTo>
                    <a:pt x="80735" y="2838"/>
                  </a:lnTo>
                  <a:cubicBezTo>
                    <a:pt x="80702" y="1273"/>
                    <a:pt x="79430" y="1"/>
                    <a:pt x="77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8" name="Google Shape;668;p34"/>
          <p:cNvCxnSpPr>
            <a:cxnSpLocks/>
            <a:stCxn id="630" idx="0"/>
          </p:cNvCxnSpPr>
          <p:nvPr/>
        </p:nvCxnSpPr>
        <p:spPr>
          <a:xfrm rot="-5400000">
            <a:off x="6789300" y="1694850"/>
            <a:ext cx="690000" cy="25110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37" name="Google Shape;637;p34"/>
          <p:cNvSpPr/>
          <p:nvPr/>
        </p:nvSpPr>
        <p:spPr>
          <a:xfrm>
            <a:off x="694875" y="2344875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3121725" y="2344738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05</a:t>
            </a: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5563425" y="2344738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06</a:t>
            </a:r>
            <a:endParaRPr/>
          </a:p>
        </p:txBody>
      </p:sp>
      <p:cxnSp>
        <p:nvCxnSpPr>
          <p:cNvPr id="670" name="Google Shape;670;p34"/>
          <p:cNvCxnSpPr>
            <a:endCxn id="637" idx="2"/>
          </p:cNvCxnSpPr>
          <p:nvPr/>
        </p:nvCxnSpPr>
        <p:spPr>
          <a:xfrm>
            <a:off x="-262125" y="2571825"/>
            <a:ext cx="957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4"/>
          <p:cNvCxnSpPr>
            <a:stCxn id="635" idx="6"/>
            <a:endCxn id="632" idx="2"/>
          </p:cNvCxnSpPr>
          <p:nvPr/>
        </p:nvCxnSpPr>
        <p:spPr>
          <a:xfrm>
            <a:off x="3575625" y="2571688"/>
            <a:ext cx="590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4"/>
          <p:cNvCxnSpPr>
            <a:stCxn id="632" idx="6"/>
            <a:endCxn id="669" idx="2"/>
          </p:cNvCxnSpPr>
          <p:nvPr/>
        </p:nvCxnSpPr>
        <p:spPr>
          <a:xfrm>
            <a:off x="4978350" y="2571750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4"/>
          <p:cNvCxnSpPr>
            <a:stCxn id="669" idx="6"/>
            <a:endCxn id="630" idx="2"/>
          </p:cNvCxnSpPr>
          <p:nvPr/>
        </p:nvCxnSpPr>
        <p:spPr>
          <a:xfrm>
            <a:off x="6017325" y="2571688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74" name="Google Shape;674;p34"/>
          <p:cNvSpPr/>
          <p:nvPr/>
        </p:nvSpPr>
        <p:spPr>
          <a:xfrm rot="5400000">
            <a:off x="6698741" y="294200"/>
            <a:ext cx="48300" cy="6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2929300" y="727375"/>
            <a:ext cx="483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4"/>
          <p:cNvSpPr/>
          <p:nvPr/>
        </p:nvSpPr>
        <p:spPr>
          <a:xfrm rot="5400000">
            <a:off x="6765416" y="-553100"/>
            <a:ext cx="48300" cy="6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7E710-2F81-BBFE-EA5B-993668884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17" y="0"/>
            <a:ext cx="78440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7"/>
          <p:cNvSpPr/>
          <p:nvPr/>
        </p:nvSpPr>
        <p:spPr>
          <a:xfrm>
            <a:off x="2668258" y="1772522"/>
            <a:ext cx="346200" cy="2142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47"/>
          <p:cNvSpPr txBox="1">
            <a:spLocks noGrp="1"/>
          </p:cNvSpPr>
          <p:nvPr>
            <p:ph type="ctrTitle"/>
          </p:nvPr>
        </p:nvSpPr>
        <p:spPr>
          <a:xfrm>
            <a:off x="1392598" y="1266846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138" name="Google Shape;1138;p47"/>
          <p:cNvGrpSpPr/>
          <p:nvPr/>
        </p:nvGrpSpPr>
        <p:grpSpPr>
          <a:xfrm flipH="1">
            <a:off x="284" y="1986722"/>
            <a:ext cx="9143716" cy="3156778"/>
            <a:chOff x="-761089" y="594525"/>
            <a:chExt cx="5186563" cy="5143450"/>
          </a:xfrm>
        </p:grpSpPr>
        <p:sp>
          <p:nvSpPr>
            <p:cNvPr id="1139" name="Google Shape;1139;p4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7"/>
          <p:cNvGrpSpPr/>
          <p:nvPr/>
        </p:nvGrpSpPr>
        <p:grpSpPr>
          <a:xfrm>
            <a:off x="6962578" y="3396508"/>
            <a:ext cx="1467945" cy="1517523"/>
            <a:chOff x="3989063" y="3801932"/>
            <a:chExt cx="1105297" cy="1142541"/>
          </a:xfrm>
        </p:grpSpPr>
        <p:sp>
          <p:nvSpPr>
            <p:cNvPr id="1144" name="Google Shape;1144;p47"/>
            <p:cNvSpPr/>
            <p:nvPr/>
          </p:nvSpPr>
          <p:spPr>
            <a:xfrm>
              <a:off x="4627540" y="4685850"/>
              <a:ext cx="309014" cy="252049"/>
            </a:xfrm>
            <a:custGeom>
              <a:avLst/>
              <a:gdLst/>
              <a:ahLst/>
              <a:cxnLst/>
              <a:rect l="l" t="t" r="r" b="b"/>
              <a:pathLst>
                <a:path w="9824" h="8013" extrusionOk="0">
                  <a:moveTo>
                    <a:pt x="5806" y="1"/>
                  </a:moveTo>
                  <a:cubicBezTo>
                    <a:pt x="3112" y="1"/>
                    <a:pt x="0" y="465"/>
                    <a:pt x="23" y="1255"/>
                  </a:cubicBezTo>
                  <a:cubicBezTo>
                    <a:pt x="47" y="2346"/>
                    <a:pt x="116" y="5644"/>
                    <a:pt x="116" y="5644"/>
                  </a:cubicBezTo>
                  <a:cubicBezTo>
                    <a:pt x="163" y="6968"/>
                    <a:pt x="1278" y="8013"/>
                    <a:pt x="2578" y="8013"/>
                  </a:cubicBezTo>
                  <a:lnTo>
                    <a:pt x="2694" y="8013"/>
                  </a:lnTo>
                  <a:lnTo>
                    <a:pt x="7409" y="7850"/>
                  </a:lnTo>
                  <a:cubicBezTo>
                    <a:pt x="8756" y="7781"/>
                    <a:pt x="9824" y="6620"/>
                    <a:pt x="9778" y="5273"/>
                  </a:cubicBezTo>
                  <a:cubicBezTo>
                    <a:pt x="9778" y="5273"/>
                    <a:pt x="9731" y="1975"/>
                    <a:pt x="9685" y="883"/>
                  </a:cubicBezTo>
                  <a:cubicBezTo>
                    <a:pt x="9661" y="279"/>
                    <a:pt x="7827" y="1"/>
                    <a:pt x="5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4620242" y="4678552"/>
              <a:ext cx="324364" cy="265921"/>
            </a:xfrm>
            <a:custGeom>
              <a:avLst/>
              <a:gdLst/>
              <a:ahLst/>
              <a:cxnLst/>
              <a:rect l="l" t="t" r="r" b="b"/>
              <a:pathLst>
                <a:path w="10312" h="8454" extrusionOk="0">
                  <a:moveTo>
                    <a:pt x="6131" y="511"/>
                  </a:moveTo>
                  <a:cubicBezTo>
                    <a:pt x="8593" y="511"/>
                    <a:pt x="9661" y="906"/>
                    <a:pt x="9661" y="1138"/>
                  </a:cubicBezTo>
                  <a:cubicBezTo>
                    <a:pt x="9684" y="2207"/>
                    <a:pt x="9754" y="5505"/>
                    <a:pt x="9754" y="5528"/>
                  </a:cubicBezTo>
                  <a:cubicBezTo>
                    <a:pt x="9801" y="6782"/>
                    <a:pt x="8825" y="7781"/>
                    <a:pt x="7594" y="7850"/>
                  </a:cubicBezTo>
                  <a:lnTo>
                    <a:pt x="2880" y="8013"/>
                  </a:lnTo>
                  <a:lnTo>
                    <a:pt x="2787" y="8013"/>
                  </a:lnTo>
                  <a:cubicBezTo>
                    <a:pt x="1602" y="8013"/>
                    <a:pt x="604" y="7061"/>
                    <a:pt x="557" y="5876"/>
                  </a:cubicBezTo>
                  <a:cubicBezTo>
                    <a:pt x="557" y="5853"/>
                    <a:pt x="488" y="2555"/>
                    <a:pt x="464" y="1487"/>
                  </a:cubicBezTo>
                  <a:cubicBezTo>
                    <a:pt x="464" y="1138"/>
                    <a:pt x="2299" y="628"/>
                    <a:pt x="5318" y="511"/>
                  </a:cubicBezTo>
                  <a:close/>
                  <a:moveTo>
                    <a:pt x="6131" y="0"/>
                  </a:moveTo>
                  <a:lnTo>
                    <a:pt x="5318" y="0"/>
                  </a:lnTo>
                  <a:cubicBezTo>
                    <a:pt x="4413" y="47"/>
                    <a:pt x="0" y="233"/>
                    <a:pt x="23" y="1464"/>
                  </a:cubicBezTo>
                  <a:cubicBezTo>
                    <a:pt x="46" y="2532"/>
                    <a:pt x="116" y="5806"/>
                    <a:pt x="116" y="5876"/>
                  </a:cubicBezTo>
                  <a:cubicBezTo>
                    <a:pt x="163" y="7316"/>
                    <a:pt x="1370" y="8454"/>
                    <a:pt x="2810" y="8454"/>
                  </a:cubicBezTo>
                  <a:lnTo>
                    <a:pt x="2926" y="8454"/>
                  </a:lnTo>
                  <a:lnTo>
                    <a:pt x="7641" y="8245"/>
                  </a:lnTo>
                  <a:cubicBezTo>
                    <a:pt x="9104" y="8199"/>
                    <a:pt x="10311" y="6944"/>
                    <a:pt x="10242" y="5458"/>
                  </a:cubicBezTo>
                  <a:cubicBezTo>
                    <a:pt x="10242" y="5435"/>
                    <a:pt x="10195" y="2160"/>
                    <a:pt x="10149" y="1069"/>
                  </a:cubicBezTo>
                  <a:cubicBezTo>
                    <a:pt x="10102" y="186"/>
                    <a:pt x="7710" y="0"/>
                    <a:pt x="6131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4190690" y="4687328"/>
              <a:ext cx="309045" cy="246922"/>
            </a:xfrm>
            <a:custGeom>
              <a:avLst/>
              <a:gdLst/>
              <a:ahLst/>
              <a:cxnLst/>
              <a:rect l="l" t="t" r="r" b="b"/>
              <a:pathLst>
                <a:path w="9825" h="7850" extrusionOk="0">
                  <a:moveTo>
                    <a:pt x="4854" y="0"/>
                  </a:moveTo>
                  <a:cubicBezTo>
                    <a:pt x="2485" y="0"/>
                    <a:pt x="116" y="302"/>
                    <a:pt x="93" y="999"/>
                  </a:cubicBezTo>
                  <a:cubicBezTo>
                    <a:pt x="93" y="2114"/>
                    <a:pt x="0" y="5388"/>
                    <a:pt x="0" y="5388"/>
                  </a:cubicBezTo>
                  <a:cubicBezTo>
                    <a:pt x="0" y="6758"/>
                    <a:pt x="1092" y="7850"/>
                    <a:pt x="2485" y="7850"/>
                  </a:cubicBezTo>
                  <a:lnTo>
                    <a:pt x="7200" y="7850"/>
                  </a:lnTo>
                  <a:lnTo>
                    <a:pt x="7246" y="7850"/>
                  </a:lnTo>
                  <a:cubicBezTo>
                    <a:pt x="8593" y="7850"/>
                    <a:pt x="9708" y="6758"/>
                    <a:pt x="9708" y="5388"/>
                  </a:cubicBezTo>
                  <a:cubicBezTo>
                    <a:pt x="9708" y="5388"/>
                    <a:pt x="9801" y="2090"/>
                    <a:pt x="9824" y="999"/>
                  </a:cubicBezTo>
                  <a:cubicBezTo>
                    <a:pt x="9754" y="349"/>
                    <a:pt x="7293" y="0"/>
                    <a:pt x="4854" y="0"/>
                  </a:cubicBezTo>
                  <a:close/>
                </a:path>
              </a:pathLst>
            </a:custGeom>
            <a:solidFill>
              <a:srgbClr val="04797C"/>
            </a:solidFill>
            <a:ln w="9525" cap="flat" cmpd="sng">
              <a:solidFill>
                <a:srgbClr val="0344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4182638" y="4679999"/>
              <a:ext cx="322194" cy="261580"/>
            </a:xfrm>
            <a:custGeom>
              <a:avLst/>
              <a:gdLst/>
              <a:ahLst/>
              <a:cxnLst/>
              <a:rect l="l" t="t" r="r" b="b"/>
              <a:pathLst>
                <a:path w="10243" h="8316" extrusionOk="0">
                  <a:moveTo>
                    <a:pt x="5110" y="465"/>
                  </a:moveTo>
                  <a:cubicBezTo>
                    <a:pt x="6991" y="465"/>
                    <a:pt x="8896" y="651"/>
                    <a:pt x="9592" y="1092"/>
                  </a:cubicBezTo>
                  <a:cubicBezTo>
                    <a:pt x="9732" y="1185"/>
                    <a:pt x="9755" y="1232"/>
                    <a:pt x="9755" y="1278"/>
                  </a:cubicBezTo>
                  <a:cubicBezTo>
                    <a:pt x="9755" y="2347"/>
                    <a:pt x="9639" y="5621"/>
                    <a:pt x="9639" y="5691"/>
                  </a:cubicBezTo>
                  <a:cubicBezTo>
                    <a:pt x="9639" y="6922"/>
                    <a:pt x="8617" y="7920"/>
                    <a:pt x="7409" y="7920"/>
                  </a:cubicBezTo>
                  <a:lnTo>
                    <a:pt x="7409" y="7920"/>
                  </a:lnTo>
                  <a:lnTo>
                    <a:pt x="2672" y="7920"/>
                  </a:lnTo>
                  <a:cubicBezTo>
                    <a:pt x="1418" y="7920"/>
                    <a:pt x="442" y="6898"/>
                    <a:pt x="442" y="5691"/>
                  </a:cubicBezTo>
                  <a:cubicBezTo>
                    <a:pt x="442" y="5644"/>
                    <a:pt x="535" y="2370"/>
                    <a:pt x="558" y="1301"/>
                  </a:cubicBezTo>
                  <a:cubicBezTo>
                    <a:pt x="558" y="1278"/>
                    <a:pt x="605" y="1185"/>
                    <a:pt x="767" y="1092"/>
                  </a:cubicBezTo>
                  <a:cubicBezTo>
                    <a:pt x="1510" y="628"/>
                    <a:pt x="3322" y="465"/>
                    <a:pt x="5110" y="465"/>
                  </a:cubicBezTo>
                  <a:close/>
                  <a:moveTo>
                    <a:pt x="5087" y="1"/>
                  </a:moveTo>
                  <a:cubicBezTo>
                    <a:pt x="3206" y="1"/>
                    <a:pt x="1301" y="187"/>
                    <a:pt x="558" y="628"/>
                  </a:cubicBezTo>
                  <a:cubicBezTo>
                    <a:pt x="256" y="767"/>
                    <a:pt x="117" y="1000"/>
                    <a:pt x="117" y="1232"/>
                  </a:cubicBezTo>
                  <a:cubicBezTo>
                    <a:pt x="94" y="2323"/>
                    <a:pt x="1" y="5598"/>
                    <a:pt x="1" y="5621"/>
                  </a:cubicBezTo>
                  <a:cubicBezTo>
                    <a:pt x="1" y="7107"/>
                    <a:pt x="1185" y="8315"/>
                    <a:pt x="2695" y="8315"/>
                  </a:cubicBezTo>
                  <a:lnTo>
                    <a:pt x="7433" y="8315"/>
                  </a:lnTo>
                  <a:lnTo>
                    <a:pt x="7433" y="8315"/>
                  </a:lnTo>
                  <a:cubicBezTo>
                    <a:pt x="8919" y="8315"/>
                    <a:pt x="10127" y="7131"/>
                    <a:pt x="10127" y="5621"/>
                  </a:cubicBezTo>
                  <a:cubicBezTo>
                    <a:pt x="10127" y="5598"/>
                    <a:pt x="10219" y="2323"/>
                    <a:pt x="10243" y="1232"/>
                  </a:cubicBezTo>
                  <a:cubicBezTo>
                    <a:pt x="10243" y="1000"/>
                    <a:pt x="10103" y="814"/>
                    <a:pt x="9848" y="651"/>
                  </a:cubicBezTo>
                  <a:cubicBezTo>
                    <a:pt x="9081" y="233"/>
                    <a:pt x="7084" y="1"/>
                    <a:pt x="5087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4037283" y="3809230"/>
              <a:ext cx="1050503" cy="1049779"/>
            </a:xfrm>
            <a:custGeom>
              <a:avLst/>
              <a:gdLst/>
              <a:ahLst/>
              <a:cxnLst/>
              <a:rect l="l" t="t" r="r" b="b"/>
              <a:pathLst>
                <a:path w="33397" h="33374" extrusionOk="0">
                  <a:moveTo>
                    <a:pt x="16698" y="1"/>
                  </a:moveTo>
                  <a:cubicBezTo>
                    <a:pt x="7478" y="1"/>
                    <a:pt x="0" y="7479"/>
                    <a:pt x="0" y="16699"/>
                  </a:cubicBezTo>
                  <a:cubicBezTo>
                    <a:pt x="0" y="25896"/>
                    <a:pt x="7478" y="33374"/>
                    <a:pt x="16698" y="33374"/>
                  </a:cubicBezTo>
                  <a:cubicBezTo>
                    <a:pt x="25895" y="33374"/>
                    <a:pt x="33396" y="25896"/>
                    <a:pt x="33396" y="16699"/>
                  </a:cubicBezTo>
                  <a:cubicBezTo>
                    <a:pt x="33396" y="7479"/>
                    <a:pt x="25895" y="1"/>
                    <a:pt x="16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037283" y="3909320"/>
              <a:ext cx="350660" cy="856205"/>
            </a:xfrm>
            <a:custGeom>
              <a:avLst/>
              <a:gdLst/>
              <a:ahLst/>
              <a:cxnLst/>
              <a:rect l="l" t="t" r="r" b="b"/>
              <a:pathLst>
                <a:path w="11148" h="27220" extrusionOk="0">
                  <a:moveTo>
                    <a:pt x="6921" y="1"/>
                  </a:moveTo>
                  <a:cubicBezTo>
                    <a:pt x="2741" y="3020"/>
                    <a:pt x="0" y="7943"/>
                    <a:pt x="0" y="13517"/>
                  </a:cubicBezTo>
                  <a:cubicBezTo>
                    <a:pt x="0" y="19207"/>
                    <a:pt x="2857" y="24200"/>
                    <a:pt x="7177" y="27219"/>
                  </a:cubicBezTo>
                  <a:cubicBezTo>
                    <a:pt x="9685" y="23712"/>
                    <a:pt x="11148" y="18742"/>
                    <a:pt x="11148" y="13471"/>
                  </a:cubicBezTo>
                  <a:cubicBezTo>
                    <a:pt x="11148" y="8129"/>
                    <a:pt x="9569" y="3391"/>
                    <a:pt x="6921" y="1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735651" y="3907873"/>
              <a:ext cx="351415" cy="856897"/>
            </a:xfrm>
            <a:custGeom>
              <a:avLst/>
              <a:gdLst/>
              <a:ahLst/>
              <a:cxnLst/>
              <a:rect l="l" t="t" r="r" b="b"/>
              <a:pathLst>
                <a:path w="11172" h="27242" extrusionOk="0">
                  <a:moveTo>
                    <a:pt x="4250" y="0"/>
                  </a:moveTo>
                  <a:cubicBezTo>
                    <a:pt x="1580" y="3414"/>
                    <a:pt x="0" y="8129"/>
                    <a:pt x="0" y="13470"/>
                  </a:cubicBezTo>
                  <a:cubicBezTo>
                    <a:pt x="0" y="18765"/>
                    <a:pt x="1487" y="23712"/>
                    <a:pt x="3995" y="27242"/>
                  </a:cubicBezTo>
                  <a:cubicBezTo>
                    <a:pt x="8315" y="24246"/>
                    <a:pt x="11171" y="19230"/>
                    <a:pt x="11171" y="13540"/>
                  </a:cubicBezTo>
                  <a:cubicBezTo>
                    <a:pt x="11171" y="7966"/>
                    <a:pt x="8431" y="3066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52299" y="3804858"/>
              <a:ext cx="14627" cy="1046854"/>
            </a:xfrm>
            <a:custGeom>
              <a:avLst/>
              <a:gdLst/>
              <a:ahLst/>
              <a:cxnLst/>
              <a:rect l="l" t="t" r="r" b="b"/>
              <a:pathLst>
                <a:path w="465" h="33281" extrusionOk="0">
                  <a:moveTo>
                    <a:pt x="0" y="1"/>
                  </a:moveTo>
                  <a:lnTo>
                    <a:pt x="0" y="33281"/>
                  </a:lnTo>
                  <a:lnTo>
                    <a:pt x="465" y="3328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82484" y="3983837"/>
              <a:ext cx="81846" cy="113993"/>
            </a:xfrm>
            <a:custGeom>
              <a:avLst/>
              <a:gdLst/>
              <a:ahLst/>
              <a:cxnLst/>
              <a:rect l="l" t="t" r="r" b="b"/>
              <a:pathLst>
                <a:path w="2602" h="3624" extrusionOk="0">
                  <a:moveTo>
                    <a:pt x="651" y="0"/>
                  </a:moveTo>
                  <a:cubicBezTo>
                    <a:pt x="465" y="0"/>
                    <a:pt x="279" y="117"/>
                    <a:pt x="140" y="372"/>
                  </a:cubicBezTo>
                  <a:cubicBezTo>
                    <a:pt x="0" y="767"/>
                    <a:pt x="744" y="1255"/>
                    <a:pt x="1394" y="1998"/>
                  </a:cubicBezTo>
                  <a:cubicBezTo>
                    <a:pt x="1742" y="2462"/>
                    <a:pt x="2021" y="2996"/>
                    <a:pt x="2230" y="3554"/>
                  </a:cubicBezTo>
                  <a:cubicBezTo>
                    <a:pt x="2253" y="3600"/>
                    <a:pt x="2276" y="3623"/>
                    <a:pt x="2346" y="3623"/>
                  </a:cubicBezTo>
                  <a:cubicBezTo>
                    <a:pt x="2439" y="3623"/>
                    <a:pt x="2509" y="3577"/>
                    <a:pt x="2555" y="3484"/>
                  </a:cubicBezTo>
                  <a:cubicBezTo>
                    <a:pt x="2601" y="3159"/>
                    <a:pt x="2601" y="2811"/>
                    <a:pt x="2555" y="2509"/>
                  </a:cubicBezTo>
                  <a:cubicBezTo>
                    <a:pt x="2346" y="1301"/>
                    <a:pt x="1347" y="0"/>
                    <a:pt x="6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881005" y="4038631"/>
              <a:ext cx="54103" cy="72346"/>
            </a:xfrm>
            <a:custGeom>
              <a:avLst/>
              <a:gdLst/>
              <a:ahLst/>
              <a:cxnLst/>
              <a:rect l="l" t="t" r="r" b="b"/>
              <a:pathLst>
                <a:path w="1720" h="2300" extrusionOk="0">
                  <a:moveTo>
                    <a:pt x="582" y="0"/>
                  </a:moveTo>
                  <a:cubicBezTo>
                    <a:pt x="419" y="0"/>
                    <a:pt x="280" y="93"/>
                    <a:pt x="164" y="302"/>
                  </a:cubicBezTo>
                  <a:cubicBezTo>
                    <a:pt x="1" y="558"/>
                    <a:pt x="535" y="836"/>
                    <a:pt x="930" y="1278"/>
                  </a:cubicBezTo>
                  <a:cubicBezTo>
                    <a:pt x="1162" y="1580"/>
                    <a:pt x="1325" y="1881"/>
                    <a:pt x="1394" y="2230"/>
                  </a:cubicBezTo>
                  <a:cubicBezTo>
                    <a:pt x="1394" y="2276"/>
                    <a:pt x="1441" y="2299"/>
                    <a:pt x="1464" y="2299"/>
                  </a:cubicBezTo>
                  <a:cubicBezTo>
                    <a:pt x="1511" y="2299"/>
                    <a:pt x="1603" y="2230"/>
                    <a:pt x="1627" y="2183"/>
                  </a:cubicBezTo>
                  <a:cubicBezTo>
                    <a:pt x="1696" y="1974"/>
                    <a:pt x="1720" y="1742"/>
                    <a:pt x="1720" y="1533"/>
                  </a:cubicBezTo>
                  <a:cubicBezTo>
                    <a:pt x="1673" y="790"/>
                    <a:pt x="1092" y="0"/>
                    <a:pt x="58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4168042" y="3983837"/>
              <a:ext cx="82569" cy="113993"/>
            </a:xfrm>
            <a:custGeom>
              <a:avLst/>
              <a:gdLst/>
              <a:ahLst/>
              <a:cxnLst/>
              <a:rect l="l" t="t" r="r" b="b"/>
              <a:pathLst>
                <a:path w="2625" h="3624" extrusionOk="0">
                  <a:moveTo>
                    <a:pt x="70" y="2509"/>
                  </a:moveTo>
                  <a:cubicBezTo>
                    <a:pt x="0" y="2811"/>
                    <a:pt x="0" y="3159"/>
                    <a:pt x="70" y="3484"/>
                  </a:cubicBezTo>
                  <a:cubicBezTo>
                    <a:pt x="93" y="3577"/>
                    <a:pt x="186" y="3623"/>
                    <a:pt x="256" y="3623"/>
                  </a:cubicBezTo>
                  <a:cubicBezTo>
                    <a:pt x="326" y="3623"/>
                    <a:pt x="372" y="3600"/>
                    <a:pt x="372" y="3554"/>
                  </a:cubicBezTo>
                  <a:cubicBezTo>
                    <a:pt x="581" y="2996"/>
                    <a:pt x="836" y="2462"/>
                    <a:pt x="1208" y="1998"/>
                  </a:cubicBezTo>
                  <a:cubicBezTo>
                    <a:pt x="1835" y="1255"/>
                    <a:pt x="2625" y="744"/>
                    <a:pt x="2462" y="372"/>
                  </a:cubicBezTo>
                  <a:cubicBezTo>
                    <a:pt x="2346" y="117"/>
                    <a:pt x="2183" y="0"/>
                    <a:pt x="1951" y="0"/>
                  </a:cubicBezTo>
                  <a:cubicBezTo>
                    <a:pt x="1231" y="0"/>
                    <a:pt x="233" y="1301"/>
                    <a:pt x="70" y="2509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4197264" y="4038631"/>
              <a:ext cx="54071" cy="72346"/>
            </a:xfrm>
            <a:custGeom>
              <a:avLst/>
              <a:gdLst/>
              <a:ahLst/>
              <a:cxnLst/>
              <a:rect l="l" t="t" r="r" b="b"/>
              <a:pathLst>
                <a:path w="1719" h="2300" extrusionOk="0">
                  <a:moveTo>
                    <a:pt x="0" y="1533"/>
                  </a:moveTo>
                  <a:cubicBezTo>
                    <a:pt x="0" y="1765"/>
                    <a:pt x="0" y="1974"/>
                    <a:pt x="93" y="2183"/>
                  </a:cubicBezTo>
                  <a:cubicBezTo>
                    <a:pt x="116" y="2230"/>
                    <a:pt x="209" y="2299"/>
                    <a:pt x="256" y="2299"/>
                  </a:cubicBezTo>
                  <a:cubicBezTo>
                    <a:pt x="302" y="2299"/>
                    <a:pt x="325" y="2253"/>
                    <a:pt x="325" y="2230"/>
                  </a:cubicBezTo>
                  <a:cubicBezTo>
                    <a:pt x="418" y="1881"/>
                    <a:pt x="581" y="1580"/>
                    <a:pt x="790" y="1278"/>
                  </a:cubicBezTo>
                  <a:cubicBezTo>
                    <a:pt x="1162" y="813"/>
                    <a:pt x="1719" y="558"/>
                    <a:pt x="1580" y="302"/>
                  </a:cubicBezTo>
                  <a:cubicBezTo>
                    <a:pt x="1463" y="93"/>
                    <a:pt x="1278" y="0"/>
                    <a:pt x="1138" y="0"/>
                  </a:cubicBezTo>
                  <a:cubicBezTo>
                    <a:pt x="604" y="0"/>
                    <a:pt x="24" y="790"/>
                    <a:pt x="0" y="153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193616" y="3922468"/>
              <a:ext cx="746616" cy="770710"/>
            </a:xfrm>
            <a:custGeom>
              <a:avLst/>
              <a:gdLst/>
              <a:ahLst/>
              <a:cxnLst/>
              <a:rect l="l" t="t" r="r" b="b"/>
              <a:pathLst>
                <a:path w="23736" h="24502" extrusionOk="0">
                  <a:moveTo>
                    <a:pt x="23735" y="12263"/>
                  </a:moveTo>
                  <a:cubicBezTo>
                    <a:pt x="23735" y="19021"/>
                    <a:pt x="18440" y="24502"/>
                    <a:pt x="11868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68" y="1"/>
                  </a:cubicBezTo>
                  <a:cubicBezTo>
                    <a:pt x="18440" y="1"/>
                    <a:pt x="23735" y="5482"/>
                    <a:pt x="23735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3989063" y="3801932"/>
              <a:ext cx="1105297" cy="1063651"/>
            </a:xfrm>
            <a:custGeom>
              <a:avLst/>
              <a:gdLst/>
              <a:ahLst/>
              <a:cxnLst/>
              <a:rect l="l" t="t" r="r" b="b"/>
              <a:pathLst>
                <a:path w="35139" h="33815" extrusionOk="0">
                  <a:moveTo>
                    <a:pt x="18231" y="465"/>
                  </a:moveTo>
                  <a:cubicBezTo>
                    <a:pt x="27312" y="465"/>
                    <a:pt x="34674" y="7827"/>
                    <a:pt x="34697" y="16931"/>
                  </a:cubicBezTo>
                  <a:cubicBezTo>
                    <a:pt x="34697" y="23573"/>
                    <a:pt x="30679" y="29588"/>
                    <a:pt x="24525" y="32119"/>
                  </a:cubicBezTo>
                  <a:cubicBezTo>
                    <a:pt x="22505" y="32956"/>
                    <a:pt x="20345" y="33350"/>
                    <a:pt x="18231" y="33350"/>
                  </a:cubicBezTo>
                  <a:cubicBezTo>
                    <a:pt x="13935" y="33350"/>
                    <a:pt x="9731" y="31678"/>
                    <a:pt x="6596" y="28543"/>
                  </a:cubicBezTo>
                  <a:cubicBezTo>
                    <a:pt x="1882" y="23829"/>
                    <a:pt x="465" y="16745"/>
                    <a:pt x="3020" y="10637"/>
                  </a:cubicBezTo>
                  <a:cubicBezTo>
                    <a:pt x="5574" y="4483"/>
                    <a:pt x="11566" y="465"/>
                    <a:pt x="18231" y="465"/>
                  </a:cubicBezTo>
                  <a:close/>
                  <a:moveTo>
                    <a:pt x="18231" y="1"/>
                  </a:moveTo>
                  <a:cubicBezTo>
                    <a:pt x="13819" y="1"/>
                    <a:pt x="9499" y="1719"/>
                    <a:pt x="6271" y="4971"/>
                  </a:cubicBezTo>
                  <a:cubicBezTo>
                    <a:pt x="1417" y="9801"/>
                    <a:pt x="1" y="17047"/>
                    <a:pt x="2625" y="23387"/>
                  </a:cubicBezTo>
                  <a:cubicBezTo>
                    <a:pt x="5226" y="29704"/>
                    <a:pt x="11380" y="33815"/>
                    <a:pt x="18231" y="33815"/>
                  </a:cubicBezTo>
                  <a:cubicBezTo>
                    <a:pt x="27544" y="33815"/>
                    <a:pt x="35138" y="26244"/>
                    <a:pt x="35138" y="16931"/>
                  </a:cubicBezTo>
                  <a:cubicBezTo>
                    <a:pt x="35138" y="10080"/>
                    <a:pt x="31004" y="3926"/>
                    <a:pt x="24688" y="1278"/>
                  </a:cubicBezTo>
                  <a:cubicBezTo>
                    <a:pt x="22621" y="419"/>
                    <a:pt x="20414" y="1"/>
                    <a:pt x="18231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4082579" y="4568240"/>
              <a:ext cx="300993" cy="157841"/>
            </a:xfrm>
            <a:custGeom>
              <a:avLst/>
              <a:gdLst/>
              <a:ahLst/>
              <a:cxnLst/>
              <a:rect l="l" t="t" r="r" b="b"/>
              <a:pathLst>
                <a:path w="9569" h="5018" extrusionOk="0">
                  <a:moveTo>
                    <a:pt x="7966" y="5017"/>
                  </a:moveTo>
                  <a:lnTo>
                    <a:pt x="1579" y="5017"/>
                  </a:lnTo>
                  <a:cubicBezTo>
                    <a:pt x="720" y="5017"/>
                    <a:pt x="0" y="4320"/>
                    <a:pt x="0" y="3438"/>
                  </a:cubicBezTo>
                  <a:lnTo>
                    <a:pt x="0" y="1603"/>
                  </a:lnTo>
                  <a:cubicBezTo>
                    <a:pt x="0" y="721"/>
                    <a:pt x="697" y="1"/>
                    <a:pt x="1579" y="1"/>
                  </a:cubicBezTo>
                  <a:lnTo>
                    <a:pt x="7966" y="1"/>
                  </a:lnTo>
                  <a:cubicBezTo>
                    <a:pt x="8849" y="1"/>
                    <a:pt x="9568" y="697"/>
                    <a:pt x="9568" y="1603"/>
                  </a:cubicBezTo>
                  <a:lnTo>
                    <a:pt x="9568" y="3438"/>
                  </a:lnTo>
                  <a:cubicBezTo>
                    <a:pt x="9568" y="4320"/>
                    <a:pt x="8849" y="5017"/>
                    <a:pt x="7966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rgbClr val="1E1E1E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4541321" y="4686573"/>
              <a:ext cx="36582" cy="72378"/>
            </a:xfrm>
            <a:custGeom>
              <a:avLst/>
              <a:gdLst/>
              <a:ahLst/>
              <a:cxnLst/>
              <a:rect l="l" t="t" r="r" b="b"/>
              <a:pathLst>
                <a:path w="1163" h="2301" extrusionOk="0">
                  <a:moveTo>
                    <a:pt x="442" y="1"/>
                  </a:moveTo>
                  <a:cubicBezTo>
                    <a:pt x="349" y="1"/>
                    <a:pt x="280" y="94"/>
                    <a:pt x="280" y="187"/>
                  </a:cubicBezTo>
                  <a:lnTo>
                    <a:pt x="1" y="2138"/>
                  </a:lnTo>
                  <a:cubicBezTo>
                    <a:pt x="1" y="2207"/>
                    <a:pt x="94" y="2300"/>
                    <a:pt x="187" y="2300"/>
                  </a:cubicBezTo>
                  <a:lnTo>
                    <a:pt x="999" y="2300"/>
                  </a:lnTo>
                  <a:cubicBezTo>
                    <a:pt x="1092" y="2300"/>
                    <a:pt x="1162" y="2230"/>
                    <a:pt x="1162" y="2138"/>
                  </a:cubicBezTo>
                  <a:lnTo>
                    <a:pt x="907" y="187"/>
                  </a:lnTo>
                  <a:cubicBezTo>
                    <a:pt x="907" y="94"/>
                    <a:pt x="814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4039070" y="3821231"/>
              <a:ext cx="767785" cy="1049056"/>
            </a:xfrm>
            <a:custGeom>
              <a:avLst/>
              <a:gdLst/>
              <a:ahLst/>
              <a:cxnLst/>
              <a:rect l="l" t="t" r="r" b="b"/>
              <a:pathLst>
                <a:path w="24409" h="33351" extrusionOk="0">
                  <a:moveTo>
                    <a:pt x="16675" y="1"/>
                  </a:moveTo>
                  <a:cubicBezTo>
                    <a:pt x="7455" y="1"/>
                    <a:pt x="1" y="7456"/>
                    <a:pt x="1" y="16699"/>
                  </a:cubicBezTo>
                  <a:cubicBezTo>
                    <a:pt x="1" y="25895"/>
                    <a:pt x="7455" y="33350"/>
                    <a:pt x="16675" y="33350"/>
                  </a:cubicBezTo>
                  <a:cubicBezTo>
                    <a:pt x="19462" y="33350"/>
                    <a:pt x="22086" y="32654"/>
                    <a:pt x="24409" y="31469"/>
                  </a:cubicBezTo>
                  <a:cubicBezTo>
                    <a:pt x="19067" y="28706"/>
                    <a:pt x="15444" y="23132"/>
                    <a:pt x="15444" y="16699"/>
                  </a:cubicBezTo>
                  <a:cubicBezTo>
                    <a:pt x="15444" y="10242"/>
                    <a:pt x="19067" y="4669"/>
                    <a:pt x="24409" y="1882"/>
                  </a:cubicBezTo>
                  <a:cubicBezTo>
                    <a:pt x="22110" y="697"/>
                    <a:pt x="19462" y="1"/>
                    <a:pt x="16675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444911" y="4279703"/>
              <a:ext cx="67219" cy="67219"/>
            </a:xfrm>
            <a:custGeom>
              <a:avLst/>
              <a:gdLst/>
              <a:ahLst/>
              <a:cxnLst/>
              <a:rect l="l" t="t" r="r" b="b"/>
              <a:pathLst>
                <a:path w="2137" h="2137" extrusionOk="0">
                  <a:moveTo>
                    <a:pt x="1069" y="0"/>
                  </a:moveTo>
                  <a:cubicBezTo>
                    <a:pt x="465" y="0"/>
                    <a:pt x="0" y="488"/>
                    <a:pt x="0" y="1068"/>
                  </a:cubicBezTo>
                  <a:cubicBezTo>
                    <a:pt x="0" y="1672"/>
                    <a:pt x="465" y="2137"/>
                    <a:pt x="1069" y="2137"/>
                  </a:cubicBezTo>
                  <a:cubicBezTo>
                    <a:pt x="1672" y="2137"/>
                    <a:pt x="2137" y="1672"/>
                    <a:pt x="2137" y="1068"/>
                  </a:cubicBezTo>
                  <a:cubicBezTo>
                    <a:pt x="2137" y="488"/>
                    <a:pt x="1672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618040" y="4279703"/>
              <a:ext cx="67974" cy="67219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92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92" y="2137"/>
                  </a:cubicBezTo>
                  <a:cubicBezTo>
                    <a:pt x="1672" y="2137"/>
                    <a:pt x="2160" y="1672"/>
                    <a:pt x="2160" y="1068"/>
                  </a:cubicBezTo>
                  <a:cubicBezTo>
                    <a:pt x="2160" y="488"/>
                    <a:pt x="1672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 rot="-1466547">
              <a:off x="4412040" y="4216854"/>
              <a:ext cx="132956" cy="21955"/>
            </a:xfrm>
            <a:custGeom>
              <a:avLst/>
              <a:gdLst/>
              <a:ahLst/>
              <a:cxnLst/>
              <a:rect l="l" t="t" r="r" b="b"/>
              <a:pathLst>
                <a:path w="4227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88" y="698"/>
                    <a:pt x="4227" y="558"/>
                    <a:pt x="4227" y="349"/>
                  </a:cubicBezTo>
                  <a:cubicBezTo>
                    <a:pt x="4227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 rot="1489657">
              <a:off x="4585171" y="4216855"/>
              <a:ext cx="133714" cy="21956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63" y="1"/>
                    <a:pt x="0" y="140"/>
                    <a:pt x="0" y="349"/>
                  </a:cubicBezTo>
                  <a:cubicBezTo>
                    <a:pt x="0" y="558"/>
                    <a:pt x="163" y="698"/>
                    <a:pt x="349" y="698"/>
                  </a:cubicBezTo>
                  <a:lnTo>
                    <a:pt x="3902" y="698"/>
                  </a:lnTo>
                  <a:cubicBezTo>
                    <a:pt x="4111" y="698"/>
                    <a:pt x="4250" y="558"/>
                    <a:pt x="4250" y="349"/>
                  </a:cubicBezTo>
                  <a:cubicBezTo>
                    <a:pt x="4250" y="140"/>
                    <a:pt x="411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256432" y="4330817"/>
              <a:ext cx="138842" cy="113269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4745874" y="4330817"/>
              <a:ext cx="138842" cy="113269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 txBox="1"/>
            <p:nvPr/>
          </p:nvSpPr>
          <p:spPr>
            <a:xfrm>
              <a:off x="4020362" y="4568975"/>
              <a:ext cx="419700" cy="1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Audiowide"/>
                  <a:ea typeface="Audiowide"/>
                  <a:cs typeface="Audiowide"/>
                  <a:sym typeface="Audiowide"/>
                </a:rPr>
                <a:t>002</a:t>
              </a:r>
              <a:endParaRPr sz="700"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1168" name="Google Shape;1168;p47"/>
          <p:cNvSpPr/>
          <p:nvPr/>
        </p:nvSpPr>
        <p:spPr>
          <a:xfrm rot="10800000">
            <a:off x="7637573" y="4099123"/>
            <a:ext cx="176100" cy="176100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7"/>
          <p:cNvSpPr/>
          <p:nvPr/>
        </p:nvSpPr>
        <p:spPr>
          <a:xfrm>
            <a:off x="3662297" y="362646"/>
            <a:ext cx="99900" cy="84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7"/>
          <p:cNvSpPr/>
          <p:nvPr/>
        </p:nvSpPr>
        <p:spPr>
          <a:xfrm rot="5400000">
            <a:off x="920698" y="1456622"/>
            <a:ext cx="97800" cy="84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278;p48">
            <a:extLst>
              <a:ext uri="{FF2B5EF4-FFF2-40B4-BE49-F238E27FC236}">
                <a16:creationId xmlns:a16="http://schemas.microsoft.com/office/drawing/2014/main" id="{2874B28C-761A-037E-67F9-409E360FB996}"/>
              </a:ext>
            </a:extLst>
          </p:cNvPr>
          <p:cNvGrpSpPr/>
          <p:nvPr/>
        </p:nvGrpSpPr>
        <p:grpSpPr>
          <a:xfrm>
            <a:off x="5083115" y="2526396"/>
            <a:ext cx="1293392" cy="1415305"/>
            <a:chOff x="2417150" y="1670850"/>
            <a:chExt cx="917950" cy="1004475"/>
          </a:xfrm>
        </p:grpSpPr>
        <p:sp>
          <p:nvSpPr>
            <p:cNvPr id="7" name="Google Shape;1279;p48">
              <a:extLst>
                <a:ext uri="{FF2B5EF4-FFF2-40B4-BE49-F238E27FC236}">
                  <a16:creationId xmlns:a16="http://schemas.microsoft.com/office/drawing/2014/main" id="{27659375-07D5-9A9B-3835-E33E3FA6A466}"/>
                </a:ext>
              </a:extLst>
            </p:cNvPr>
            <p:cNvSpPr/>
            <p:nvPr/>
          </p:nvSpPr>
          <p:spPr>
            <a:xfrm>
              <a:off x="2536750" y="2551625"/>
              <a:ext cx="683975" cy="123700"/>
            </a:xfrm>
            <a:custGeom>
              <a:avLst/>
              <a:gdLst/>
              <a:ahLst/>
              <a:cxnLst/>
              <a:rect l="l" t="t" r="r" b="b"/>
              <a:pathLst>
                <a:path w="27359" h="4948" extrusionOk="0">
                  <a:moveTo>
                    <a:pt x="13680" y="4947"/>
                  </a:moveTo>
                  <a:lnTo>
                    <a:pt x="13680" y="4947"/>
                  </a:lnTo>
                  <a:cubicBezTo>
                    <a:pt x="6132" y="4947"/>
                    <a:pt x="1" y="3833"/>
                    <a:pt x="1" y="2486"/>
                  </a:cubicBezTo>
                  <a:lnTo>
                    <a:pt x="1" y="2486"/>
                  </a:lnTo>
                  <a:cubicBezTo>
                    <a:pt x="1" y="1115"/>
                    <a:pt x="6132" y="1"/>
                    <a:pt x="13680" y="1"/>
                  </a:cubicBezTo>
                  <a:lnTo>
                    <a:pt x="13680" y="1"/>
                  </a:lnTo>
                  <a:cubicBezTo>
                    <a:pt x="21228" y="1"/>
                    <a:pt x="27359" y="1115"/>
                    <a:pt x="27359" y="2486"/>
                  </a:cubicBezTo>
                  <a:cubicBezTo>
                    <a:pt x="27359" y="3833"/>
                    <a:pt x="21228" y="4947"/>
                    <a:pt x="13680" y="49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0;p48">
              <a:extLst>
                <a:ext uri="{FF2B5EF4-FFF2-40B4-BE49-F238E27FC236}">
                  <a16:creationId xmlns:a16="http://schemas.microsoft.com/office/drawing/2014/main" id="{C285371E-3E71-CF8B-F35C-EA02FD58477F}"/>
                </a:ext>
              </a:extLst>
            </p:cNvPr>
            <p:cNvSpPr/>
            <p:nvPr/>
          </p:nvSpPr>
          <p:spPr>
            <a:xfrm>
              <a:off x="2558825" y="2413450"/>
              <a:ext cx="275800" cy="222400"/>
            </a:xfrm>
            <a:custGeom>
              <a:avLst/>
              <a:gdLst/>
              <a:ahLst/>
              <a:cxnLst/>
              <a:rect l="l" t="t" r="r" b="b"/>
              <a:pathLst>
                <a:path w="11032" h="8896" extrusionOk="0">
                  <a:moveTo>
                    <a:pt x="929" y="511"/>
                  </a:moveTo>
                  <a:lnTo>
                    <a:pt x="233" y="5040"/>
                  </a:lnTo>
                  <a:cubicBezTo>
                    <a:pt x="0" y="6433"/>
                    <a:pt x="929" y="7780"/>
                    <a:pt x="2323" y="8036"/>
                  </a:cubicBezTo>
                  <a:lnTo>
                    <a:pt x="7177" y="8872"/>
                  </a:lnTo>
                  <a:cubicBezTo>
                    <a:pt x="7316" y="8895"/>
                    <a:pt x="7478" y="8895"/>
                    <a:pt x="7641" y="8895"/>
                  </a:cubicBezTo>
                  <a:cubicBezTo>
                    <a:pt x="8849" y="8895"/>
                    <a:pt x="9963" y="8036"/>
                    <a:pt x="10149" y="6782"/>
                  </a:cubicBezTo>
                  <a:lnTo>
                    <a:pt x="10846" y="2253"/>
                  </a:lnTo>
                  <a:cubicBezTo>
                    <a:pt x="11032" y="1208"/>
                    <a:pt x="5667" y="0"/>
                    <a:pt x="2718" y="0"/>
                  </a:cubicBezTo>
                  <a:cubicBezTo>
                    <a:pt x="1719" y="0"/>
                    <a:pt x="976" y="140"/>
                    <a:pt x="929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81;p48">
              <a:extLst>
                <a:ext uri="{FF2B5EF4-FFF2-40B4-BE49-F238E27FC236}">
                  <a16:creationId xmlns:a16="http://schemas.microsoft.com/office/drawing/2014/main" id="{8186C82E-9715-4DBE-D9CA-4C2F04641AD9}"/>
                </a:ext>
              </a:extLst>
            </p:cNvPr>
            <p:cNvSpPr/>
            <p:nvPr/>
          </p:nvSpPr>
          <p:spPr>
            <a:xfrm>
              <a:off x="2552425" y="2407650"/>
              <a:ext cx="288600" cy="234000"/>
            </a:xfrm>
            <a:custGeom>
              <a:avLst/>
              <a:gdLst/>
              <a:ahLst/>
              <a:cxnLst/>
              <a:rect l="l" t="t" r="r" b="b"/>
              <a:pathLst>
                <a:path w="11544" h="9360" extrusionOk="0">
                  <a:moveTo>
                    <a:pt x="6039" y="743"/>
                  </a:moveTo>
                  <a:cubicBezTo>
                    <a:pt x="9128" y="1277"/>
                    <a:pt x="10986" y="2090"/>
                    <a:pt x="10893" y="2462"/>
                  </a:cubicBezTo>
                  <a:cubicBezTo>
                    <a:pt x="10730" y="3553"/>
                    <a:pt x="10219" y="6967"/>
                    <a:pt x="10219" y="6991"/>
                  </a:cubicBezTo>
                  <a:cubicBezTo>
                    <a:pt x="10010" y="8129"/>
                    <a:pt x="8989" y="8941"/>
                    <a:pt x="7897" y="8941"/>
                  </a:cubicBezTo>
                  <a:cubicBezTo>
                    <a:pt x="7734" y="8941"/>
                    <a:pt x="7618" y="8941"/>
                    <a:pt x="7479" y="8895"/>
                  </a:cubicBezTo>
                  <a:lnTo>
                    <a:pt x="2625" y="8059"/>
                  </a:lnTo>
                  <a:cubicBezTo>
                    <a:pt x="1348" y="7827"/>
                    <a:pt x="489" y="6619"/>
                    <a:pt x="721" y="5342"/>
                  </a:cubicBezTo>
                  <a:cubicBezTo>
                    <a:pt x="721" y="5272"/>
                    <a:pt x="1232" y="1905"/>
                    <a:pt x="1418" y="813"/>
                  </a:cubicBezTo>
                  <a:cubicBezTo>
                    <a:pt x="1441" y="627"/>
                    <a:pt x="1928" y="465"/>
                    <a:pt x="3020" y="465"/>
                  </a:cubicBezTo>
                  <a:cubicBezTo>
                    <a:pt x="3740" y="465"/>
                    <a:pt x="4762" y="511"/>
                    <a:pt x="6039" y="743"/>
                  </a:cubicBezTo>
                  <a:close/>
                  <a:moveTo>
                    <a:pt x="953" y="697"/>
                  </a:moveTo>
                  <a:cubicBezTo>
                    <a:pt x="767" y="1812"/>
                    <a:pt x="256" y="5179"/>
                    <a:pt x="256" y="5249"/>
                  </a:cubicBezTo>
                  <a:cubicBezTo>
                    <a:pt x="1" y="6782"/>
                    <a:pt x="1000" y="8245"/>
                    <a:pt x="2556" y="8500"/>
                  </a:cubicBezTo>
                  <a:lnTo>
                    <a:pt x="7386" y="9336"/>
                  </a:lnTo>
                  <a:cubicBezTo>
                    <a:pt x="7572" y="9359"/>
                    <a:pt x="7734" y="9359"/>
                    <a:pt x="7897" y="9359"/>
                  </a:cubicBezTo>
                  <a:cubicBezTo>
                    <a:pt x="9244" y="9359"/>
                    <a:pt x="10405" y="8384"/>
                    <a:pt x="10637" y="7037"/>
                  </a:cubicBezTo>
                  <a:cubicBezTo>
                    <a:pt x="10637" y="7014"/>
                    <a:pt x="11172" y="3623"/>
                    <a:pt x="11334" y="2508"/>
                  </a:cubicBezTo>
                  <a:cubicBezTo>
                    <a:pt x="11543" y="1231"/>
                    <a:pt x="6991" y="418"/>
                    <a:pt x="6086" y="279"/>
                  </a:cubicBezTo>
                  <a:cubicBezTo>
                    <a:pt x="5342" y="163"/>
                    <a:pt x="4088" y="0"/>
                    <a:pt x="2974" y="0"/>
                  </a:cubicBezTo>
                  <a:cubicBezTo>
                    <a:pt x="1928" y="0"/>
                    <a:pt x="1069" y="140"/>
                    <a:pt x="953" y="697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2;p48">
              <a:extLst>
                <a:ext uri="{FF2B5EF4-FFF2-40B4-BE49-F238E27FC236}">
                  <a16:creationId xmlns:a16="http://schemas.microsoft.com/office/drawing/2014/main" id="{C6AE44E3-7C48-806F-758C-994373CD57B1}"/>
                </a:ext>
              </a:extLst>
            </p:cNvPr>
            <p:cNvSpPr/>
            <p:nvPr/>
          </p:nvSpPr>
          <p:spPr>
            <a:xfrm>
              <a:off x="2876400" y="2402425"/>
              <a:ext cx="301375" cy="243275"/>
            </a:xfrm>
            <a:custGeom>
              <a:avLst/>
              <a:gdLst/>
              <a:ahLst/>
              <a:cxnLst/>
              <a:rect l="l" t="t" r="r" b="b"/>
              <a:pathLst>
                <a:path w="12055" h="9731" extrusionOk="0">
                  <a:moveTo>
                    <a:pt x="419" y="3762"/>
                  </a:moveTo>
                  <a:cubicBezTo>
                    <a:pt x="814" y="4854"/>
                    <a:pt x="2068" y="8036"/>
                    <a:pt x="2068" y="8036"/>
                  </a:cubicBezTo>
                  <a:cubicBezTo>
                    <a:pt x="2486" y="9081"/>
                    <a:pt x="3461" y="9731"/>
                    <a:pt x="4506" y="9731"/>
                  </a:cubicBezTo>
                  <a:cubicBezTo>
                    <a:pt x="4808" y="9731"/>
                    <a:pt x="5087" y="9661"/>
                    <a:pt x="5389" y="9568"/>
                  </a:cubicBezTo>
                  <a:lnTo>
                    <a:pt x="10034" y="7896"/>
                  </a:lnTo>
                  <a:cubicBezTo>
                    <a:pt x="11381" y="7409"/>
                    <a:pt x="12054" y="5922"/>
                    <a:pt x="11590" y="4575"/>
                  </a:cubicBezTo>
                  <a:cubicBezTo>
                    <a:pt x="11590" y="4575"/>
                    <a:pt x="10335" y="1370"/>
                    <a:pt x="9941" y="325"/>
                  </a:cubicBezTo>
                  <a:cubicBezTo>
                    <a:pt x="9848" y="116"/>
                    <a:pt x="9546" y="0"/>
                    <a:pt x="9081" y="0"/>
                  </a:cubicBezTo>
                  <a:cubicBezTo>
                    <a:pt x="6643" y="23"/>
                    <a:pt x="1" y="2648"/>
                    <a:pt x="419" y="37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3;p48">
              <a:extLst>
                <a:ext uri="{FF2B5EF4-FFF2-40B4-BE49-F238E27FC236}">
                  <a16:creationId xmlns:a16="http://schemas.microsoft.com/office/drawing/2014/main" id="{9C79C22A-E53D-CE07-332B-F8EE8FADD8DE}"/>
                </a:ext>
              </a:extLst>
            </p:cNvPr>
            <p:cNvSpPr/>
            <p:nvPr/>
          </p:nvSpPr>
          <p:spPr>
            <a:xfrm>
              <a:off x="2879300" y="2397200"/>
              <a:ext cx="304850" cy="254900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9291" y="488"/>
                  </a:moveTo>
                  <a:cubicBezTo>
                    <a:pt x="9430" y="534"/>
                    <a:pt x="9546" y="581"/>
                    <a:pt x="9592" y="604"/>
                  </a:cubicBezTo>
                  <a:cubicBezTo>
                    <a:pt x="9964" y="1672"/>
                    <a:pt x="11218" y="4877"/>
                    <a:pt x="11241" y="4877"/>
                  </a:cubicBezTo>
                  <a:cubicBezTo>
                    <a:pt x="11683" y="6085"/>
                    <a:pt x="11079" y="7432"/>
                    <a:pt x="9848" y="7896"/>
                  </a:cubicBezTo>
                  <a:lnTo>
                    <a:pt x="5203" y="9568"/>
                  </a:lnTo>
                  <a:cubicBezTo>
                    <a:pt x="4948" y="9661"/>
                    <a:pt x="4646" y="9731"/>
                    <a:pt x="4390" y="9731"/>
                  </a:cubicBezTo>
                  <a:cubicBezTo>
                    <a:pt x="3438" y="9731"/>
                    <a:pt x="2532" y="9104"/>
                    <a:pt x="2184" y="8175"/>
                  </a:cubicBezTo>
                  <a:cubicBezTo>
                    <a:pt x="2184" y="8152"/>
                    <a:pt x="930" y="4970"/>
                    <a:pt x="535" y="3925"/>
                  </a:cubicBezTo>
                  <a:cubicBezTo>
                    <a:pt x="512" y="3855"/>
                    <a:pt x="558" y="3762"/>
                    <a:pt x="651" y="3670"/>
                  </a:cubicBezTo>
                  <a:cubicBezTo>
                    <a:pt x="1627" y="2439"/>
                    <a:pt x="6922" y="488"/>
                    <a:pt x="8942" y="488"/>
                  </a:cubicBezTo>
                  <a:lnTo>
                    <a:pt x="9035" y="488"/>
                  </a:lnTo>
                  <a:cubicBezTo>
                    <a:pt x="9128" y="465"/>
                    <a:pt x="9221" y="465"/>
                    <a:pt x="9291" y="488"/>
                  </a:cubicBezTo>
                  <a:close/>
                  <a:moveTo>
                    <a:pt x="280" y="3344"/>
                  </a:moveTo>
                  <a:cubicBezTo>
                    <a:pt x="71" y="3600"/>
                    <a:pt x="1" y="3832"/>
                    <a:pt x="94" y="4064"/>
                  </a:cubicBezTo>
                  <a:cubicBezTo>
                    <a:pt x="465" y="5133"/>
                    <a:pt x="1720" y="8338"/>
                    <a:pt x="1743" y="8338"/>
                  </a:cubicBezTo>
                  <a:cubicBezTo>
                    <a:pt x="2161" y="9429"/>
                    <a:pt x="3229" y="10195"/>
                    <a:pt x="4390" y="10195"/>
                  </a:cubicBezTo>
                  <a:cubicBezTo>
                    <a:pt x="4715" y="10195"/>
                    <a:pt x="5041" y="10126"/>
                    <a:pt x="5342" y="10010"/>
                  </a:cubicBezTo>
                  <a:lnTo>
                    <a:pt x="9987" y="8338"/>
                  </a:lnTo>
                  <a:cubicBezTo>
                    <a:pt x="11474" y="7780"/>
                    <a:pt x="12194" y="6178"/>
                    <a:pt x="11683" y="4738"/>
                  </a:cubicBezTo>
                  <a:cubicBezTo>
                    <a:pt x="11683" y="4668"/>
                    <a:pt x="10429" y="1510"/>
                    <a:pt x="10010" y="441"/>
                  </a:cubicBezTo>
                  <a:cubicBezTo>
                    <a:pt x="9941" y="209"/>
                    <a:pt x="9709" y="93"/>
                    <a:pt x="9383" y="23"/>
                  </a:cubicBezTo>
                  <a:cubicBezTo>
                    <a:pt x="9267" y="0"/>
                    <a:pt x="9128" y="0"/>
                    <a:pt x="8965" y="0"/>
                  </a:cubicBezTo>
                  <a:cubicBezTo>
                    <a:pt x="6806" y="0"/>
                    <a:pt x="1371" y="2067"/>
                    <a:pt x="280" y="3344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4;p48">
              <a:extLst>
                <a:ext uri="{FF2B5EF4-FFF2-40B4-BE49-F238E27FC236}">
                  <a16:creationId xmlns:a16="http://schemas.microsoft.com/office/drawing/2014/main" id="{CFC06330-4961-3502-9827-CC060612E172}"/>
                </a:ext>
              </a:extLst>
            </p:cNvPr>
            <p:cNvSpPr/>
            <p:nvPr/>
          </p:nvSpPr>
          <p:spPr>
            <a:xfrm>
              <a:off x="2423550" y="167725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0" y="17418"/>
                  </a:moveTo>
                  <a:cubicBezTo>
                    <a:pt x="0" y="27056"/>
                    <a:pt x="7827" y="34860"/>
                    <a:pt x="17465" y="34860"/>
                  </a:cubicBezTo>
                  <a:cubicBezTo>
                    <a:pt x="27103" y="34860"/>
                    <a:pt x="34883" y="27056"/>
                    <a:pt x="34883" y="17418"/>
                  </a:cubicBezTo>
                  <a:cubicBezTo>
                    <a:pt x="34883" y="7804"/>
                    <a:pt x="27056" y="0"/>
                    <a:pt x="17465" y="0"/>
                  </a:cubicBezTo>
                  <a:cubicBezTo>
                    <a:pt x="7850" y="0"/>
                    <a:pt x="0" y="7804"/>
                    <a:pt x="0" y="174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5;p48">
              <a:extLst>
                <a:ext uri="{FF2B5EF4-FFF2-40B4-BE49-F238E27FC236}">
                  <a16:creationId xmlns:a16="http://schemas.microsoft.com/office/drawing/2014/main" id="{7D6B4358-200E-F248-1B81-04C3815BD94E}"/>
                </a:ext>
              </a:extLst>
            </p:cNvPr>
            <p:cNvSpPr/>
            <p:nvPr/>
          </p:nvSpPr>
          <p:spPr>
            <a:xfrm>
              <a:off x="2498450" y="1752150"/>
              <a:ext cx="553325" cy="685125"/>
            </a:xfrm>
            <a:custGeom>
              <a:avLst/>
              <a:gdLst/>
              <a:ahLst/>
              <a:cxnLst/>
              <a:rect l="l" t="t" r="r" b="b"/>
              <a:pathLst>
                <a:path w="22133" h="27405" extrusionOk="0">
                  <a:moveTo>
                    <a:pt x="22132" y="13702"/>
                  </a:moveTo>
                  <a:cubicBezTo>
                    <a:pt x="22132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32" y="6131"/>
                    <a:pt x="22132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6;p48">
              <a:extLst>
                <a:ext uri="{FF2B5EF4-FFF2-40B4-BE49-F238E27FC236}">
                  <a16:creationId xmlns:a16="http://schemas.microsoft.com/office/drawing/2014/main" id="{E5A8F459-6447-E473-DEF8-1A68B4B7139C}"/>
                </a:ext>
              </a:extLst>
            </p:cNvPr>
            <p:cNvSpPr/>
            <p:nvPr/>
          </p:nvSpPr>
          <p:spPr>
            <a:xfrm>
              <a:off x="2417150" y="1670850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33583" y="11079"/>
                  </a:moveTo>
                  <a:cubicBezTo>
                    <a:pt x="36253" y="17512"/>
                    <a:pt x="34790" y="24897"/>
                    <a:pt x="29867" y="29844"/>
                  </a:cubicBezTo>
                  <a:cubicBezTo>
                    <a:pt x="26592" y="33118"/>
                    <a:pt x="22180" y="34883"/>
                    <a:pt x="17721" y="34883"/>
                  </a:cubicBezTo>
                  <a:cubicBezTo>
                    <a:pt x="15514" y="34883"/>
                    <a:pt x="13262" y="34465"/>
                    <a:pt x="11125" y="33583"/>
                  </a:cubicBezTo>
                  <a:cubicBezTo>
                    <a:pt x="4715" y="30912"/>
                    <a:pt x="488" y="24642"/>
                    <a:pt x="488" y="17698"/>
                  </a:cubicBezTo>
                  <a:cubicBezTo>
                    <a:pt x="488" y="8176"/>
                    <a:pt x="8199" y="489"/>
                    <a:pt x="17721" y="489"/>
                  </a:cubicBezTo>
                  <a:cubicBezTo>
                    <a:pt x="24641" y="465"/>
                    <a:pt x="30912" y="4669"/>
                    <a:pt x="33583" y="11079"/>
                  </a:cubicBezTo>
                  <a:close/>
                  <a:moveTo>
                    <a:pt x="10916" y="1371"/>
                  </a:moveTo>
                  <a:cubicBezTo>
                    <a:pt x="4320" y="4088"/>
                    <a:pt x="1" y="10545"/>
                    <a:pt x="1" y="17698"/>
                  </a:cubicBezTo>
                  <a:cubicBezTo>
                    <a:pt x="1" y="27452"/>
                    <a:pt x="7920" y="35348"/>
                    <a:pt x="17674" y="35348"/>
                  </a:cubicBezTo>
                  <a:cubicBezTo>
                    <a:pt x="24827" y="35348"/>
                    <a:pt x="31260" y="31051"/>
                    <a:pt x="34001" y="24433"/>
                  </a:cubicBezTo>
                  <a:cubicBezTo>
                    <a:pt x="36718" y="17837"/>
                    <a:pt x="35208" y="10243"/>
                    <a:pt x="30169" y="5157"/>
                  </a:cubicBezTo>
                  <a:cubicBezTo>
                    <a:pt x="26755" y="1789"/>
                    <a:pt x="22272" y="1"/>
                    <a:pt x="17651" y="1"/>
                  </a:cubicBezTo>
                  <a:cubicBezTo>
                    <a:pt x="15421" y="1"/>
                    <a:pt x="13122" y="465"/>
                    <a:pt x="10916" y="137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7;p48">
              <a:extLst>
                <a:ext uri="{FF2B5EF4-FFF2-40B4-BE49-F238E27FC236}">
                  <a16:creationId xmlns:a16="http://schemas.microsoft.com/office/drawing/2014/main" id="{94859413-8CEA-6ED0-A868-4AD1EFF79EA2}"/>
                </a:ext>
              </a:extLst>
            </p:cNvPr>
            <p:cNvSpPr/>
            <p:nvPr/>
          </p:nvSpPr>
          <p:spPr>
            <a:xfrm>
              <a:off x="2494950" y="1875800"/>
              <a:ext cx="44725" cy="60425"/>
            </a:xfrm>
            <a:custGeom>
              <a:avLst/>
              <a:gdLst/>
              <a:ahLst/>
              <a:cxnLst/>
              <a:rect l="l" t="t" r="r" b="b"/>
              <a:pathLst>
                <a:path w="1789" h="2417" extrusionOk="0">
                  <a:moveTo>
                    <a:pt x="1" y="1603"/>
                  </a:moveTo>
                  <a:cubicBezTo>
                    <a:pt x="1" y="1836"/>
                    <a:pt x="24" y="2068"/>
                    <a:pt x="94" y="2300"/>
                  </a:cubicBezTo>
                  <a:cubicBezTo>
                    <a:pt x="117" y="2393"/>
                    <a:pt x="210" y="2416"/>
                    <a:pt x="256" y="2416"/>
                  </a:cubicBezTo>
                  <a:cubicBezTo>
                    <a:pt x="279" y="2416"/>
                    <a:pt x="326" y="2416"/>
                    <a:pt x="349" y="2393"/>
                  </a:cubicBezTo>
                  <a:cubicBezTo>
                    <a:pt x="442" y="2021"/>
                    <a:pt x="605" y="1696"/>
                    <a:pt x="837" y="1371"/>
                  </a:cubicBezTo>
                  <a:cubicBezTo>
                    <a:pt x="1255" y="907"/>
                    <a:pt x="1789" y="628"/>
                    <a:pt x="1650" y="326"/>
                  </a:cubicBezTo>
                  <a:cubicBezTo>
                    <a:pt x="1533" y="94"/>
                    <a:pt x="1371" y="1"/>
                    <a:pt x="1185" y="1"/>
                  </a:cubicBezTo>
                  <a:cubicBezTo>
                    <a:pt x="674" y="24"/>
                    <a:pt x="47" y="837"/>
                    <a:pt x="1" y="16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8;p48">
              <a:extLst>
                <a:ext uri="{FF2B5EF4-FFF2-40B4-BE49-F238E27FC236}">
                  <a16:creationId xmlns:a16="http://schemas.microsoft.com/office/drawing/2014/main" id="{2D34CDC4-C2F3-C5B9-A3C5-4DF02DB2CAA4}"/>
                </a:ext>
              </a:extLst>
            </p:cNvPr>
            <p:cNvSpPr/>
            <p:nvPr/>
          </p:nvSpPr>
          <p:spPr>
            <a:xfrm>
              <a:off x="2497275" y="2131275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186"/>
                    <a:pt x="24" y="395"/>
                    <a:pt x="47" y="558"/>
                  </a:cubicBezTo>
                  <a:cubicBezTo>
                    <a:pt x="1348" y="1115"/>
                    <a:pt x="2671" y="1510"/>
                    <a:pt x="3949" y="1835"/>
                  </a:cubicBezTo>
                  <a:cubicBezTo>
                    <a:pt x="4320" y="5574"/>
                    <a:pt x="5481" y="9035"/>
                    <a:pt x="7270" y="11659"/>
                  </a:cubicBezTo>
                  <a:cubicBezTo>
                    <a:pt x="7548" y="11775"/>
                    <a:pt x="7804" y="11891"/>
                    <a:pt x="8059" y="11984"/>
                  </a:cubicBezTo>
                  <a:cubicBezTo>
                    <a:pt x="6109" y="9383"/>
                    <a:pt x="4808" y="5853"/>
                    <a:pt x="4413" y="1951"/>
                  </a:cubicBezTo>
                  <a:lnTo>
                    <a:pt x="4413" y="1951"/>
                  </a:lnTo>
                  <a:cubicBezTo>
                    <a:pt x="6503" y="2416"/>
                    <a:pt x="8547" y="2602"/>
                    <a:pt x="10475" y="2602"/>
                  </a:cubicBezTo>
                  <a:lnTo>
                    <a:pt x="11055" y="2602"/>
                  </a:lnTo>
                  <a:cubicBezTo>
                    <a:pt x="16072" y="2509"/>
                    <a:pt x="20205" y="1208"/>
                    <a:pt x="21947" y="558"/>
                  </a:cubicBezTo>
                  <a:cubicBezTo>
                    <a:pt x="21970" y="395"/>
                    <a:pt x="21970" y="186"/>
                    <a:pt x="21994" y="1"/>
                  </a:cubicBezTo>
                  <a:lnTo>
                    <a:pt x="21994" y="1"/>
                  </a:lnTo>
                  <a:cubicBezTo>
                    <a:pt x="20461" y="628"/>
                    <a:pt x="16257" y="2021"/>
                    <a:pt x="11078" y="2091"/>
                  </a:cubicBezTo>
                  <a:lnTo>
                    <a:pt x="10614" y="2091"/>
                  </a:lnTo>
                  <a:cubicBezTo>
                    <a:pt x="8640" y="2091"/>
                    <a:pt x="6527" y="1928"/>
                    <a:pt x="4367" y="1440"/>
                  </a:cubicBezTo>
                  <a:cubicBezTo>
                    <a:pt x="4227" y="1417"/>
                    <a:pt x="4065" y="1348"/>
                    <a:pt x="3902" y="1324"/>
                  </a:cubicBezTo>
                  <a:cubicBezTo>
                    <a:pt x="2602" y="976"/>
                    <a:pt x="1301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9;p48">
              <a:extLst>
                <a:ext uri="{FF2B5EF4-FFF2-40B4-BE49-F238E27FC236}">
                  <a16:creationId xmlns:a16="http://schemas.microsoft.com/office/drawing/2014/main" id="{B4CA7FB0-C753-61AB-3778-5126886BD2EB}"/>
                </a:ext>
              </a:extLst>
            </p:cNvPr>
            <p:cNvSpPr/>
            <p:nvPr/>
          </p:nvSpPr>
          <p:spPr>
            <a:xfrm>
              <a:off x="2771900" y="243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0;p48">
              <a:extLst>
                <a:ext uri="{FF2B5EF4-FFF2-40B4-BE49-F238E27FC236}">
                  <a16:creationId xmlns:a16="http://schemas.microsoft.com/office/drawing/2014/main" id="{6FE5169A-3BD0-91CD-D8CA-8AA7730F929B}"/>
                </a:ext>
              </a:extLst>
            </p:cNvPr>
            <p:cNvSpPr/>
            <p:nvPr/>
          </p:nvSpPr>
          <p:spPr>
            <a:xfrm>
              <a:off x="2668550" y="1689450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007" y="0"/>
                  </a:moveTo>
                  <a:cubicBezTo>
                    <a:pt x="4994" y="2671"/>
                    <a:pt x="1" y="9475"/>
                    <a:pt x="1" y="17418"/>
                  </a:cubicBezTo>
                  <a:cubicBezTo>
                    <a:pt x="1" y="24687"/>
                    <a:pt x="4135" y="30981"/>
                    <a:pt x="10219" y="34023"/>
                  </a:cubicBezTo>
                  <a:cubicBezTo>
                    <a:pt x="18510" y="32699"/>
                    <a:pt x="24850" y="25500"/>
                    <a:pt x="24850" y="16814"/>
                  </a:cubicBezTo>
                  <a:cubicBezTo>
                    <a:pt x="24850" y="8802"/>
                    <a:pt x="19416" y="2044"/>
                    <a:pt x="12007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1;p48">
              <a:extLst>
                <a:ext uri="{FF2B5EF4-FFF2-40B4-BE49-F238E27FC236}">
                  <a16:creationId xmlns:a16="http://schemas.microsoft.com/office/drawing/2014/main" id="{00A49BB0-2B5F-40F2-D0C7-F6A906243E37}"/>
                </a:ext>
              </a:extLst>
            </p:cNvPr>
            <p:cNvSpPr/>
            <p:nvPr/>
          </p:nvSpPr>
          <p:spPr>
            <a:xfrm>
              <a:off x="3115025" y="1882775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256" y="372"/>
                  </a:moveTo>
                  <a:cubicBezTo>
                    <a:pt x="419" y="117"/>
                    <a:pt x="651" y="1"/>
                    <a:pt x="883" y="1"/>
                  </a:cubicBezTo>
                  <a:cubicBezTo>
                    <a:pt x="976" y="1"/>
                    <a:pt x="1069" y="1"/>
                    <a:pt x="1116" y="24"/>
                  </a:cubicBezTo>
                  <a:cubicBezTo>
                    <a:pt x="1696" y="233"/>
                    <a:pt x="2184" y="1092"/>
                    <a:pt x="2161" y="1951"/>
                  </a:cubicBezTo>
                  <a:cubicBezTo>
                    <a:pt x="2161" y="2207"/>
                    <a:pt x="2068" y="2462"/>
                    <a:pt x="1998" y="2695"/>
                  </a:cubicBezTo>
                  <a:cubicBezTo>
                    <a:pt x="1905" y="2834"/>
                    <a:pt x="1766" y="2927"/>
                    <a:pt x="1603" y="2927"/>
                  </a:cubicBezTo>
                  <a:lnTo>
                    <a:pt x="1580" y="2927"/>
                  </a:lnTo>
                  <a:cubicBezTo>
                    <a:pt x="1441" y="2927"/>
                    <a:pt x="1348" y="2811"/>
                    <a:pt x="1325" y="2695"/>
                  </a:cubicBezTo>
                  <a:cubicBezTo>
                    <a:pt x="1255" y="2346"/>
                    <a:pt x="1139" y="2021"/>
                    <a:pt x="953" y="1742"/>
                  </a:cubicBezTo>
                  <a:cubicBezTo>
                    <a:pt x="837" y="1603"/>
                    <a:pt x="721" y="1441"/>
                    <a:pt x="558" y="1301"/>
                  </a:cubicBezTo>
                  <a:cubicBezTo>
                    <a:pt x="303" y="1023"/>
                    <a:pt x="1" y="697"/>
                    <a:pt x="256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2;p48">
              <a:extLst>
                <a:ext uri="{FF2B5EF4-FFF2-40B4-BE49-F238E27FC236}">
                  <a16:creationId xmlns:a16="http://schemas.microsoft.com/office/drawing/2014/main" id="{5E785D53-9237-7C5A-DD5A-5215DCF26942}"/>
                </a:ext>
              </a:extLst>
            </p:cNvPr>
            <p:cNvSpPr/>
            <p:nvPr/>
          </p:nvSpPr>
          <p:spPr>
            <a:xfrm>
              <a:off x="3087175" y="1906000"/>
              <a:ext cx="38325" cy="49375"/>
            </a:xfrm>
            <a:custGeom>
              <a:avLst/>
              <a:gdLst/>
              <a:ahLst/>
              <a:cxnLst/>
              <a:rect l="l" t="t" r="r" b="b"/>
              <a:pathLst>
                <a:path w="1533" h="1975" extrusionOk="0">
                  <a:moveTo>
                    <a:pt x="163" y="256"/>
                  </a:moveTo>
                  <a:cubicBezTo>
                    <a:pt x="256" y="70"/>
                    <a:pt x="441" y="1"/>
                    <a:pt x="627" y="1"/>
                  </a:cubicBezTo>
                  <a:cubicBezTo>
                    <a:pt x="697" y="1"/>
                    <a:pt x="743" y="1"/>
                    <a:pt x="813" y="24"/>
                  </a:cubicBezTo>
                  <a:cubicBezTo>
                    <a:pt x="1185" y="163"/>
                    <a:pt x="1533" y="744"/>
                    <a:pt x="1510" y="1278"/>
                  </a:cubicBezTo>
                  <a:cubicBezTo>
                    <a:pt x="1510" y="1441"/>
                    <a:pt x="1486" y="1626"/>
                    <a:pt x="1417" y="1766"/>
                  </a:cubicBezTo>
                  <a:cubicBezTo>
                    <a:pt x="1370" y="1882"/>
                    <a:pt x="1254" y="1975"/>
                    <a:pt x="1092" y="1975"/>
                  </a:cubicBezTo>
                  <a:lnTo>
                    <a:pt x="1068" y="1975"/>
                  </a:lnTo>
                  <a:cubicBezTo>
                    <a:pt x="952" y="1975"/>
                    <a:pt x="836" y="1882"/>
                    <a:pt x="813" y="1742"/>
                  </a:cubicBezTo>
                  <a:cubicBezTo>
                    <a:pt x="790" y="1533"/>
                    <a:pt x="720" y="1371"/>
                    <a:pt x="604" y="1185"/>
                  </a:cubicBezTo>
                  <a:cubicBezTo>
                    <a:pt x="511" y="1092"/>
                    <a:pt x="465" y="1022"/>
                    <a:pt x="372" y="930"/>
                  </a:cubicBezTo>
                  <a:cubicBezTo>
                    <a:pt x="209" y="744"/>
                    <a:pt x="0" y="512"/>
                    <a:pt x="163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3;p48">
              <a:extLst>
                <a:ext uri="{FF2B5EF4-FFF2-40B4-BE49-F238E27FC236}">
                  <a16:creationId xmlns:a16="http://schemas.microsoft.com/office/drawing/2014/main" id="{D747657F-DAF9-9772-B4C7-17A4BAF86D80}"/>
                </a:ext>
              </a:extLst>
            </p:cNvPr>
            <p:cNvSpPr/>
            <p:nvPr/>
          </p:nvSpPr>
          <p:spPr>
            <a:xfrm>
              <a:off x="3041300" y="2245650"/>
              <a:ext cx="116725" cy="153900"/>
            </a:xfrm>
            <a:custGeom>
              <a:avLst/>
              <a:gdLst/>
              <a:ahLst/>
              <a:cxnLst/>
              <a:rect l="l" t="t" r="r" b="b"/>
              <a:pathLst>
                <a:path w="4669" h="6156" extrusionOk="0">
                  <a:moveTo>
                    <a:pt x="3136" y="47"/>
                  </a:moveTo>
                  <a:cubicBezTo>
                    <a:pt x="2532" y="163"/>
                    <a:pt x="2323" y="1673"/>
                    <a:pt x="1696" y="3229"/>
                  </a:cubicBezTo>
                  <a:cubicBezTo>
                    <a:pt x="1278" y="4111"/>
                    <a:pt x="720" y="4971"/>
                    <a:pt x="117" y="5737"/>
                  </a:cubicBezTo>
                  <a:cubicBezTo>
                    <a:pt x="0" y="5853"/>
                    <a:pt x="47" y="6039"/>
                    <a:pt x="186" y="6132"/>
                  </a:cubicBezTo>
                  <a:cubicBezTo>
                    <a:pt x="233" y="6155"/>
                    <a:pt x="326" y="6155"/>
                    <a:pt x="372" y="6132"/>
                  </a:cubicBezTo>
                  <a:cubicBezTo>
                    <a:pt x="883" y="5900"/>
                    <a:pt x="1301" y="5598"/>
                    <a:pt x="1696" y="5249"/>
                  </a:cubicBezTo>
                  <a:cubicBezTo>
                    <a:pt x="3368" y="3717"/>
                    <a:pt x="4668" y="651"/>
                    <a:pt x="3693" y="140"/>
                  </a:cubicBezTo>
                  <a:cubicBezTo>
                    <a:pt x="3577" y="24"/>
                    <a:pt x="3368" y="1"/>
                    <a:pt x="3136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4;p48">
              <a:extLst>
                <a:ext uri="{FF2B5EF4-FFF2-40B4-BE49-F238E27FC236}">
                  <a16:creationId xmlns:a16="http://schemas.microsoft.com/office/drawing/2014/main" id="{D94FF0B4-4D78-5B2C-E2BF-4287E869F0C9}"/>
                </a:ext>
              </a:extLst>
            </p:cNvPr>
            <p:cNvSpPr/>
            <p:nvPr/>
          </p:nvSpPr>
          <p:spPr>
            <a:xfrm>
              <a:off x="2524575" y="1809050"/>
              <a:ext cx="178850" cy="277550"/>
            </a:xfrm>
            <a:custGeom>
              <a:avLst/>
              <a:gdLst/>
              <a:ahLst/>
              <a:cxnLst/>
              <a:rect l="l" t="t" r="r" b="b"/>
              <a:pathLst>
                <a:path w="7154" h="11102" extrusionOk="0">
                  <a:moveTo>
                    <a:pt x="4297" y="0"/>
                  </a:moveTo>
                  <a:cubicBezTo>
                    <a:pt x="4041" y="209"/>
                    <a:pt x="3809" y="418"/>
                    <a:pt x="3553" y="651"/>
                  </a:cubicBezTo>
                  <a:cubicBezTo>
                    <a:pt x="5109" y="651"/>
                    <a:pt x="6363" y="2834"/>
                    <a:pt x="6363" y="5504"/>
                  </a:cubicBezTo>
                  <a:cubicBezTo>
                    <a:pt x="6363" y="8175"/>
                    <a:pt x="5086" y="10335"/>
                    <a:pt x="3553" y="10335"/>
                  </a:cubicBezTo>
                  <a:cubicBezTo>
                    <a:pt x="1997" y="10335"/>
                    <a:pt x="720" y="8175"/>
                    <a:pt x="720" y="5504"/>
                  </a:cubicBezTo>
                  <a:cubicBezTo>
                    <a:pt x="720" y="5086"/>
                    <a:pt x="767" y="4691"/>
                    <a:pt x="813" y="4273"/>
                  </a:cubicBezTo>
                  <a:lnTo>
                    <a:pt x="813" y="4273"/>
                  </a:lnTo>
                  <a:cubicBezTo>
                    <a:pt x="488" y="4900"/>
                    <a:pt x="232" y="5528"/>
                    <a:pt x="0" y="6201"/>
                  </a:cubicBezTo>
                  <a:cubicBezTo>
                    <a:pt x="232" y="8965"/>
                    <a:pt x="1742" y="11101"/>
                    <a:pt x="3577" y="11101"/>
                  </a:cubicBezTo>
                  <a:cubicBezTo>
                    <a:pt x="5551" y="11101"/>
                    <a:pt x="7153" y="8570"/>
                    <a:pt x="7153" y="5504"/>
                  </a:cubicBezTo>
                  <a:cubicBezTo>
                    <a:pt x="7153" y="2787"/>
                    <a:pt x="5922" y="534"/>
                    <a:pt x="4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On-screen Show (16:9)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Anaheim</vt:lpstr>
      <vt:lpstr>Arial</vt:lpstr>
      <vt:lpstr>Audiowide</vt:lpstr>
      <vt:lpstr>The Calamari Game Minitheme by Slidesgo</vt:lpstr>
      <vt:lpstr>HANGMAN  GAME</vt:lpstr>
      <vt:lpstr>TEAM MEMBER</vt:lpstr>
      <vt:lpstr>PowerPoint Presentation</vt:lpstr>
      <vt:lpstr>PowerPoint Presentation</vt:lpstr>
      <vt:lpstr>ORDER OF GAMES</vt:lpstr>
      <vt:lpstr>ORDER OF GAMES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Keerthi J</cp:lastModifiedBy>
  <cp:revision>1</cp:revision>
  <dcterms:modified xsi:type="dcterms:W3CDTF">2024-09-30T09:06:35Z</dcterms:modified>
</cp:coreProperties>
</file>