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Манаева Варвара Евгеньевна, НФИбд-01-20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2021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Основы</a:t>
            </a:r>
            <a:r>
              <a:rPr/>
              <a:t> </a:t>
            </a:r>
            <a:r>
              <a:rPr/>
              <a:t>интерфейса</a:t>
            </a:r>
            <a:r>
              <a:rPr/>
              <a:t> </a:t>
            </a:r>
            <a:r>
              <a:rPr/>
              <a:t>взаимодействия</a:t>
            </a:r>
            <a:r>
              <a:rPr/>
              <a:t> </a:t>
            </a:r>
            <a:r>
              <a:rPr/>
              <a:t>пользователя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системой</a:t>
            </a:r>
            <a:r>
              <a:rPr/>
              <a:t> </a:t>
            </a:r>
            <a:r>
              <a:rPr i="1"/>
              <a:t>Unix</a:t>
            </a:r>
            <a:r>
              <a:rPr/>
              <a:t> </a:t>
            </a:r>
            <a:r>
              <a:rPr/>
              <a:t>на</a:t>
            </a:r>
            <a:r>
              <a:rPr/>
              <a:t> </a:t>
            </a:r>
            <a:r>
              <a:rPr/>
              <a:t>уровне</a:t>
            </a:r>
            <a:r>
              <a:rPr/>
              <a:t> </a:t>
            </a:r>
            <a:r>
              <a:rPr/>
              <a:t>командной</a:t>
            </a:r>
            <a:r>
              <a:rPr/>
              <a:t> </a:t>
            </a:r>
            <a:r>
              <a:rPr/>
              <a:t>строки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Прагматика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Работа выполнена для того, чтобы познакомиться с интерфейсом взаимодействия с системой </a:t>
            </a:r>
            <a:r>
              <a:rPr i="1"/>
              <a:t>Unix</a:t>
            </a:r>
            <a:r>
              <a:rPr/>
              <a:t> на уровне командной строки, так как это считается одним из самых эффективных методов взаимодействия с данной системой.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Приобрести практические навыки взаимодействия пользователя с системой посредством командной строки.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Изучить базовые команды для работы с системой;</a:t>
            </a:r>
          </a:p>
          <a:p>
            <a:pPr lvl="1"/>
            <a:r>
              <a:rPr/>
              <a:t>Научиться находить необходимую информацию о командах и их использовании при помощи командной строки.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Работа</a:t>
            </a:r>
          </a:p>
        </p:txBody>
      </p:sp>
      <p:pic>
        <p:nvPicPr>
          <p:cNvPr descr="./5_2_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073400"/>
            <a:ext cx="8229600" cy="157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Изучены команды для взаимодействия командной строке;</a:t>
            </a:r>
          </a:p>
          <a:p>
            <a:pPr lvl="1"/>
            <a:r>
              <a:rPr/>
              <a:t>Были многократно применены (для лучшего запоминания) несколько основных команд, использующихся в командной строке системы </a:t>
            </a:r>
            <a:r>
              <a:rPr i="1"/>
              <a:t>Unix</a:t>
            </a:r>
            <a:r>
              <a:rPr/>
              <a:t>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результате работы приобретены практические навыки взаимодействия с системой посредством командной строки.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2021-05-15T20:36:20Z</dcterms:created>
  <dcterms:modified xsi:type="dcterms:W3CDTF">2021-05-15T20:36:20Z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groundColor">
    <vt:lpwstr>grey</vt:lpwstr>
  </property>
  <property fmtid="{D5CDD505-2E9C-101B-9397-08002B2CF9AE}" pid="3" name="color">
    <vt:lpwstr>white</vt:lpwstr>
  </property>
  <property fmtid="{D5CDD505-2E9C-101B-9397-08002B2CF9AE}" pid="4" name="marp">
    <vt:lpwstr>True</vt:lpwstr>
  </property>
  <property fmtid="{D5CDD505-2E9C-101B-9397-08002B2CF9AE}" pid="5" name="paginate">
    <vt:lpwstr>True</vt:lpwstr>
  </property>
  <property fmtid="{D5CDD505-2E9C-101B-9397-08002B2CF9AE}" pid="6" name="theme">
    <vt:lpwstr>default</vt:lpwstr>
  </property>
</Properties>
</file>