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Был изучен редактор vi, его возможности и особенности работы с ним.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Манаева Варвара Евгеньевна, НФИбд-01-20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Текстовой редактор 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Прагматика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Данная работа выполняется для получения навыков работы в редакторе vi.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Познакомиться с операционной системой Linux, получить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 smtClean="0"/>
              <a:t>Ознакоми</a:t>
            </a:r>
            <a:r>
              <a:rPr lang="ru-RU" dirty="0" err="1" smtClean="0"/>
              <a:t>ться</a:t>
            </a:r>
            <a:r>
              <a:rPr dirty="0" smtClean="0"/>
              <a:t> </a:t>
            </a:r>
            <a:r>
              <a:rPr dirty="0"/>
              <a:t>с </a:t>
            </a:r>
            <a:r>
              <a:rPr dirty="0" err="1"/>
              <a:t>теоретическим</a:t>
            </a:r>
            <a:r>
              <a:rPr dirty="0"/>
              <a:t> </a:t>
            </a:r>
            <a:r>
              <a:rPr dirty="0" err="1"/>
              <a:t>материалом</a:t>
            </a:r>
            <a:r>
              <a:rPr dirty="0"/>
              <a:t>;</a:t>
            </a:r>
          </a:p>
          <a:p>
            <a:pPr lvl="1"/>
            <a:r>
              <a:rPr dirty="0" err="1" smtClean="0"/>
              <a:t>Ознакоми</a:t>
            </a:r>
            <a:r>
              <a:rPr lang="ru-RU" dirty="0" err="1" smtClean="0"/>
              <a:t>ться</a:t>
            </a:r>
            <a:r>
              <a:rPr dirty="0" smtClean="0"/>
              <a:t> </a:t>
            </a:r>
            <a:r>
              <a:rPr dirty="0"/>
              <a:t>с </a:t>
            </a:r>
            <a:r>
              <a:rPr dirty="0" err="1"/>
              <a:t>редактором</a:t>
            </a:r>
            <a:r>
              <a:rPr dirty="0"/>
              <a:t> vi;</a:t>
            </a:r>
          </a:p>
          <a:p>
            <a:pPr lvl="1"/>
            <a:r>
              <a:rPr dirty="0" err="1" smtClean="0"/>
              <a:t>Выполни</a:t>
            </a:r>
            <a:r>
              <a:rPr lang="ru-RU" smtClean="0"/>
              <a:t>ть</a:t>
            </a:r>
            <a:r>
              <a:rPr smtClean="0"/>
              <a:t> </a:t>
            </a:r>
            <a:r>
              <a:rPr dirty="0" err="1"/>
              <a:t>упражнения</a:t>
            </a:r>
            <a:r>
              <a:rPr dirty="0"/>
              <a:t>, </a:t>
            </a: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vi.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Работа (1)</a:t>
            </a:r>
          </a:p>
        </p:txBody>
      </p:sp>
      <p:pic>
        <p:nvPicPr>
          <p:cNvPr id="3" name="Picture 1" descr="./1_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Пункт лабораторной работы №1.7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Работа</a:t>
            </a:r>
            <a:r>
              <a:rPr dirty="0"/>
              <a:t> </a:t>
            </a:r>
            <a:r>
              <a:rPr dirty="0" smtClean="0"/>
              <a:t>(</a:t>
            </a:r>
            <a:r>
              <a:rPr lang="ru-RU" dirty="0" smtClean="0"/>
              <a:t>2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5" name="Picture 1" descr="./2_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Пункт лабораторной работы №2.10</a:t>
            </a:r>
          </a:p>
        </p:txBody>
      </p:sp>
    </p:spTree>
    <p:extLst>
      <p:ext uri="{BB962C8B-B14F-4D97-AF65-F5344CB8AC3E}">
        <p14:creationId xmlns:p14="http://schemas.microsoft.com/office/powerpoint/2010/main" val="33509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Я познакомилась с операционной системой Linux, получила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124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Лабораторная работа 9</vt:lpstr>
      <vt:lpstr>Презентация PowerPoint</vt:lpstr>
      <vt:lpstr>Текстовой редактор vi</vt:lpstr>
      <vt:lpstr>Прагматика</vt:lpstr>
      <vt:lpstr>Цели</vt:lpstr>
      <vt:lpstr>Задачи</vt:lpstr>
      <vt:lpstr>Работа (1)</vt:lpstr>
      <vt:lpstr>Работа (2)</vt:lpstr>
      <vt:lpstr>Результаты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9</dc:title>
  <dc:creator/>
  <cp:keywords/>
  <cp:lastModifiedBy>Манаева</cp:lastModifiedBy>
  <cp:revision>2</cp:revision>
  <dcterms:created xsi:type="dcterms:W3CDTF">2021-05-22T16:17:39Z</dcterms:created>
  <dcterms:modified xsi:type="dcterms:W3CDTF">2021-05-22T16:25:28Z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Color">
    <vt:lpwstr>grey</vt:lpwstr>
  </property>
  <property fmtid="{D5CDD505-2E9C-101B-9397-08002B2CF9AE}" pid="3" name="color">
    <vt:lpwstr>white</vt:lpwstr>
  </property>
  <property fmtid="{D5CDD505-2E9C-101B-9397-08002B2CF9AE}" pid="4" name="marp">
    <vt:lpwstr>True</vt:lpwstr>
  </property>
  <property fmtid="{D5CDD505-2E9C-101B-9397-08002B2CF9AE}" pid="5" name="paginate">
    <vt:lpwstr>True</vt:lpwstr>
  </property>
  <property fmtid="{D5CDD505-2E9C-101B-9397-08002B2CF9AE}" pid="6" name="theme">
    <vt:lpwstr>default</vt:lpwstr>
  </property>
</Properties>
</file>