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 окончании лабораторной работы приобретены практические навыки работы с текстовым редактором emacs, а также проведено сравнение их методов работы.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Текстовой</a:t>
            </a:r>
            <a:r>
              <a:rPr/>
              <a:t> </a:t>
            </a:r>
            <a:r>
              <a:rPr/>
              <a:t>редактор</a:t>
            </a:r>
            <a:r>
              <a:rPr/>
              <a:t> </a:t>
            </a:r>
            <a:r>
              <a:rPr/>
              <a:t>emacs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Данная лабораторная работа выполнялась для того, чтобы приобрести навыки работы с текстовым редактором emacs.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Познакомиться с операционной системой Linux,</a:t>
            </a:r>
            <a:br/>
          </a:p>
          <a:p>
            <a:pPr lvl="1"/>
            <a:r>
              <a:rPr/>
              <a:t>Получить практические навыки работы с редактором Emacs.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Ознакомиться с теоретической справкой в задании;</a:t>
            </a:r>
            <a:br/>
          </a:p>
          <a:p>
            <a:pPr lvl="1"/>
            <a:r>
              <a:rPr/>
              <a:t>Ознакомиться с интерфейсом редактора emacs;</a:t>
            </a:r>
            <a:br/>
          </a:p>
          <a:p>
            <a:pPr lvl="1"/>
            <a:r>
              <a:rPr/>
              <a:t>Ознакомиться с методами работы в редакторе emacs.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(1)</a:t>
            </a:r>
          </a:p>
        </p:txBody>
      </p:sp>
      <p:pic>
        <p:nvPicPr>
          <p:cNvPr descr="./7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№7.1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(2)</a:t>
            </a:r>
          </a:p>
        </p:txBody>
      </p:sp>
      <p:pic>
        <p:nvPicPr>
          <p:cNvPr descr="./9_4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№9.4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Я ознакомилась с операционной системой Linux,</a:t>
            </a:r>
          </a:p>
          <a:p>
            <a:pPr lvl="1"/>
            <a:r>
              <a:rPr/>
              <a:t>Я получила практические навыки работы с редактором Emacs.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2021-05-22T17:40:45Z</dcterms:created>
  <dcterms:modified xsi:type="dcterms:W3CDTF">2021-05-22T17:40:45Z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