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Манаева Варвара Евгеньевна, НФИбд-01-20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Управляющие</a:t>
            </a:r>
            <a:r>
              <a:rPr/>
              <a:t> </a:t>
            </a:r>
            <a:r>
              <a:rPr/>
              <a:t>конструкции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циклы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командных</a:t>
            </a:r>
            <a:r>
              <a:rPr/>
              <a:t> </a:t>
            </a:r>
            <a:r>
              <a:rPr/>
              <a:t>файлах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Прагматика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Данная работа выполнялась для изучения управляющих конструкций и циклов в командных файлах.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Изучить основы программирования в оболочке ОС UNIX Научиться писать более сложные командные файлы с использованием логических управляющих конструкций и циклов.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Изучить использование логических управляющих конструкций;</a:t>
            </a:r>
            <a:br/>
          </a:p>
          <a:p>
            <a:pPr lvl="1"/>
            <a:r>
              <a:rPr/>
              <a:t>Изучить использование логических циклов;</a:t>
            </a:r>
            <a:br/>
          </a:p>
          <a:p>
            <a:pPr lvl="1"/>
            <a:r>
              <a:rPr/>
              <a:t>Выполнить задание лабораторной [1].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Изучила использование логических управляющих конструкций, изучила использование логических циклов, выполнила задание лабораторной.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Я изучила больше скриптов и команд, позволяющих мне работать с командными файлами большей сложности.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2021-06-13T07:49:06Z</dcterms:created>
  <dcterms:modified xsi:type="dcterms:W3CDTF">2021-06-13T07:49:06Z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groundColor">
    <vt:lpwstr>grey</vt:lpwstr>
  </property>
  <property fmtid="{D5CDD505-2E9C-101B-9397-08002B2CF9AE}" pid="3" name="color">
    <vt:lpwstr>white</vt:lpwstr>
  </property>
  <property fmtid="{D5CDD505-2E9C-101B-9397-08002B2CF9AE}" pid="4" name="marp">
    <vt:lpwstr>True</vt:lpwstr>
  </property>
  <property fmtid="{D5CDD505-2E9C-101B-9397-08002B2CF9AE}" pid="5" name="paginate">
    <vt:lpwstr>True</vt:lpwstr>
  </property>
  <property fmtid="{D5CDD505-2E9C-101B-9397-08002B2CF9AE}" pid="6" name="theme">
    <vt:lpwstr>default</vt:lpwstr>
  </property>
</Properties>
</file>