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Манаева Варвара Евгеньевна, НФИбд-01-20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Средства,</a:t>
            </a:r>
            <a:r>
              <a:rPr/>
              <a:t> </a:t>
            </a:r>
            <a:r>
              <a:rPr/>
              <a:t>применяемые</a:t>
            </a:r>
            <a:r>
              <a:rPr/>
              <a:t> </a:t>
            </a:r>
            <a:r>
              <a:rPr/>
              <a:t>при</a:t>
            </a:r>
            <a:r>
              <a:rPr/>
              <a:t> </a:t>
            </a:r>
            <a:r>
              <a:rPr/>
              <a:t>разработке</a:t>
            </a:r>
            <a:r>
              <a:rPr/>
              <a:t> </a:t>
            </a:r>
            <a:r>
              <a:rPr/>
              <a:t>программного</a:t>
            </a:r>
            <a:r>
              <a:rPr/>
              <a:t> </a:t>
            </a:r>
            <a:r>
              <a:rPr/>
              <a:t>обеспечения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ОС</a:t>
            </a:r>
            <a:r>
              <a:rPr/>
              <a:t> </a:t>
            </a:r>
            <a:r>
              <a:rPr/>
              <a:t>типа</a:t>
            </a:r>
            <a:r>
              <a:rPr/>
              <a:t> </a:t>
            </a:r>
            <a:r>
              <a:rPr/>
              <a:t>UNIX/Linux.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Данная работа была выполнена для изучения средств, применяемых при разработке программного обеспечения в OC UNIX.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Приобрести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Научиться разрабатывать приложения в ОС типа Linux/Unix;</a:t>
            </a:r>
            <a:br/>
          </a:p>
          <a:p>
            <a:pPr lvl="1"/>
            <a:r>
              <a:rPr/>
              <a:t>Приобрести навыки анализа, тестирования и отладки приложений в ОС типа Linux/Unix;</a:t>
            </a:r>
            <a:br/>
          </a:p>
          <a:p>
            <a:pPr lvl="1"/>
            <a:r>
              <a:rPr/>
              <a:t>Создать калькулятор с простейшими функциями на языке программирования 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научилась разрабатывать приложения в OC типа Linux/UNIX; приобрела навыки анализа, тестирования и отладки приложений в OC UNIX; создала калькулятор с простейшими функциями на языке C.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Приобрела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2021-06-13T07:58:49Z</dcterms:created>
  <dcterms:modified xsi:type="dcterms:W3CDTF">2021-06-13T07:58:49Z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groundColor">
    <vt:lpwstr>grey</vt:lpwstr>
  </property>
  <property fmtid="{D5CDD505-2E9C-101B-9397-08002B2CF9AE}" pid="3" name="color">
    <vt:lpwstr>white</vt:lpwstr>
  </property>
  <property fmtid="{D5CDD505-2E9C-101B-9397-08002B2CF9AE}" pid="4" name="marp">
    <vt:lpwstr>True</vt:lpwstr>
  </property>
  <property fmtid="{D5CDD505-2E9C-101B-9397-08002B2CF9AE}" pid="5" name="paginate">
    <vt:lpwstr>True</vt:lpwstr>
  </property>
  <property fmtid="{D5CDD505-2E9C-101B-9397-08002B2CF9AE}" pid="6" name="theme">
    <vt:lpwstr>default</vt:lpwstr>
  </property>
</Properties>
</file>