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Лабораторная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15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Манаева Варвара Евгеньевна, НФИбд-01-20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2021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Именованные</a:t>
            </a:r>
            <a:r>
              <a:rPr/>
              <a:t> </a:t>
            </a:r>
            <a:r>
              <a:rPr/>
              <a:t>каналы.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Прагматика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Данная лабораторная работа выполняется для получения навыков работы с именованными каналами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Приобретение практических навыков работы с именованными каналами.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Задачи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Изучить теоретическую справку из текста лабораторной [1];</a:t>
            </a:r>
            <a:br/>
          </a:p>
          <a:p>
            <a:pPr lvl="1"/>
            <a:r>
              <a:rPr/>
              <a:t>Написать программы клиента и сервера из справки [1];</a:t>
            </a:r>
            <a:br/>
          </a:p>
          <a:p>
            <a:pPr lvl="1"/>
            <a:r>
              <a:rPr/>
              <a:t>Дополнить их по заданию.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Результаты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Были написаны программы клиентов 1 и 2, программа сервер. Клиенты через каждые 5 секунд передают информацию о времени. Сервер завершает свою работу через 30 секунд.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Благодаря данной работе были приобретены навыки работы с именованными каналами.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2021-06-08T05:02:56Z</dcterms:created>
  <dcterms:modified xsi:type="dcterms:W3CDTF">2021-06-08T05:02:56Z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ackgroundColor">
    <vt:lpwstr>grey</vt:lpwstr>
  </property>
  <property fmtid="{D5CDD505-2E9C-101B-9397-08002B2CF9AE}" pid="3" name="color">
    <vt:lpwstr>white</vt:lpwstr>
  </property>
  <property fmtid="{D5CDD505-2E9C-101B-9397-08002B2CF9AE}" pid="4" name="marp">
    <vt:lpwstr>True</vt:lpwstr>
  </property>
  <property fmtid="{D5CDD505-2E9C-101B-9397-08002B2CF9AE}" pid="5" name="paginate">
    <vt:lpwstr>True</vt:lpwstr>
  </property>
  <property fmtid="{D5CDD505-2E9C-101B-9397-08002B2CF9AE}" pid="6" name="theme">
    <vt:lpwstr>default</vt:lpwstr>
  </property>
</Properties>
</file>