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4038600"/>
            <a:ext cx="6876256" cy="1828800"/>
          </a:xfrm>
        </p:spPr>
        <p:txBody>
          <a:bodyPr/>
          <a:lstStyle/>
          <a:p>
            <a:r>
              <a:rPr lang="ru-RU" dirty="0" smtClean="0"/>
              <a:t>Лабораторная работа №2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Манаева</a:t>
            </a:r>
            <a:r>
              <a:rPr lang="ru-RU" dirty="0" smtClean="0"/>
              <a:t> Варвара, НФИбд-01-20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80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Прагматика выполнения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Ознакомиться с системой контроля </a:t>
            </a:r>
            <a:r>
              <a:rPr lang="ru-RU" dirty="0" err="1" smtClean="0"/>
              <a:t>верий</a:t>
            </a:r>
            <a:r>
              <a:rPr lang="ru-RU" dirty="0" smtClean="0"/>
              <a:t> в </a:t>
            </a:r>
            <a:r>
              <a:rPr lang="en-US" dirty="0" err="1" smtClean="0"/>
              <a:t>Git</a:t>
            </a:r>
            <a:r>
              <a:rPr lang="ru-RU" dirty="0" smtClean="0"/>
              <a:t> необходимо для дальнейшей научной и не только карьеры, так как система контроля версий позволяет значительно лучше контролировать изменения проекта и возвращаться к старым версиям как наиболее стабильным (в отдельных случаях)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44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И</a:t>
            </a:r>
            <a:r>
              <a:rPr lang="ru-RU" dirty="0" smtClean="0"/>
              <a:t>зучение </a:t>
            </a:r>
            <a:r>
              <a:rPr lang="ru-RU" dirty="0"/>
              <a:t>идеологии и применения средств контроля версий.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26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ru-RU" dirty="0" err="1" smtClean="0"/>
              <a:t>репозитори</a:t>
            </a:r>
            <a:r>
              <a:rPr lang="ru-RU" dirty="0" err="1" smtClean="0"/>
              <a:t>й</a:t>
            </a:r>
            <a:r>
              <a:rPr lang="ru-RU" dirty="0" smtClean="0"/>
              <a:t> и подключить его к локальном хранилищу;</a:t>
            </a:r>
          </a:p>
          <a:p>
            <a:r>
              <a:rPr lang="ru-RU" dirty="0" smtClean="0"/>
              <a:t>Провести серию изменений разными методами;</a:t>
            </a:r>
          </a:p>
          <a:p>
            <a:r>
              <a:rPr lang="ru-RU" dirty="0" smtClean="0"/>
              <a:t>Ознакомиться с системой контроля версий в </a:t>
            </a:r>
            <a:r>
              <a:rPr lang="en-US" dirty="0" err="1" smtClean="0"/>
              <a:t>Git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21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Изучены идеология </a:t>
            </a:r>
            <a:r>
              <a:rPr lang="ru-RU" dirty="0"/>
              <a:t>и </a:t>
            </a:r>
            <a:r>
              <a:rPr lang="ru-RU" dirty="0" smtClean="0"/>
              <a:t>методы применения </a:t>
            </a:r>
            <a:r>
              <a:rPr lang="ru-RU" dirty="0"/>
              <a:t>средств контроля версий</a:t>
            </a:r>
            <a:r>
              <a:rPr lang="ru-RU" dirty="0" smtClean="0"/>
              <a:t>. Использованы средства контроля версий на </a:t>
            </a:r>
            <a:r>
              <a:rPr lang="ru-RU" smtClean="0"/>
              <a:t>базовом уровне.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68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528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</TotalTime>
  <Words>105</Words>
  <Application>Microsoft Office PowerPoint</Application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Лабораторная работа №2</vt:lpstr>
      <vt:lpstr>Прагматика выполнения</vt:lpstr>
      <vt:lpstr>Цель</vt:lpstr>
      <vt:lpstr>Задачи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vemanaeva</dc:creator>
  <cp:lastModifiedBy>Манаева</cp:lastModifiedBy>
  <cp:revision>6</cp:revision>
  <dcterms:created xsi:type="dcterms:W3CDTF">2021-05-01T12:00:43Z</dcterms:created>
  <dcterms:modified xsi:type="dcterms:W3CDTF">2021-05-01T16:51:50Z</dcterms:modified>
</cp:coreProperties>
</file>