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рабочего пространства для лабораторных работ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Манаева В.Е.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11.02.2023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2023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рабочего пространства для выполнения лабораторных работ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Вводная часть: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Актуальность</a:t>
            </a:r>
          </a:p>
          <a:p>
            <a:pPr lvl="0" indent="0" marL="0">
              <a:buNone/>
            </a:pPr>
            <a:r>
              <a:rPr/>
              <a:t>Необходимо создать пространство для выполнения лабораторных работ для соответствия установленному соглашению о наименованиях.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Объект и предмет исследования</a:t>
            </a:r>
          </a:p>
          <a:p>
            <a:pPr lvl="0"/>
            <a:r>
              <a:rPr/>
              <a:t>Шаблон рабочего пространства;</a:t>
            </a:r>
          </a:p>
          <a:p>
            <a:pPr lvl="0"/>
            <a:r>
              <a:rPr/>
              <a:t>Рабочее пространство, созданное докладчиком;</a:t>
            </a:r>
          </a:p>
          <a:p>
            <a:pPr lvl="0"/>
            <a:r>
              <a:rPr/>
              <a:t>Файлы отчёта и презентации.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/>
            <a:r>
              <a:rPr/>
              <a:t>Скопировать согласованный шаблон рабочего пространства;</a:t>
            </a:r>
          </a:p>
          <a:p>
            <a:pPr lvl="0"/>
            <a:r>
              <a:rPr/>
              <a:t>Создать отчёт в Markdown;</a:t>
            </a:r>
          </a:p>
          <a:p>
            <a:pPr lvl="0"/>
            <a:r>
              <a:rPr/>
              <a:t>Создать презентацию в Markdown.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Материалы и методы</a:t>
            </a:r>
          </a:p>
          <a:p>
            <a:pPr lvl="0"/>
            <a:r>
              <a:rPr/>
              <a:t>MarkdownPad 2 - редактор файлов </a:t>
            </a:r>
            <a:r>
              <a:rPr i="1"/>
              <a:t>.md</a:t>
            </a:r>
            <a:r>
              <a:rPr/>
              <a:t>;</a:t>
            </a:r>
          </a:p>
          <a:p>
            <a:pPr lvl="0"/>
            <a:r>
              <a:rPr/>
              <a:t>Сервис </a:t>
            </a:r>
            <a:r>
              <a:rPr i="1"/>
              <a:t>GitHub</a:t>
            </a:r>
            <a:r>
              <a:rPr/>
              <a:t>;</a:t>
            </a:r>
          </a:p>
          <a:p>
            <a:pPr lvl="0"/>
            <a:r>
              <a:rPr i="1"/>
              <a:t>git bash</a:t>
            </a:r>
            <a:r>
              <a:rPr/>
              <a:t> с подключенным функционалом </a:t>
            </a:r>
            <a:r>
              <a:rPr i="1"/>
              <a:t>make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(1)</a:t>
            </a:r>
          </a:p>
        </p:txBody>
      </p:sp>
      <p:pic>
        <p:nvPicPr>
          <p:cNvPr descr="./image/1_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Скопирован шаблон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Работа (2)</a:t>
            </a:r>
          </a:p>
        </p:txBody>
      </p:sp>
      <p:pic>
        <p:nvPicPr>
          <p:cNvPr descr="./image/1_0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 сведения веток и обновления файлов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Было создано рабочее пространство для выполнения лабораторных работ;</a:t>
            </a:r>
          </a:p>
          <a:p>
            <a:pPr lvl="0"/>
            <a:r>
              <a:rPr/>
              <a:t>Был написан отчёт о лабораторной работе;</a:t>
            </a:r>
          </a:p>
          <a:p>
            <a:pPr lvl="0"/>
            <a:r>
              <a:rPr/>
              <a:t>Была создана презентация о сделанной лабораторной работе.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лабораторной работы достигнуты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рабочего пространства для лабораторных работ</dc:title>
  <dc:creator>Манаева В.Е.</dc:creator>
  <cp:keywords/>
  <dcterms:created xsi:type="dcterms:W3CDTF">2023-02-11T19:09:04Z</dcterms:created>
  <dcterms:modified xsi:type="dcterms:W3CDTF">2023-02-11T19:09:04Z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11.02.2023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