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335897"/>
    <a:srgbClr val="3B97D3"/>
    <a:srgbClr val="F8F9FA"/>
    <a:srgbClr val="5AC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2"/>
    <p:restoredTop sz="94726"/>
  </p:normalViewPr>
  <p:slideViewPr>
    <p:cSldViewPr snapToGrid="0">
      <p:cViewPr>
        <p:scale>
          <a:sx n="25" d="100"/>
          <a:sy n="25" d="100"/>
        </p:scale>
        <p:origin x="2760" y="2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1820-6694-DC63-B0F5-2EB182850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6767B-424A-1013-372C-4263D9131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21713-FB18-5179-43BD-73E82C8E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354-FAEF-8346-AB61-2637C0AC0C82}" type="datetimeFigureOut">
              <a:rPr lang="en-SE" smtClean="0"/>
              <a:t>2024-03-30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6EAD1-0134-0872-3E60-CEFDC5FD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DBA7-CA9C-AA23-BE2D-DB218C57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186E-6892-B843-A43F-15244F97ADA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7729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B3E11-485B-E12B-CFF2-E6407B6B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7C89C-7DA4-E422-5FB0-7C1CE3859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37493-6D58-BDC3-AFF1-7150E810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354-FAEF-8346-AB61-2637C0AC0C82}" type="datetimeFigureOut">
              <a:rPr lang="en-SE" smtClean="0"/>
              <a:t>2024-03-30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C3CD5-7C9B-02B7-A178-2CACC56F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71B9-CE4A-4F0B-5EF3-FED84E8D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186E-6892-B843-A43F-15244F97ADA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996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0FB56-5F47-EA7D-AC40-A4AFE55EC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1E22D-43CE-DD1B-1778-59A89CEB1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50E3-9092-E4B0-E759-3981D538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354-FAEF-8346-AB61-2637C0AC0C82}" type="datetimeFigureOut">
              <a:rPr lang="en-SE" smtClean="0"/>
              <a:t>2024-03-30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FF69-88F5-6722-416A-E9F2276D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BF304-211F-05F6-16DB-EFA55FED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186E-6892-B843-A43F-15244F97ADA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7249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2F20-FE3D-983C-3D34-EEDECF92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9702F-4B82-A4FE-C281-5B7B8863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74EFA-6AB1-79A2-9DCF-A9F901FB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354-FAEF-8346-AB61-2637C0AC0C82}" type="datetimeFigureOut">
              <a:rPr lang="en-SE" smtClean="0"/>
              <a:t>2024-03-30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5470B-CFB0-C613-3D8A-5B1E15AB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947B6-AB6C-E1EA-26D1-29A8F2FE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186E-6892-B843-A43F-15244F97ADA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2416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9B1B-6936-0CD9-DE28-EF56E4FF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DBD7E-D29B-D4DE-2191-BC7873897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B3CA7-8D73-3609-8AC4-CA9130CB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354-FAEF-8346-AB61-2637C0AC0C82}" type="datetimeFigureOut">
              <a:rPr lang="en-SE" smtClean="0"/>
              <a:t>2024-03-30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AC3B8-04B3-0CE2-DFB8-A42176A1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FE95F-2146-316D-F3C5-56B5A6B7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186E-6892-B843-A43F-15244F97ADA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451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5AB8-7CA3-49C6-86FB-06968F0C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7417-C24C-3188-5FF6-F51FECA7D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C5AA8-1C0C-BFC0-C8E6-8B81DD46D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10031-2FF5-C125-0A1B-EA420E5E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354-FAEF-8346-AB61-2637C0AC0C82}" type="datetimeFigureOut">
              <a:rPr lang="en-SE" smtClean="0"/>
              <a:t>2024-03-30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81578-9429-E7BC-38C4-65B84CB5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E3585-4CD5-E37B-0156-86CCA75A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186E-6892-B843-A43F-15244F97ADA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0278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BC59-2A32-9317-8054-330BDF21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DE4F1-39C1-42AD-954F-3F209100B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4C97E-5EB3-E0C3-5A10-0AEE18009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82F1E-F582-F90D-DAAF-B4D9CD66D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1CFF1-A0F5-0604-D400-266CA5F03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DDD50-F1A4-546F-9A20-0B21D2E5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354-FAEF-8346-AB61-2637C0AC0C82}" type="datetimeFigureOut">
              <a:rPr lang="en-SE" smtClean="0"/>
              <a:t>2024-03-30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1B1AE-48A6-15BC-E6BB-ABBE36EF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B89F7-07E6-A67F-72BE-44804AC0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186E-6892-B843-A43F-15244F97ADA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780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E04C-7B3E-E371-5DB3-48600F61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06E8B-000C-343E-BC2D-198A97DB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354-FAEF-8346-AB61-2637C0AC0C82}" type="datetimeFigureOut">
              <a:rPr lang="en-SE" smtClean="0"/>
              <a:t>2024-03-30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9B98-A1EC-0A63-679B-7F2AAA7F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71310-E256-5EC4-6041-98AA4AEC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186E-6892-B843-A43F-15244F97ADA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2977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2389A-5ED5-D3FB-C6D0-EB96D77D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354-FAEF-8346-AB61-2637C0AC0C82}" type="datetimeFigureOut">
              <a:rPr lang="en-SE" smtClean="0"/>
              <a:t>2024-03-30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55DE3-3A9E-86B7-5F71-CDA5877E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137E0-F8A4-1B49-0EB8-73320AF0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186E-6892-B843-A43F-15244F97ADA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856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E0167-1B6E-B4EF-601E-6F3D756A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6E44-3E21-EE0C-7BFA-584070E4C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E67CA-E846-6C63-90AA-A9BF664A9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32109-98C7-72D5-73A0-A9E27E7A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354-FAEF-8346-AB61-2637C0AC0C82}" type="datetimeFigureOut">
              <a:rPr lang="en-SE" smtClean="0"/>
              <a:t>2024-03-30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1BC56-8F79-230B-B905-F90C20F5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B4893-84B8-867B-FBFA-C48D3426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186E-6892-B843-A43F-15244F97ADA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5864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0A5F-D3DA-C5F8-F6BB-E1ED6609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EBC9B-8ADC-ED35-6714-B58320463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E7072-7DBA-9B42-D07C-335411070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8F111-334F-CFD8-FD66-D4E37C64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4354-FAEF-8346-AB61-2637C0AC0C82}" type="datetimeFigureOut">
              <a:rPr lang="en-SE" smtClean="0"/>
              <a:t>2024-03-30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68F7B-681D-417C-6242-8A0CBAB2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C64F1-199E-419F-774B-09E2D4BE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186E-6892-B843-A43F-15244F97ADA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620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EE1D1-1142-D90F-F221-814155F7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5F154-8D10-9B00-9B00-46926F87B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BF9A9-FA77-107A-0A99-A7FF44A04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04354-FAEF-8346-AB61-2637C0AC0C82}" type="datetimeFigureOut">
              <a:rPr lang="en-SE" smtClean="0"/>
              <a:t>2024-03-30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BAE91-9EC9-2532-4821-19C3D9F23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A4CE7-F9FB-8E93-2500-836DD3D02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B186E-6892-B843-A43F-15244F97ADA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470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mobile-phone-communication-157065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05440EC3-18D3-CECF-A146-596859BF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1301" y="1944301"/>
            <a:ext cx="2969398" cy="2969398"/>
          </a:xfrm>
          <a:prstGeom prst="rect">
            <a:avLst/>
          </a:prstGeom>
        </p:spPr>
      </p:pic>
      <p:pic>
        <p:nvPicPr>
          <p:cNvPr id="34" name="Picture 33" descr="A blue and white cell phone&#10;&#10;Description automatically generated">
            <a:extLst>
              <a:ext uri="{FF2B5EF4-FFF2-40B4-BE49-F238E27FC236}">
                <a16:creationId xmlns:a16="http://schemas.microsoft.com/office/drawing/2014/main" id="{DA9B9933-7FE8-A320-8FAA-2710A1D2E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4696598" y="2339975"/>
            <a:ext cx="3048000" cy="217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0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xit" presetSubtype="2" accel="5000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62D622-4053-0542-5C25-A0FCA4B7DE56}"/>
              </a:ext>
            </a:extLst>
          </p:cNvPr>
          <p:cNvSpPr txBox="1"/>
          <p:nvPr/>
        </p:nvSpPr>
        <p:spPr>
          <a:xfrm>
            <a:off x="1320800" y="1270000"/>
            <a:ext cx="965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Helvetica Neue" panose="02000503000000020004" pitchFamily="2" charset="0"/>
              </a:rPr>
              <a:t>How many of us are have old unused mobile devices getting dust in the drawer?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Now it is time to use them again. 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With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Rufi</a:t>
            </a:r>
            <a:r>
              <a:rPr lang="en-GB" dirty="0">
                <a:effectLst/>
                <a:latin typeface="Helvetica Neue" panose="02000503000000020004" pitchFamily="2" charset="0"/>
              </a:rPr>
              <a:t> app you can take advantage of your old device’s sensors and use it as a security alarm for your house, your motorbike, your car, even as a baby sleep monitoring device!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6858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5990F0-203A-9567-65EE-44BEFD442DF9}"/>
              </a:ext>
            </a:extLst>
          </p:cNvPr>
          <p:cNvSpPr txBox="1"/>
          <p:nvPr/>
        </p:nvSpPr>
        <p:spPr>
          <a:xfrm>
            <a:off x="711200" y="914400"/>
            <a:ext cx="1076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Helvetica Neue" panose="02000503000000020004" pitchFamily="2" charset="0"/>
              </a:rPr>
              <a:t>You just select the mode that you prefer, import your active mobile phone number and let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Rufi</a:t>
            </a:r>
            <a:r>
              <a:rPr lang="en-GB" dirty="0">
                <a:effectLst/>
                <a:latin typeface="Helvetica Neue" panose="02000503000000020004" pitchFamily="2" charset="0"/>
              </a:rPr>
              <a:t> track the environment and inform you when a change happens. The different modes are shock, magneto, microphone and much more. 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9208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DEF36F-C66F-58E3-A7C3-6DED8A472DB5}"/>
              </a:ext>
            </a:extLst>
          </p:cNvPr>
          <p:cNvSpPr txBox="1"/>
          <p:nvPr/>
        </p:nvSpPr>
        <p:spPr>
          <a:xfrm>
            <a:off x="711200" y="711200"/>
            <a:ext cx="10566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Helvetica Neue" panose="02000503000000020004" pitchFamily="2" charset="0"/>
              </a:rPr>
              <a:t>On shock mode, when your device moves -for example if you put it under the seat of your motorbike- you can identify when someone tries to move your motorbike.</a:t>
            </a:r>
          </a:p>
          <a:p>
            <a:br>
              <a:rPr lang="en-GB" dirty="0">
                <a:effectLst/>
                <a:latin typeface="Helvetica Neue" panose="02000503000000020004" pitchFamily="2" charset="0"/>
              </a:rPr>
            </a:br>
            <a:endParaRPr lang="en-GB" dirty="0">
              <a:effectLst/>
              <a:latin typeface="Helvetica Neue" panose="02000503000000020004" pitchFamily="2" charset="0"/>
            </a:endParaRP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On magneto mode, when your device changes direction -for example if you put it behind your house’s entrance door when going for vacation- you can identify when someone tries to break in your house.</a:t>
            </a:r>
          </a:p>
          <a:p>
            <a:br>
              <a:rPr lang="en-GB" dirty="0">
                <a:effectLst/>
                <a:latin typeface="Helvetica Neue" panose="02000503000000020004" pitchFamily="2" charset="0"/>
              </a:rPr>
            </a:br>
            <a:endParaRPr lang="en-GB" dirty="0">
              <a:effectLst/>
              <a:latin typeface="Helvetica Neue" panose="02000503000000020004" pitchFamily="2" charset="0"/>
            </a:endParaRP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On microphone mode, when your device hears a sound, -for example if you place it close to your sleeping baby-, you will get informed when your baby wakes up.</a:t>
            </a:r>
          </a:p>
        </p:txBody>
      </p:sp>
    </p:spTree>
    <p:extLst>
      <p:ext uri="{BB962C8B-B14F-4D97-AF65-F5344CB8AC3E}">
        <p14:creationId xmlns:p14="http://schemas.microsoft.com/office/powerpoint/2010/main" val="86627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7BEE7E-9BBE-0109-1C7C-A6558134A938}"/>
              </a:ext>
            </a:extLst>
          </p:cNvPr>
          <p:cNvSpPr txBox="1"/>
          <p:nvPr/>
        </p:nvSpPr>
        <p:spPr>
          <a:xfrm>
            <a:off x="863600" y="863600"/>
            <a:ext cx="1026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/>
                <a:latin typeface="Helvetica Neue" panose="02000503000000020004" pitchFamily="2" charset="0"/>
              </a:rPr>
              <a:t>Give life to your old devices again, and get informed about changes of the environment!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55457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226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Varvaras Dimitrios (BT: Product Dev. &amp; Eng.: Portfolio Brands Engineering CoE)</dc:creator>
  <cp:lastModifiedBy>Varvaras Dimitrios (BT: Product Dev. &amp; Eng.: Portfolio Brands Engineering CoE)</cp:lastModifiedBy>
  <cp:revision>2</cp:revision>
  <dcterms:created xsi:type="dcterms:W3CDTF">2024-03-30T20:37:47Z</dcterms:created>
  <dcterms:modified xsi:type="dcterms:W3CDTF">2024-03-30T21:57:52Z</dcterms:modified>
</cp:coreProperties>
</file>