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8355D8-D55A-4F26-B220-FDC5E073DB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B50296-8AFD-4393-ACA9-D8525345BF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4235A2-48F0-4D0C-8FCB-EA408791A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E929-E1B6-45A5-A1DA-3705FC1F5431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B7B5B3-D7F8-420B-BBB0-5BA20846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459945-8091-41C0-AC67-C0A2566BD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055B-3CDB-4DCB-977B-0ADE67E912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2103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9C1267-A5A3-4CA2-924A-FA067E3C5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972D1BE-3D33-45F2-95F5-39644C487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44A2D9-2164-4A03-A10F-A3E283439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E929-E1B6-45A5-A1DA-3705FC1F5431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2ADFB0-8A90-47F4-A598-6CAB94EF8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E260F9-B611-4024-94D1-283E9110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055B-3CDB-4DCB-977B-0ADE67E912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1013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E68C0F7-EC97-47C6-BFB5-32AD118694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BB47075-7079-4FE6-B2E1-BFD7EF118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ABBBDD-6179-4759-B0E3-C8C2BB1BF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E929-E1B6-45A5-A1DA-3705FC1F5431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8DD293-05D7-4E89-9D49-86A077947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8418E6-9CCA-4EAF-89E2-6B55B1481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055B-3CDB-4DCB-977B-0ADE67E912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5290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2C84BA-4A03-4B55-9676-B391AF69E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06E415-08C6-4F6B-9A24-144D01750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A1A6D5-8F63-4667-9558-E2E207715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E929-E1B6-45A5-A1DA-3705FC1F5431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3F3EC7-577E-43BE-BE59-C0E218EDF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1E2F6E-6A63-4479-AC0A-A2A9F1B97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055B-3CDB-4DCB-977B-0ADE67E912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2300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CCCBCA-3422-4F93-B986-1387438A3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3964C5B-D5AA-449E-8701-B0B3510DB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EC871E-02C4-46E9-891E-318FCAB6A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E929-E1B6-45A5-A1DA-3705FC1F5431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F58D46-B09D-4915-8F36-6E1081D5D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2CB28B-00EF-46BA-95C3-C6AA0FAF9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055B-3CDB-4DCB-977B-0ADE67E912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754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D4691F-7E4E-4FB8-A4E7-AFD1B4EF1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E584F2-8EF1-46E3-AE8F-31A65FCF6E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375112E-7DB3-4B12-B042-7054A75FB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CD81DA5-1710-4B62-9EB0-A974C4ECE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E929-E1B6-45A5-A1DA-3705FC1F5431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60658F6-1805-4C1F-AA2A-8242513A4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494EBA9-8CBC-4112-9A6F-7EA23146F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055B-3CDB-4DCB-977B-0ADE67E912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3391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AF8545-64A8-4B15-95A5-6ACDAA133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37AFCA6-0C32-4DD1-BF8D-3BE911A08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BA292B7-5C58-494E-A712-98ABA6E3D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63C6881-9C51-4B1A-8429-010CA0EDDF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CDCCDFB-6817-4FC7-9A8E-E83D4092C4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399EE28-BAC3-4F88-85D9-4FB3B0078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E929-E1B6-45A5-A1DA-3705FC1F5431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684D16A-767B-46D5-B70F-201E0F39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29A4A67-A12F-4C4F-97ED-852A0DD5A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055B-3CDB-4DCB-977B-0ADE67E912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0091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4F1F1C-50FB-4B8B-A155-A564244AB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5D123A2-6781-4291-93D0-5E61484CB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E929-E1B6-45A5-A1DA-3705FC1F5431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A3D5A4A-95EF-4CBB-A682-33429537F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A0DE7DA-239A-4C03-B874-5A2B897B6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055B-3CDB-4DCB-977B-0ADE67E912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4042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4C38A38-DED9-4ED7-BD10-9DE90F7B6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E929-E1B6-45A5-A1DA-3705FC1F5431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EE8CA23-4692-4499-8EBF-79195D201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79366B9-3AD2-4E8E-9C4A-723B3D974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055B-3CDB-4DCB-977B-0ADE67E912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3593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D3093A-E4FB-4118-88E0-092973C2D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D02952-48C3-4AF7-B65A-F89BA069C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18C25F3-39EF-4229-AC27-E24D60CD0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D76DF20-FA77-4C7C-B7D8-64305459D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E929-E1B6-45A5-A1DA-3705FC1F5431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3D43A9F-A23F-4C51-BA57-B3ED07E15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F0A52D5-A6ED-4601-BF93-02CDA71F4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055B-3CDB-4DCB-977B-0ADE67E912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9160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F0C546-5F90-4BBD-87C3-08F630797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E38A512-4620-4DE3-97E4-66966F6EC1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C106F85-BC42-4E6F-9043-4999C652F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6E3F6F-828A-4EB9-90E0-0F7786B53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E929-E1B6-45A5-A1DA-3705FC1F5431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7957E6D-71FE-4D71-B25E-176653ABB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B4D4B7F-7152-4600-B11E-72F73980F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055B-3CDB-4DCB-977B-0ADE67E912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044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603621-632C-4DD2-88C8-9E6ACACF1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AE8B485-C63D-4F7E-A2BE-9507C095C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0245EF-B75A-4EEB-92DA-8E3C28F685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1E929-E1B6-45A5-A1DA-3705FC1F5431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F92028-CF2E-444E-AB50-8EE16F4B61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6B3C99-836B-4A22-AAE0-B761895218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0055B-3CDB-4DCB-977B-0ADE67E912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718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183DFB-14D6-497A-88D0-AAD4E6987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9903"/>
            <a:ext cx="9144000" cy="156078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Ping_Pong</a:t>
            </a:r>
            <a:br>
              <a:rPr lang="ru-RU" dirty="0"/>
            </a:b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AEA4AEA-A510-46B8-851A-8A406724D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896" y="1857702"/>
            <a:ext cx="6043448" cy="402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790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C5F0A5-9542-4060-9D18-37FC39181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58C605-CC1E-461F-B5BC-30C38B94BBE5}"/>
              </a:ext>
            </a:extLst>
          </p:cNvPr>
          <p:cNvSpPr txBox="1"/>
          <p:nvPr/>
        </p:nvSpPr>
        <p:spPr>
          <a:xfrm>
            <a:off x="1024759" y="1410321"/>
            <a:ext cx="84976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Игра реализована на языке </a:t>
            </a:r>
            <a:r>
              <a:rPr lang="en-US" sz="3200" b="1" dirty="0"/>
              <a:t>Python</a:t>
            </a:r>
            <a:r>
              <a:rPr lang="ru-RU" sz="3200" b="1" dirty="0"/>
              <a:t> с помощью библиотеки </a:t>
            </a:r>
            <a:r>
              <a:rPr lang="en-US" sz="3200" b="1" dirty="0" err="1"/>
              <a:t>Pygame</a:t>
            </a:r>
            <a:r>
              <a:rPr lang="ru-RU" sz="3200" b="1" dirty="0"/>
              <a:t>…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09D5DE6-D679-4F00-885D-E839EB216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205" y="2487539"/>
            <a:ext cx="7233482" cy="388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174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0D97FA-07F0-46E5-99EC-4774C8C9E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Игроки-Управление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B556AD04-D262-4932-842D-757E8359CC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2847" y="1564564"/>
            <a:ext cx="5444903" cy="40479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8FE141-FA34-4179-BE9F-7D540923BBB8}"/>
              </a:ext>
            </a:extLst>
          </p:cNvPr>
          <p:cNvSpPr txBox="1"/>
          <p:nvPr/>
        </p:nvSpPr>
        <p:spPr>
          <a:xfrm>
            <a:off x="677917" y="1859340"/>
            <a:ext cx="19715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Игрок 1.</a:t>
            </a:r>
          </a:p>
          <a:p>
            <a:r>
              <a:rPr lang="ru-RU" sz="2400" b="1" dirty="0"/>
              <a:t>Управляет клавишами </a:t>
            </a:r>
            <a:endParaRPr lang="en-US" sz="2400" b="1" dirty="0"/>
          </a:p>
          <a:p>
            <a:r>
              <a:rPr lang="en-US" sz="2400" b="1" dirty="0"/>
              <a:t>A, W,D.Z</a:t>
            </a:r>
            <a:endParaRPr lang="ru-RU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B8B7FD-AF1C-4A81-BF68-D1C929876383}"/>
              </a:ext>
            </a:extLst>
          </p:cNvPr>
          <p:cNvSpPr txBox="1"/>
          <p:nvPr/>
        </p:nvSpPr>
        <p:spPr>
          <a:xfrm>
            <a:off x="8919800" y="2018884"/>
            <a:ext cx="243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Игрок 1.</a:t>
            </a:r>
          </a:p>
          <a:p>
            <a:r>
              <a:rPr lang="ru-RU" sz="2400" b="1" dirty="0"/>
              <a:t>Управляет клавишами </a:t>
            </a:r>
            <a:endParaRPr lang="en-US" sz="2400" b="1" dirty="0"/>
          </a:p>
          <a:p>
            <a:r>
              <a:rPr lang="ru-RU" sz="2400" b="1" dirty="0"/>
              <a:t>«Стрелочками»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76558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A02A19-5AF0-4EEA-84E4-F7E3674E7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Продолжение следует…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54F6B9-503D-4EFD-B56A-B871505CF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0788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39</Words>
  <Application>Microsoft Office PowerPoint</Application>
  <PresentationFormat>Широкоэкранный</PresentationFormat>
  <Paragraphs>11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Ping_Pong </vt:lpstr>
      <vt:lpstr>Реализация</vt:lpstr>
      <vt:lpstr>Игроки-Управление</vt:lpstr>
      <vt:lpstr>Продолжение следует…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Ping_Pong </dc:title>
  <dc:creator>Nina Leonidovna</dc:creator>
  <cp:lastModifiedBy>Nina Leonidovna</cp:lastModifiedBy>
  <cp:revision>1</cp:revision>
  <dcterms:created xsi:type="dcterms:W3CDTF">2023-10-12T06:31:08Z</dcterms:created>
  <dcterms:modified xsi:type="dcterms:W3CDTF">2023-10-12T07:16:24Z</dcterms:modified>
</cp:coreProperties>
</file>