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5"/>
    <a:srgbClr val="293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1575" y="177476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ЦИФРОВОЙ ФИНАНСОВЫЙ</a:t>
            </a:r>
            <a:br>
              <a:rPr lang="ru-RU" b="1" dirty="0" smtClean="0"/>
            </a:br>
            <a:r>
              <a:rPr lang="ru-RU" b="1" dirty="0" smtClean="0"/>
              <a:t>ПОМОЩНИК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041" y="448299"/>
            <a:ext cx="5357600" cy="1160213"/>
          </a:xfrm>
        </p:spPr>
        <p:txBody>
          <a:bodyPr/>
          <a:lstStyle/>
          <a:p>
            <a:r>
              <a:rPr lang="ru-RU" dirty="0" smtClean="0"/>
              <a:t>Тема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80559" y="6409701"/>
            <a:ext cx="49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 участники команды «ШКИТ»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0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012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КОМАНДА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1472" y="831272"/>
            <a:ext cx="4517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Губанова Варвара </a:t>
            </a:r>
            <a:r>
              <a:rPr lang="ru-RU" dirty="0" smtClean="0"/>
              <a:t>– </a:t>
            </a:r>
            <a:r>
              <a:rPr lang="en-US" dirty="0" smtClean="0"/>
              <a:t> </a:t>
            </a:r>
            <a:r>
              <a:rPr lang="en-US" dirty="0" smtClean="0"/>
              <a:t>Tech Lid</a:t>
            </a:r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Садриев</a:t>
            </a:r>
            <a:r>
              <a:rPr lang="ru-RU" b="1" dirty="0" smtClean="0"/>
              <a:t> </a:t>
            </a:r>
            <a:r>
              <a:rPr lang="ru-RU" b="1" dirty="0" err="1" smtClean="0"/>
              <a:t>Раил</a:t>
            </a:r>
            <a:r>
              <a:rPr lang="ru-RU" b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Специалист по </a:t>
            </a:r>
            <a:r>
              <a:rPr lang="en-US" dirty="0" smtClean="0"/>
              <a:t>Excel</a:t>
            </a:r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b="1" dirty="0" smtClean="0"/>
              <a:t>Медведев Никита </a:t>
            </a:r>
            <a:r>
              <a:rPr lang="ru-RU" dirty="0" smtClean="0"/>
              <a:t>–</a:t>
            </a:r>
            <a:r>
              <a:rPr lang="en-US" dirty="0" smtClean="0"/>
              <a:t> Product Owner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Николаев Александр </a:t>
            </a:r>
            <a:r>
              <a:rPr lang="ru-RU" dirty="0" smtClean="0"/>
              <a:t>–</a:t>
            </a:r>
            <a:r>
              <a:rPr lang="en-US" dirty="0" smtClean="0"/>
              <a:t> Helper 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dirty="0" smtClean="0"/>
              <a:t>Мусаев Артур </a:t>
            </a:r>
            <a:r>
              <a:rPr lang="ru-RU" dirty="0" smtClean="0"/>
              <a:t>– </a:t>
            </a:r>
            <a:r>
              <a:rPr lang="ru-RU" dirty="0" smtClean="0"/>
              <a:t>Специалист по </a:t>
            </a:r>
            <a:r>
              <a:rPr lang="en-US" dirty="0" smtClean="0"/>
              <a:t>Excel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4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01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ЗАКЛЮЧЕНИЕ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2255" y="856210"/>
            <a:ext cx="8744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Подводя итог</a:t>
            </a:r>
            <a:r>
              <a:rPr lang="en-US" dirty="0" smtClean="0"/>
              <a:t>, </a:t>
            </a:r>
            <a:r>
              <a:rPr lang="ru-RU" dirty="0" smtClean="0"/>
              <a:t>можно сказать, что мы с командой проделали хорошую работу.</a:t>
            </a:r>
          </a:p>
          <a:p>
            <a:r>
              <a:rPr lang="ru-RU" dirty="0" smtClean="0"/>
              <a:t>Каждый открыл для себя что-то новое и интересное. Каждый участник команды работал над своим делом и развивал свои навыки. Спасибо большое мероприятию «</a:t>
            </a:r>
            <a:r>
              <a:rPr lang="ru-RU" dirty="0" err="1" smtClean="0"/>
              <a:t>Хакатон</a:t>
            </a:r>
            <a:r>
              <a:rPr lang="ru-RU" dirty="0" smtClean="0"/>
              <a:t>» за возможность проявить себя. Мы готовы с радостью выслушать ваши вопросы и ответить на них!</a:t>
            </a:r>
          </a:p>
        </p:txBody>
      </p:sp>
    </p:spTree>
    <p:extLst>
      <p:ext uri="{BB962C8B-B14F-4D97-AF65-F5344CB8AC3E}">
        <p14:creationId xmlns:p14="http://schemas.microsoft.com/office/powerpoint/2010/main" val="35966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384787" cy="1077229"/>
          </a:xfrm>
        </p:spPr>
        <p:txBody>
          <a:bodyPr/>
          <a:lstStyle/>
          <a:p>
            <a:pPr algn="ctr"/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43695" y="1077229"/>
            <a:ext cx="5519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∙ Простой интерфейс</a:t>
            </a:r>
          </a:p>
          <a:p>
            <a:endParaRPr lang="ru-RU" dirty="0" smtClean="0"/>
          </a:p>
          <a:p>
            <a:r>
              <a:rPr lang="ru-RU" dirty="0" smtClean="0"/>
              <a:t>∙ Мобильность</a:t>
            </a:r>
          </a:p>
          <a:p>
            <a:endParaRPr lang="ru-RU" dirty="0"/>
          </a:p>
          <a:p>
            <a:r>
              <a:rPr lang="ru-RU" dirty="0" smtClean="0"/>
              <a:t>∙ Единство системы</a:t>
            </a:r>
          </a:p>
          <a:p>
            <a:endParaRPr lang="ru-RU" dirty="0"/>
          </a:p>
          <a:p>
            <a:r>
              <a:rPr lang="ru-RU" dirty="0" smtClean="0"/>
              <a:t>∙ Доступность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406140" y="3344361"/>
            <a:ext cx="6858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 smtClean="0"/>
              <a:t>Сделано с душой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7436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606" y="-7652"/>
            <a:ext cx="11371811" cy="1077229"/>
          </a:xfrm>
        </p:spPr>
        <p:txBody>
          <a:bodyPr/>
          <a:lstStyle/>
          <a:p>
            <a:pPr algn="ctr"/>
            <a:r>
              <a:rPr lang="ru-RU" b="1" dirty="0" smtClean="0"/>
              <a:t>ЦЕЛИ И ЗАДАЧИ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4" y="1787766"/>
            <a:ext cx="3324720" cy="21531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69" y="1795912"/>
            <a:ext cx="3208927" cy="2140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215" y="720720"/>
            <a:ext cx="1038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 smtClean="0"/>
              <a:t>Наша цель</a:t>
            </a:r>
            <a:r>
              <a:rPr lang="ru-RU" dirty="0" smtClean="0"/>
              <a:t> </a:t>
            </a:r>
          </a:p>
          <a:p>
            <a:pPr algn="ctr"/>
            <a:r>
              <a:rPr lang="ru-RU" dirty="0" smtClean="0"/>
              <a:t>Помочь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43943" y="1418434"/>
            <a:ext cx="320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Школьникам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896506" y="1426580"/>
            <a:ext cx="320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Студентам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21970" y="4667276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Правильно распоряжаться финансами и уметь копить деньги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840" y="-1"/>
            <a:ext cx="103825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ПРОБЛЕМЫ</a:t>
            </a:r>
            <a:r>
              <a:rPr lang="ru-RU" b="1" dirty="0" smtClean="0"/>
              <a:t> </a:t>
            </a:r>
            <a:r>
              <a:rPr lang="ru-RU" sz="3400" b="1" dirty="0" smtClean="0"/>
              <a:t>И РЕШЕНИЯ</a:t>
            </a:r>
            <a:endParaRPr lang="ru-RU" sz="3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1" y="908580"/>
            <a:ext cx="3740728" cy="25137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8" y="3882044"/>
            <a:ext cx="3640974" cy="24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9642" y="1104900"/>
            <a:ext cx="4317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Зачастую дети тратят деньги, которые</a:t>
            </a:r>
          </a:p>
          <a:p>
            <a:r>
              <a:rPr lang="ru-RU" dirty="0" smtClean="0"/>
              <a:t>дали им родители или которые они </a:t>
            </a:r>
          </a:p>
          <a:p>
            <a:r>
              <a:rPr lang="ru-RU" dirty="0" smtClean="0"/>
              <a:t>заработали на ненужные вещи.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9725" y="4210050"/>
            <a:ext cx="472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 бот поможет вести учёт потраченных</a:t>
            </a:r>
          </a:p>
          <a:p>
            <a:r>
              <a:rPr lang="ru-RU" dirty="0" smtClean="0"/>
              <a:t>и полученных денег и правильно </a:t>
            </a:r>
          </a:p>
          <a:p>
            <a:r>
              <a:rPr lang="ru-RU" dirty="0" smtClean="0"/>
              <a:t>распоряжаться финансами.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8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ФУНКЦИОНАЛ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27316" y="781397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 БОТ </a:t>
            </a:r>
            <a:r>
              <a:rPr lang="ru-RU" dirty="0"/>
              <a:t>И</a:t>
            </a:r>
            <a:r>
              <a:rPr lang="ru-RU" dirty="0" smtClean="0"/>
              <a:t>МЕЕТ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21580" y="1316573"/>
            <a:ext cx="437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ИЗМЕНИТЬ БЮДЖЕТ</a:t>
            </a:r>
            <a:r>
              <a:rPr lang="en-US" dirty="0" smtClean="0"/>
              <a:t>,</a:t>
            </a:r>
            <a:endParaRPr lang="ru-RU" dirty="0" smtClean="0"/>
          </a:p>
          <a:p>
            <a:r>
              <a:rPr lang="ru-RU" dirty="0" smtClean="0"/>
              <a:t>СИСТЕМУ ДОХОДОВ И РАСХОДОВ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41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13801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ФУНКЦИОНАЛ</a:t>
            </a:r>
            <a:endParaRPr lang="ru-RU" sz="3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28875" y="781050"/>
            <a:ext cx="21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 БОТ УМЕЕТ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33575" y="1571625"/>
            <a:ext cx="35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НАЛИЧНЫЕ И БЕЗНАЛИЧНЫЕ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53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КОНКУРЕНЦИЯ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7450" y="733425"/>
            <a:ext cx="606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Одними из самых популярных конкурентов являются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7" t="18538" r="34791" b="19638"/>
          <a:stretch/>
        </p:blipFill>
        <p:spPr>
          <a:xfrm>
            <a:off x="2457450" y="1292066"/>
            <a:ext cx="990601" cy="10541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3530600" y="1292066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Дзен-Мани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79925" y="1669494"/>
            <a:ext cx="28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Непонятный интерфейс, слишком много лишнего, не имеет связи с разными банками и картами</a:t>
            </a:r>
          </a:p>
          <a:p>
            <a:endParaRPr lang="ru-R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0600" y="1652746"/>
            <a:ext cx="1898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Недостатки</a:t>
            </a:r>
            <a:r>
              <a:rPr lang="en-US" sz="1200" dirty="0" smtClean="0"/>
              <a:t>:</a:t>
            </a:r>
            <a:endParaRPr lang="ru-RU" sz="12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4" t="18805" r="34682" b="19469"/>
          <a:stretch/>
        </p:blipFill>
        <p:spPr>
          <a:xfrm>
            <a:off x="2430066" y="3167885"/>
            <a:ext cx="1045368" cy="11072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30600" y="31678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Money Manager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479925" y="3537217"/>
            <a:ext cx="32176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Нет системы введения Наличных и Безналичных средств</a:t>
            </a:r>
            <a:r>
              <a:rPr lang="en-US" sz="1100" dirty="0" smtClean="0"/>
              <a:t>, </a:t>
            </a:r>
            <a:r>
              <a:rPr lang="ru-RU" sz="1100" dirty="0" smtClean="0"/>
              <a:t>сложный и непонятный интерфейс</a:t>
            </a:r>
            <a:r>
              <a:rPr lang="ru-RU" sz="11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30600" y="3560300"/>
            <a:ext cx="104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Недостатки</a:t>
            </a:r>
            <a:r>
              <a:rPr lang="en-US" sz="1200" dirty="0" smtClean="0"/>
              <a:t>:</a:t>
            </a:r>
            <a:endParaRPr lang="ru-RU" sz="1200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0" t="20805" r="34330" b="20805"/>
          <a:stretch/>
        </p:blipFill>
        <p:spPr>
          <a:xfrm>
            <a:off x="2251295" y="4872205"/>
            <a:ext cx="1279305" cy="12513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91147" y="487220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Money Lover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577169" y="5359389"/>
            <a:ext cx="2538526" cy="61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Сложный интерфейс, не возможно добавить несколько карт или разных счетов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1147" y="5359390"/>
            <a:ext cx="104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Недостатки</a:t>
            </a:r>
            <a:r>
              <a:rPr lang="en-US" sz="1200" dirty="0" smtClean="0"/>
              <a:t>: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448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1388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ПЛАНЫ НА БУДУЩЕЕ</a:t>
            </a:r>
            <a:endParaRPr lang="ru-RU" sz="3400" b="1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886989" y="1629295"/>
            <a:ext cx="8828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576946" y="1335578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200699" y="1346661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462059" y="1346660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902038" y="1335577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063644" y="1335576"/>
            <a:ext cx="0" cy="58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21157" y="999933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Сейчас мы здесь</a:t>
            </a:r>
            <a:endParaRPr lang="ru-R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886989" y="202097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∙расходы</a:t>
            </a:r>
            <a:r>
              <a:rPr lang="en-US" sz="900" dirty="0" smtClean="0"/>
              <a:t>/</a:t>
            </a:r>
            <a:r>
              <a:rPr lang="ru-RU" sz="900" dirty="0" smtClean="0"/>
              <a:t>доходы</a:t>
            </a:r>
          </a:p>
          <a:p>
            <a:r>
              <a:rPr lang="ru-RU" sz="900" dirty="0" smtClean="0"/>
              <a:t>∙наличные</a:t>
            </a:r>
            <a:r>
              <a:rPr lang="en-US" sz="900" dirty="0" smtClean="0"/>
              <a:t>/</a:t>
            </a:r>
            <a:r>
              <a:rPr lang="ru-RU" sz="900" dirty="0" smtClean="0"/>
              <a:t>безналичные</a:t>
            </a:r>
            <a:endParaRPr lang="ru-RU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3604582" y="2006139"/>
            <a:ext cx="14847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∙расходы и доходы</a:t>
            </a:r>
          </a:p>
          <a:p>
            <a:r>
              <a:rPr lang="ru-RU" sz="900" dirty="0" smtClean="0"/>
              <a:t>по месяцам</a:t>
            </a:r>
          </a:p>
          <a:p>
            <a:r>
              <a:rPr lang="ru-RU" sz="900" dirty="0" smtClean="0"/>
              <a:t>∙разделение доходов и</a:t>
            </a:r>
          </a:p>
          <a:p>
            <a:r>
              <a:rPr lang="ru-RU" sz="900" dirty="0" smtClean="0"/>
              <a:t>расходов по категориям</a:t>
            </a:r>
          </a:p>
          <a:p>
            <a:endParaRPr lang="ru-RU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5318290" y="204216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∙создание диаграмм</a:t>
            </a:r>
          </a:p>
          <a:p>
            <a:r>
              <a:rPr lang="ru-RU" sz="900" dirty="0" smtClean="0"/>
              <a:t>расходов и доходов</a:t>
            </a:r>
          </a:p>
          <a:p>
            <a:r>
              <a:rPr lang="ru-RU" sz="900" dirty="0" smtClean="0"/>
              <a:t>∙ литература по </a:t>
            </a:r>
          </a:p>
          <a:p>
            <a:r>
              <a:rPr lang="ru-RU" sz="900" dirty="0" smtClean="0"/>
              <a:t>финансовой грамотности</a:t>
            </a:r>
            <a:endParaRPr lang="ru-RU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8063" y="2028819"/>
            <a:ext cx="1882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∙создание мобильного приложения</a:t>
            </a:r>
          </a:p>
          <a:p>
            <a:r>
              <a:rPr lang="ru-RU" sz="900" dirty="0" smtClean="0"/>
              <a:t>∙ добавление обучающих</a:t>
            </a:r>
          </a:p>
          <a:p>
            <a:r>
              <a:rPr lang="ru-RU" sz="900" dirty="0" smtClean="0"/>
              <a:t>видеороликов по финансовой</a:t>
            </a:r>
          </a:p>
          <a:p>
            <a:r>
              <a:rPr lang="ru-RU" sz="900" dirty="0" smtClean="0"/>
              <a:t>грамотности</a:t>
            </a:r>
            <a:endParaRPr lang="ru-RU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669479" y="2107573"/>
            <a:ext cx="15424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∙внедрение ИИ</a:t>
            </a:r>
          </a:p>
          <a:p>
            <a:r>
              <a:rPr lang="ru-RU" sz="900" dirty="0" smtClean="0"/>
              <a:t>∙попытка сотрудничества</a:t>
            </a:r>
          </a:p>
          <a:p>
            <a:r>
              <a:rPr lang="ru-RU" sz="900" dirty="0" smtClean="0"/>
              <a:t> с банками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97367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88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 smtClean="0"/>
              <a:t>СТЕК</a:t>
            </a:r>
            <a:endParaRPr lang="ru-RU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7192" y="806335"/>
            <a:ext cx="2908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Язык программирования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∙Python</a:t>
            </a:r>
          </a:p>
          <a:p>
            <a:endParaRPr lang="en-US" dirty="0" smtClean="0"/>
          </a:p>
          <a:p>
            <a:r>
              <a:rPr lang="ru-RU" dirty="0" smtClean="0"/>
              <a:t>Библиотеки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∙</a:t>
            </a:r>
            <a:r>
              <a:rPr lang="en-US" dirty="0" smtClean="0"/>
              <a:t> </a:t>
            </a:r>
            <a:r>
              <a:rPr lang="en-US" dirty="0" err="1" smtClean="0"/>
              <a:t>Openpyxl</a:t>
            </a:r>
            <a:endParaRPr lang="en-US" dirty="0" smtClean="0"/>
          </a:p>
          <a:p>
            <a:r>
              <a:rPr lang="ru-RU" dirty="0" smtClean="0"/>
              <a:t>∙</a:t>
            </a:r>
            <a:r>
              <a:rPr lang="en-US" dirty="0" smtClean="0"/>
              <a:t> </a:t>
            </a:r>
            <a:r>
              <a:rPr lang="en-US" dirty="0" err="1" smtClean="0"/>
              <a:t>Telebot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176</TotalTime>
  <Words>309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ЦИФРОВОЙ ФИНАНСОВЫЙ ПОМОЩНИК</vt:lpstr>
      <vt:lpstr>АКТУАЛЬНОСТЬ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ФИНАНСОВЫЙ ПОМОЩНИК</dc:title>
  <dc:creator>User</dc:creator>
  <cp:lastModifiedBy>User</cp:lastModifiedBy>
  <cp:revision>16</cp:revision>
  <dcterms:created xsi:type="dcterms:W3CDTF">2023-06-22T10:45:08Z</dcterms:created>
  <dcterms:modified xsi:type="dcterms:W3CDTF">2023-06-22T13:50:39Z</dcterms:modified>
</cp:coreProperties>
</file>