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63" d="100"/>
          <a:sy n="63" d="100"/>
        </p:scale>
        <p:origin x="16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omonosov-msu.ru/eng/event/7000/" TargetMode="External"/><Relationship Id="rId3" Type="http://schemas.openxmlformats.org/officeDocument/2006/relationships/hyperlink" Target="https://doi.org/10.3389/fphys.2022.895863" TargetMode="External"/><Relationship Id="rId7" Type="http://schemas.openxmlformats.org/officeDocument/2006/relationships/hyperlink" Target="https://arterynew.wpenginepowered.com/wp-content/uploads/2020/10/Artery-20-ProgrammeBook-of-Abstracts-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.msu.ru/" TargetMode="External"/><Relationship Id="rId5" Type="http://schemas.openxmlformats.org/officeDocument/2006/relationships/hyperlink" Target="https://www.elibrary.ru/item.asp?id=42721639" TargetMode="External"/><Relationship Id="rId4" Type="http://schemas.openxmlformats.org/officeDocument/2006/relationships/hyperlink" Target="https://doi.org/10.2991/artres.k.201209.048" TargetMode="External"/><Relationship Id="rId9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genuine passion for advancing healthcare through science. My experience spans both fundamental research and clinical trial development. With a solid biomedical background and a keen interest in sharing knowledge, I am motivated to grow within the clinical, MedTech, pharmaceutical, or academic field.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0BD03FB0-4A1D-D7D5-01BB-AEADB4ABCA4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4408BC-52D9-B736-2E21-AB96CC483594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4EAD510D-7604-ED13-C00F-19462015C8E7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19DC5544-C937-D63A-C139-0592DB322E3F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C70E40F6-7E27-96D0-C155-C639B38A4725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A00B0F51-0A34-9064-3FFD-20D7F2741BB6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986B80BC-1363-6868-3B4A-7C031387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856DECBE-243E-91AE-CFC9-186849437858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DD5ABE79-F838-1767-EB3E-96602663FC8F}"/>
              </a:ext>
            </a:extLst>
          </p:cNvPr>
          <p:cNvSpPr txBox="1"/>
          <p:nvPr/>
        </p:nvSpPr>
        <p:spPr>
          <a:xfrm>
            <a:off x="2826587" y="2258456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89B9A208-5ED5-9EE1-1416-26D7B176CF40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67FA4B-D662-F401-D920-69DEAF5FFA33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C25344E1-4673-5338-E5C5-61845CCC8CD4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8CFB3880-AE5B-DB1C-E26D-AD0E45D8B888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061C1230-48DE-7C5C-D8E3-F3646A0A81A7}"/>
              </a:ext>
            </a:extLst>
          </p:cNvPr>
          <p:cNvSpPr txBox="1"/>
          <p:nvPr/>
        </p:nvSpPr>
        <p:spPr>
          <a:xfrm flipH="1">
            <a:off x="1436024" y="249979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01;p1">
            <a:extLst>
              <a:ext uri="{FF2B5EF4-FFF2-40B4-BE49-F238E27FC236}">
                <a16:creationId xmlns:a16="http://schemas.microsoft.com/office/drawing/2014/main" id="{22FE2F75-6768-6DD9-E75D-88A0068EBA08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02;p1">
            <a:extLst>
              <a:ext uri="{FF2B5EF4-FFF2-40B4-BE49-F238E27FC236}">
                <a16:creationId xmlns:a16="http://schemas.microsoft.com/office/drawing/2014/main" id="{880F7227-E130-437C-F5AA-CCCF03FB2681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222617" y="8546618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3"/>
              </a:rPr>
              <a:t>https://doi.org/10.3389/fphys</a:t>
            </a:r>
            <a:r>
              <a:rPr lang="nl-NL" sz="1000" b="0" i="0" u="sng" strike="noStrike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3"/>
              </a:rPr>
              <a:t>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4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5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727028DD-390A-00DF-22B0-8B8B414A632C}"/>
              </a:ext>
            </a:extLst>
          </p:cNvPr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36456E7B-2D5A-34AF-ABED-BEF8379F9DD1}"/>
              </a:ext>
            </a:extLst>
          </p:cNvPr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5FAF56-AF87-7B68-0AAF-CFF5159522AD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9786180C-F9AC-FDE5-85DC-C590148BF79C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2">
            <a:extLst>
              <a:ext uri="{FF2B5EF4-FFF2-40B4-BE49-F238E27FC236}">
                <a16:creationId xmlns:a16="http://schemas.microsoft.com/office/drawing/2014/main" id="{61154D57-D1B8-48FE-E8D5-FB936F7C569B}"/>
              </a:ext>
            </a:extLst>
          </p:cNvPr>
          <p:cNvSpPr txBox="1"/>
          <p:nvPr/>
        </p:nvSpPr>
        <p:spPr>
          <a:xfrm>
            <a:off x="2515187" y="384740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2">
            <a:extLst>
              <a:ext uri="{FF2B5EF4-FFF2-40B4-BE49-F238E27FC236}">
                <a16:creationId xmlns:a16="http://schemas.microsoft.com/office/drawing/2014/main" id="{E5E36C48-0D25-CF02-F216-BC8F01570938}"/>
              </a:ext>
            </a:extLst>
          </p:cNvPr>
          <p:cNvSpPr txBox="1"/>
          <p:nvPr/>
        </p:nvSpPr>
        <p:spPr>
          <a:xfrm>
            <a:off x="159208" y="407075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16;p2">
            <a:extLst>
              <a:ext uri="{FF2B5EF4-FFF2-40B4-BE49-F238E27FC236}">
                <a16:creationId xmlns:a16="http://schemas.microsoft.com/office/drawing/2014/main" id="{60206195-BE73-BFBA-BBA6-13FCEB194371}"/>
              </a:ext>
            </a:extLst>
          </p:cNvPr>
          <p:cNvSpPr txBox="1"/>
          <p:nvPr/>
        </p:nvSpPr>
        <p:spPr>
          <a:xfrm>
            <a:off x="3033394" y="439887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17;p2">
            <a:extLst>
              <a:ext uri="{FF2B5EF4-FFF2-40B4-BE49-F238E27FC236}">
                <a16:creationId xmlns:a16="http://schemas.microsoft.com/office/drawing/2014/main" id="{BB1912A6-D9B3-35BF-633D-C29F2749145F}"/>
              </a:ext>
            </a:extLst>
          </p:cNvPr>
          <p:cNvSpPr txBox="1"/>
          <p:nvPr/>
        </p:nvSpPr>
        <p:spPr>
          <a:xfrm>
            <a:off x="299826" y="461999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13;p2">
            <a:extLst>
              <a:ext uri="{FF2B5EF4-FFF2-40B4-BE49-F238E27FC236}">
                <a16:creationId xmlns:a16="http://schemas.microsoft.com/office/drawing/2014/main" id="{F734681E-C81E-AFA1-C896-3958C4E8B1E0}"/>
              </a:ext>
            </a:extLst>
          </p:cNvPr>
          <p:cNvSpPr txBox="1"/>
          <p:nvPr/>
        </p:nvSpPr>
        <p:spPr>
          <a:xfrm>
            <a:off x="2229737" y="577907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9;p2">
            <a:extLst>
              <a:ext uri="{FF2B5EF4-FFF2-40B4-BE49-F238E27FC236}">
                <a16:creationId xmlns:a16="http://schemas.microsoft.com/office/drawing/2014/main" id="{C26EC337-B7EB-A0CC-1FA7-EFB11E616A20}"/>
              </a:ext>
            </a:extLst>
          </p:cNvPr>
          <p:cNvSpPr txBox="1"/>
          <p:nvPr/>
        </p:nvSpPr>
        <p:spPr>
          <a:xfrm>
            <a:off x="1328680" y="601752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51CBC645-422D-0FCC-8471-52613F265E32}"/>
              </a:ext>
            </a:extLst>
          </p:cNvPr>
          <p:cNvSpPr txBox="1"/>
          <p:nvPr/>
        </p:nvSpPr>
        <p:spPr>
          <a:xfrm>
            <a:off x="184025" y="601752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3;p2">
            <a:extLst>
              <a:ext uri="{FF2B5EF4-FFF2-40B4-BE49-F238E27FC236}">
                <a16:creationId xmlns:a16="http://schemas.microsoft.com/office/drawing/2014/main" id="{4983AC4F-0391-666B-58A4-DE7FEEE7A7D3}"/>
              </a:ext>
            </a:extLst>
          </p:cNvPr>
          <p:cNvSpPr txBox="1"/>
          <p:nvPr/>
        </p:nvSpPr>
        <p:spPr>
          <a:xfrm>
            <a:off x="2222494" y="502593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0;p2">
            <a:extLst>
              <a:ext uri="{FF2B5EF4-FFF2-40B4-BE49-F238E27FC236}">
                <a16:creationId xmlns:a16="http://schemas.microsoft.com/office/drawing/2014/main" id="{CEA16BD9-D00E-DC56-1D1B-25124C0609D4}"/>
              </a:ext>
            </a:extLst>
          </p:cNvPr>
          <p:cNvSpPr txBox="1"/>
          <p:nvPr/>
        </p:nvSpPr>
        <p:spPr>
          <a:xfrm>
            <a:off x="1328680" y="523645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20" name="Google Shape;127;p2">
            <a:extLst>
              <a:ext uri="{FF2B5EF4-FFF2-40B4-BE49-F238E27FC236}">
                <a16:creationId xmlns:a16="http://schemas.microsoft.com/office/drawing/2014/main" id="{8BC9BE84-DBE1-01F1-7576-790EA8F4DA22}"/>
              </a:ext>
            </a:extLst>
          </p:cNvPr>
          <p:cNvSpPr txBox="1"/>
          <p:nvPr/>
        </p:nvSpPr>
        <p:spPr>
          <a:xfrm>
            <a:off x="316500" y="523645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18;p2">
            <a:extLst>
              <a:ext uri="{FF2B5EF4-FFF2-40B4-BE49-F238E27FC236}">
                <a16:creationId xmlns:a16="http://schemas.microsoft.com/office/drawing/2014/main" id="{BE792C9F-BA8D-CAFA-3A97-B5CBA67E832D}"/>
              </a:ext>
            </a:extLst>
          </p:cNvPr>
          <p:cNvSpPr txBox="1"/>
          <p:nvPr/>
        </p:nvSpPr>
        <p:spPr>
          <a:xfrm>
            <a:off x="2535693" y="67034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0;p2">
            <a:extLst>
              <a:ext uri="{FF2B5EF4-FFF2-40B4-BE49-F238E27FC236}">
                <a16:creationId xmlns:a16="http://schemas.microsoft.com/office/drawing/2014/main" id="{B08A8290-461F-D6F1-AE44-3917F2BB57DA}"/>
              </a:ext>
            </a:extLst>
          </p:cNvPr>
          <p:cNvSpPr txBox="1"/>
          <p:nvPr/>
        </p:nvSpPr>
        <p:spPr>
          <a:xfrm>
            <a:off x="1328680" y="69454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4;p2">
            <a:extLst>
              <a:ext uri="{FF2B5EF4-FFF2-40B4-BE49-F238E27FC236}">
                <a16:creationId xmlns:a16="http://schemas.microsoft.com/office/drawing/2014/main" id="{B082B946-08DD-495B-E5E1-E419A0EF19A9}"/>
              </a:ext>
            </a:extLst>
          </p:cNvPr>
          <p:cNvSpPr txBox="1"/>
          <p:nvPr/>
        </p:nvSpPr>
        <p:spPr>
          <a:xfrm>
            <a:off x="3215087" y="77741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125;p2">
            <a:extLst>
              <a:ext uri="{FF2B5EF4-FFF2-40B4-BE49-F238E27FC236}">
                <a16:creationId xmlns:a16="http://schemas.microsoft.com/office/drawing/2014/main" id="{A4C2C5DA-8E3F-EA54-2E8F-C944EC5E264E}"/>
              </a:ext>
            </a:extLst>
          </p:cNvPr>
          <p:cNvSpPr txBox="1"/>
          <p:nvPr/>
        </p:nvSpPr>
        <p:spPr>
          <a:xfrm>
            <a:off x="469472" y="801401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25" name="Google Shape;127;p2">
            <a:extLst>
              <a:ext uri="{FF2B5EF4-FFF2-40B4-BE49-F238E27FC236}">
                <a16:creationId xmlns:a16="http://schemas.microsoft.com/office/drawing/2014/main" id="{D4C3F982-26B9-356A-EB44-EF4856D63FC9}"/>
              </a:ext>
            </a:extLst>
          </p:cNvPr>
          <p:cNvSpPr txBox="1"/>
          <p:nvPr/>
        </p:nvSpPr>
        <p:spPr>
          <a:xfrm>
            <a:off x="126425" y="69454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121;p2">
            <a:extLst>
              <a:ext uri="{FF2B5EF4-FFF2-40B4-BE49-F238E27FC236}">
                <a16:creationId xmlns:a16="http://schemas.microsoft.com/office/drawing/2014/main" id="{2A90C548-C6D8-CAD5-D9A6-9B8D878D9FCF}"/>
              </a:ext>
            </a:extLst>
          </p:cNvPr>
          <p:cNvSpPr txBox="1"/>
          <p:nvPr/>
        </p:nvSpPr>
        <p:spPr>
          <a:xfrm>
            <a:off x="2145711" y="833610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1085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10</cp:revision>
  <dcterms:created xsi:type="dcterms:W3CDTF">2020-08-14T18:05:47Z</dcterms:created>
  <dcterms:modified xsi:type="dcterms:W3CDTF">2025-08-06T09:18:26Z</dcterms:modified>
</cp:coreProperties>
</file>