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6" r:id="rId2"/>
    <p:sldId id="257" r:id="rId3"/>
    <p:sldId id="264" r:id="rId4"/>
    <p:sldId id="258" r:id="rId5"/>
  </p:sldIdLst>
  <p:sldSz cx="7559675" cy="106918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jeLRqlypDdHeyNK1HuUcu/GrX6S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60"/>
  </p:normalViewPr>
  <p:slideViewPr>
    <p:cSldViewPr snapToGrid="0">
      <p:cViewPr>
        <p:scale>
          <a:sx n="49" d="100"/>
          <a:sy n="49" d="100"/>
        </p:scale>
        <p:origin x="2020" y="-20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24" Type="http://schemas.openxmlformats.org/officeDocument/2006/relationships/presProps" Target="presProps.xml"/><Relationship Id="rId5" Type="http://schemas.openxmlformats.org/officeDocument/2006/relationships/slide" Target="slides/slide4.xml"/><Relationship Id="rId23" Type="http://customschemas.google.com/relationships/presentationmetadata" Target="metadata"/><Relationship Id="rId4" Type="http://schemas.openxmlformats.org/officeDocument/2006/relationships/slide" Target="slides/slide3.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337954" y="1143000"/>
            <a:ext cx="21819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338388" y="1143000"/>
            <a:ext cx="2181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a:spLocks noGrp="1" noRot="1" noChangeAspect="1"/>
          </p:cNvSpPr>
          <p:nvPr>
            <p:ph type="sldImg" idx="2"/>
          </p:nvPr>
        </p:nvSpPr>
        <p:spPr>
          <a:xfrm>
            <a:off x="2338388" y="1143000"/>
            <a:ext cx="2181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1" name="Google Shape;111;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3C5DB403-DD88-0161-C124-1F8103CEA336}"/>
            </a:ext>
          </a:extLst>
        </p:cNvPr>
        <p:cNvGrpSpPr/>
        <p:nvPr/>
      </p:nvGrpSpPr>
      <p:grpSpPr>
        <a:xfrm>
          <a:off x="0" y="0"/>
          <a:ext cx="0" cy="0"/>
          <a:chOff x="0" y="0"/>
          <a:chExt cx="0" cy="0"/>
        </a:xfrm>
      </p:grpSpPr>
      <p:sp>
        <p:nvSpPr>
          <p:cNvPr id="109" name="Google Shape;109;p2:notes">
            <a:extLst>
              <a:ext uri="{FF2B5EF4-FFF2-40B4-BE49-F238E27FC236}">
                <a16:creationId xmlns:a16="http://schemas.microsoft.com/office/drawing/2014/main" id="{32F07FF9-247D-B31E-872C-CECA2BACE620}"/>
              </a:ext>
            </a:extLst>
          </p:cNvPr>
          <p:cNvSpPr>
            <a:spLocks noGrp="1" noRot="1" noChangeAspect="1"/>
          </p:cNvSpPr>
          <p:nvPr>
            <p:ph type="sldImg" idx="2"/>
          </p:nvPr>
        </p:nvSpPr>
        <p:spPr>
          <a:xfrm>
            <a:off x="2338388" y="1143000"/>
            <a:ext cx="2181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2:notes">
            <a:extLst>
              <a:ext uri="{FF2B5EF4-FFF2-40B4-BE49-F238E27FC236}">
                <a16:creationId xmlns:a16="http://schemas.microsoft.com/office/drawing/2014/main" id="{DE869BF9-2F80-BB46-16AB-39A01D8016F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2:notes">
            <a:extLst>
              <a:ext uri="{FF2B5EF4-FFF2-40B4-BE49-F238E27FC236}">
                <a16:creationId xmlns:a16="http://schemas.microsoft.com/office/drawing/2014/main" id="{DFA6907C-CDC2-DF15-7373-141D115B2311}"/>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a:t>
            </a:fld>
            <a:endParaRPr/>
          </a:p>
        </p:txBody>
      </p:sp>
    </p:spTree>
    <p:extLst>
      <p:ext uri="{BB962C8B-B14F-4D97-AF65-F5344CB8AC3E}">
        <p14:creationId xmlns:p14="http://schemas.microsoft.com/office/powerpoint/2010/main" val="6638431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50DE83EA-1B8A-AAAD-3050-6C632C01969A}"/>
            </a:ext>
          </a:extLst>
        </p:cNvPr>
        <p:cNvGrpSpPr/>
        <p:nvPr/>
      </p:nvGrpSpPr>
      <p:grpSpPr>
        <a:xfrm>
          <a:off x="0" y="0"/>
          <a:ext cx="0" cy="0"/>
          <a:chOff x="0" y="0"/>
          <a:chExt cx="0" cy="0"/>
        </a:xfrm>
      </p:grpSpPr>
      <p:sp>
        <p:nvSpPr>
          <p:cNvPr id="109" name="Google Shape;109;p2:notes">
            <a:extLst>
              <a:ext uri="{FF2B5EF4-FFF2-40B4-BE49-F238E27FC236}">
                <a16:creationId xmlns:a16="http://schemas.microsoft.com/office/drawing/2014/main" id="{54624624-E686-AD48-1ECD-0A149C910871}"/>
              </a:ext>
            </a:extLst>
          </p:cNvPr>
          <p:cNvSpPr>
            <a:spLocks noGrp="1" noRot="1" noChangeAspect="1"/>
          </p:cNvSpPr>
          <p:nvPr>
            <p:ph type="sldImg" idx="2"/>
          </p:nvPr>
        </p:nvSpPr>
        <p:spPr>
          <a:xfrm>
            <a:off x="2338388" y="1143000"/>
            <a:ext cx="218122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2:notes">
            <a:extLst>
              <a:ext uri="{FF2B5EF4-FFF2-40B4-BE49-F238E27FC236}">
                <a16:creationId xmlns:a16="http://schemas.microsoft.com/office/drawing/2014/main" id="{E68D6558-EE1A-CDB2-E806-DFD5C4EF92C0}"/>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1" name="Google Shape;111;p2:notes">
            <a:extLst>
              <a:ext uri="{FF2B5EF4-FFF2-40B4-BE49-F238E27FC236}">
                <a16:creationId xmlns:a16="http://schemas.microsoft.com/office/drawing/2014/main" id="{2878328D-E26F-C704-D02E-5B3FE00946A2}"/>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extLst>
      <p:ext uri="{BB962C8B-B14F-4D97-AF65-F5344CB8AC3E}">
        <p14:creationId xmlns:p14="http://schemas.microsoft.com/office/powerpoint/2010/main" val="239151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слайд"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945000" y="1749826"/>
            <a:ext cx="5670000" cy="3722400"/>
          </a:xfrm>
          <a:prstGeom prst="rect">
            <a:avLst/>
          </a:prstGeom>
          <a:noFill/>
          <a:ln>
            <a:noFill/>
          </a:ln>
        </p:spPr>
        <p:txBody>
          <a:bodyPr spcFirstLastPara="1" wrap="square" lIns="57850" tIns="28900" rIns="57850" bIns="28900" anchor="b" anchorCtr="0">
            <a:normAutofit/>
          </a:bodyPr>
          <a:lstStyle>
            <a:lvl1pPr lvl="0" algn="ctr">
              <a:lnSpc>
                <a:spcPct val="90000"/>
              </a:lnSpc>
              <a:spcBef>
                <a:spcPts val="0"/>
              </a:spcBef>
              <a:spcAft>
                <a:spcPts val="0"/>
              </a:spcAft>
              <a:buClr>
                <a:schemeClr val="dk1"/>
              </a:buClr>
              <a:buSzPts val="21400"/>
              <a:buFont typeface="Calibri"/>
              <a:buNone/>
              <a:defRPr sz="21400"/>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17" name="Google Shape;17;p4"/>
          <p:cNvSpPr txBox="1">
            <a:spLocks noGrp="1"/>
          </p:cNvSpPr>
          <p:nvPr>
            <p:ph type="subTitle" idx="1"/>
          </p:nvPr>
        </p:nvSpPr>
        <p:spPr>
          <a:xfrm>
            <a:off x="945000" y="5615777"/>
            <a:ext cx="5670000" cy="2581500"/>
          </a:xfrm>
          <a:prstGeom prst="rect">
            <a:avLst/>
          </a:prstGeom>
          <a:noFill/>
          <a:ln>
            <a:noFill/>
          </a:ln>
        </p:spPr>
        <p:txBody>
          <a:bodyPr spcFirstLastPara="1" wrap="square" lIns="57850" tIns="28900" rIns="57850" bIns="28900" anchor="t" anchorCtr="0">
            <a:normAutofit/>
          </a:bodyPr>
          <a:lstStyle>
            <a:lvl1pPr lvl="0" algn="ctr">
              <a:lnSpc>
                <a:spcPct val="90000"/>
              </a:lnSpc>
              <a:spcBef>
                <a:spcPts val="3500"/>
              </a:spcBef>
              <a:spcAft>
                <a:spcPts val="0"/>
              </a:spcAft>
              <a:buClr>
                <a:schemeClr val="dk1"/>
              </a:buClr>
              <a:buSzPts val="8600"/>
              <a:buNone/>
              <a:defRPr sz="8600"/>
            </a:lvl1pPr>
            <a:lvl2pPr lvl="1" algn="ctr">
              <a:lnSpc>
                <a:spcPct val="90000"/>
              </a:lnSpc>
              <a:spcBef>
                <a:spcPts val="1800"/>
              </a:spcBef>
              <a:spcAft>
                <a:spcPts val="0"/>
              </a:spcAft>
              <a:buClr>
                <a:schemeClr val="dk1"/>
              </a:buClr>
              <a:buSzPts val="7200"/>
              <a:buNone/>
              <a:defRPr sz="7200"/>
            </a:lvl2pPr>
            <a:lvl3pPr lvl="2" algn="ctr">
              <a:lnSpc>
                <a:spcPct val="90000"/>
              </a:lnSpc>
              <a:spcBef>
                <a:spcPts val="1800"/>
              </a:spcBef>
              <a:spcAft>
                <a:spcPts val="0"/>
              </a:spcAft>
              <a:buClr>
                <a:schemeClr val="dk1"/>
              </a:buClr>
              <a:buSzPts val="6400"/>
              <a:buNone/>
              <a:defRPr sz="6400"/>
            </a:lvl3pPr>
            <a:lvl4pPr lvl="3" algn="ctr">
              <a:lnSpc>
                <a:spcPct val="90000"/>
              </a:lnSpc>
              <a:spcBef>
                <a:spcPts val="1800"/>
              </a:spcBef>
              <a:spcAft>
                <a:spcPts val="0"/>
              </a:spcAft>
              <a:buClr>
                <a:schemeClr val="dk1"/>
              </a:buClr>
              <a:buSzPts val="5600"/>
              <a:buNone/>
              <a:defRPr sz="5600"/>
            </a:lvl4pPr>
            <a:lvl5pPr lvl="4" algn="ctr">
              <a:lnSpc>
                <a:spcPct val="90000"/>
              </a:lnSpc>
              <a:spcBef>
                <a:spcPts val="1800"/>
              </a:spcBef>
              <a:spcAft>
                <a:spcPts val="0"/>
              </a:spcAft>
              <a:buClr>
                <a:schemeClr val="dk1"/>
              </a:buClr>
              <a:buSzPts val="5600"/>
              <a:buNone/>
              <a:defRPr sz="5600"/>
            </a:lvl5pPr>
            <a:lvl6pPr lvl="5" algn="ctr">
              <a:lnSpc>
                <a:spcPct val="90000"/>
              </a:lnSpc>
              <a:spcBef>
                <a:spcPts val="1800"/>
              </a:spcBef>
              <a:spcAft>
                <a:spcPts val="0"/>
              </a:spcAft>
              <a:buClr>
                <a:schemeClr val="dk1"/>
              </a:buClr>
              <a:buSzPts val="5600"/>
              <a:buNone/>
              <a:defRPr sz="5600"/>
            </a:lvl6pPr>
            <a:lvl7pPr lvl="6" algn="ctr">
              <a:lnSpc>
                <a:spcPct val="90000"/>
              </a:lnSpc>
              <a:spcBef>
                <a:spcPts val="1800"/>
              </a:spcBef>
              <a:spcAft>
                <a:spcPts val="0"/>
              </a:spcAft>
              <a:buClr>
                <a:schemeClr val="dk1"/>
              </a:buClr>
              <a:buSzPts val="5600"/>
              <a:buNone/>
              <a:defRPr sz="5600"/>
            </a:lvl7pPr>
            <a:lvl8pPr lvl="7" algn="ctr">
              <a:lnSpc>
                <a:spcPct val="90000"/>
              </a:lnSpc>
              <a:spcBef>
                <a:spcPts val="1800"/>
              </a:spcBef>
              <a:spcAft>
                <a:spcPts val="0"/>
              </a:spcAft>
              <a:buClr>
                <a:schemeClr val="dk1"/>
              </a:buClr>
              <a:buSzPts val="5600"/>
              <a:buNone/>
              <a:defRPr sz="5600"/>
            </a:lvl8pPr>
            <a:lvl9pPr lvl="8" algn="ctr">
              <a:lnSpc>
                <a:spcPct val="90000"/>
              </a:lnSpc>
              <a:spcBef>
                <a:spcPts val="1800"/>
              </a:spcBef>
              <a:spcAft>
                <a:spcPts val="0"/>
              </a:spcAft>
              <a:buClr>
                <a:schemeClr val="dk1"/>
              </a:buClr>
              <a:buSzPts val="5600"/>
              <a:buNone/>
              <a:defRPr sz="5600"/>
            </a:lvl9pPr>
          </a:lstStyle>
          <a:p>
            <a:endParaRPr/>
          </a:p>
        </p:txBody>
      </p:sp>
      <p:sp>
        <p:nvSpPr>
          <p:cNvPr id="18" name="Google Shape;18;p4"/>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19" name="Google Shape;19;p4"/>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20" name="Google Shape;20;p4"/>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Заголовок и вертикальный текст" type="vertTx">
  <p:cSld name="VERTICAL_TEX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519751" y="569251"/>
            <a:ext cx="6520500" cy="2066700"/>
          </a:xfrm>
          <a:prstGeom prst="rect">
            <a:avLst/>
          </a:prstGeom>
          <a:noFill/>
          <a:ln>
            <a:noFill/>
          </a:ln>
        </p:spPr>
        <p:txBody>
          <a:bodyPr spcFirstLastPara="1" wrap="square" lIns="57850" tIns="28900" rIns="57850" bIns="28900" anchor="ctr" anchorCtr="0">
            <a:normAutofit/>
          </a:bodyPr>
          <a:lstStyle>
            <a:lvl1pPr lvl="0" algn="l">
              <a:lnSpc>
                <a:spcPct val="90000"/>
              </a:lnSpc>
              <a:spcBef>
                <a:spcPts val="0"/>
              </a:spcBef>
              <a:spcAft>
                <a:spcPts val="0"/>
              </a:spcAft>
              <a:buClr>
                <a:schemeClr val="dk1"/>
              </a:buClr>
              <a:buSzPts val="11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74" name="Google Shape;74;p13"/>
          <p:cNvSpPr txBox="1">
            <a:spLocks noGrp="1"/>
          </p:cNvSpPr>
          <p:nvPr>
            <p:ph type="body" idx="1"/>
          </p:nvPr>
        </p:nvSpPr>
        <p:spPr>
          <a:xfrm rot="5400000">
            <a:off x="388052" y="2977950"/>
            <a:ext cx="6783900" cy="6520500"/>
          </a:xfrm>
          <a:prstGeom prst="rect">
            <a:avLst/>
          </a:prstGeom>
          <a:noFill/>
          <a:ln>
            <a:noFill/>
          </a:ln>
        </p:spPr>
        <p:txBody>
          <a:bodyPr spcFirstLastPara="1" wrap="square" lIns="57850" tIns="28900" rIns="57850" bIns="28900" anchor="t" anchorCtr="0">
            <a:normAutofit/>
          </a:bodyPr>
          <a:lstStyle>
            <a:lvl1pPr marL="457200" lvl="0" indent="-298450" algn="l">
              <a:lnSpc>
                <a:spcPct val="90000"/>
              </a:lnSpc>
              <a:spcBef>
                <a:spcPts val="3500"/>
              </a:spcBef>
              <a:spcAft>
                <a:spcPts val="0"/>
              </a:spcAft>
              <a:buClr>
                <a:schemeClr val="dk1"/>
              </a:buClr>
              <a:buSzPts val="1100"/>
              <a:buChar char="•"/>
              <a:defRPr/>
            </a:lvl1pPr>
            <a:lvl2pPr marL="914400" lvl="1" indent="-298450" algn="l">
              <a:lnSpc>
                <a:spcPct val="90000"/>
              </a:lnSpc>
              <a:spcBef>
                <a:spcPts val="1800"/>
              </a:spcBef>
              <a:spcAft>
                <a:spcPts val="0"/>
              </a:spcAft>
              <a:buClr>
                <a:schemeClr val="dk1"/>
              </a:buClr>
              <a:buSzPts val="1100"/>
              <a:buChar char="•"/>
              <a:defRPr/>
            </a:lvl2pPr>
            <a:lvl3pPr marL="1371600" lvl="2" indent="-298450" algn="l">
              <a:lnSpc>
                <a:spcPct val="90000"/>
              </a:lnSpc>
              <a:spcBef>
                <a:spcPts val="1800"/>
              </a:spcBef>
              <a:spcAft>
                <a:spcPts val="0"/>
              </a:spcAft>
              <a:buClr>
                <a:schemeClr val="dk1"/>
              </a:buClr>
              <a:buSzPts val="1100"/>
              <a:buChar char="•"/>
              <a:defRPr/>
            </a:lvl3pPr>
            <a:lvl4pPr marL="1828800" lvl="3" indent="-298450" algn="l">
              <a:lnSpc>
                <a:spcPct val="90000"/>
              </a:lnSpc>
              <a:spcBef>
                <a:spcPts val="1800"/>
              </a:spcBef>
              <a:spcAft>
                <a:spcPts val="0"/>
              </a:spcAft>
              <a:buClr>
                <a:schemeClr val="dk1"/>
              </a:buClr>
              <a:buSzPts val="1100"/>
              <a:buChar char="•"/>
              <a:defRPr/>
            </a:lvl4pPr>
            <a:lvl5pPr marL="2286000" lvl="4" indent="-298450" algn="l">
              <a:lnSpc>
                <a:spcPct val="90000"/>
              </a:lnSpc>
              <a:spcBef>
                <a:spcPts val="1800"/>
              </a:spcBef>
              <a:spcAft>
                <a:spcPts val="0"/>
              </a:spcAft>
              <a:buClr>
                <a:schemeClr val="dk1"/>
              </a:buClr>
              <a:buSzPts val="1100"/>
              <a:buChar char="•"/>
              <a:defRPr/>
            </a:lvl5pPr>
            <a:lvl6pPr marL="2743200" lvl="5" indent="-298450" algn="l">
              <a:lnSpc>
                <a:spcPct val="90000"/>
              </a:lnSpc>
              <a:spcBef>
                <a:spcPts val="1800"/>
              </a:spcBef>
              <a:spcAft>
                <a:spcPts val="0"/>
              </a:spcAft>
              <a:buClr>
                <a:schemeClr val="dk1"/>
              </a:buClr>
              <a:buSzPts val="1100"/>
              <a:buChar char="•"/>
              <a:defRPr/>
            </a:lvl6pPr>
            <a:lvl7pPr marL="3200400" lvl="6" indent="-298450" algn="l">
              <a:lnSpc>
                <a:spcPct val="90000"/>
              </a:lnSpc>
              <a:spcBef>
                <a:spcPts val="1800"/>
              </a:spcBef>
              <a:spcAft>
                <a:spcPts val="0"/>
              </a:spcAft>
              <a:buClr>
                <a:schemeClr val="dk1"/>
              </a:buClr>
              <a:buSzPts val="1100"/>
              <a:buChar char="•"/>
              <a:defRPr/>
            </a:lvl7pPr>
            <a:lvl8pPr marL="3657600" lvl="7" indent="-298450" algn="l">
              <a:lnSpc>
                <a:spcPct val="90000"/>
              </a:lnSpc>
              <a:spcBef>
                <a:spcPts val="1800"/>
              </a:spcBef>
              <a:spcAft>
                <a:spcPts val="0"/>
              </a:spcAft>
              <a:buClr>
                <a:schemeClr val="dk1"/>
              </a:buClr>
              <a:buSzPts val="1100"/>
              <a:buChar char="•"/>
              <a:defRPr/>
            </a:lvl8pPr>
            <a:lvl9pPr marL="4114800" lvl="8" indent="-298450" algn="l">
              <a:lnSpc>
                <a:spcPct val="90000"/>
              </a:lnSpc>
              <a:spcBef>
                <a:spcPts val="1800"/>
              </a:spcBef>
              <a:spcAft>
                <a:spcPts val="0"/>
              </a:spcAft>
              <a:buClr>
                <a:schemeClr val="dk1"/>
              </a:buClr>
              <a:buSzPts val="1100"/>
              <a:buChar char="•"/>
              <a:defRPr/>
            </a:lvl9pPr>
          </a:lstStyle>
          <a:p>
            <a:endParaRPr/>
          </a:p>
        </p:txBody>
      </p:sp>
      <p:sp>
        <p:nvSpPr>
          <p:cNvPr id="75" name="Google Shape;75;p13"/>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76" name="Google Shape;76;p13"/>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77" name="Google Shape;77;p13"/>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Вертикальный заголовок и текст" type="vertTitleAndTx">
  <p:cSld name="VERTICAL_TITLE_AND_VERTICAL_TEXT">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rot="5400000">
            <a:off x="1694850" y="4284749"/>
            <a:ext cx="9060900" cy="1629900"/>
          </a:xfrm>
          <a:prstGeom prst="rect">
            <a:avLst/>
          </a:prstGeom>
          <a:noFill/>
          <a:ln>
            <a:noFill/>
          </a:ln>
        </p:spPr>
        <p:txBody>
          <a:bodyPr spcFirstLastPara="1" wrap="square" lIns="57850" tIns="28900" rIns="57850" bIns="28900" anchor="ctr" anchorCtr="0">
            <a:normAutofit/>
          </a:bodyPr>
          <a:lstStyle>
            <a:lvl1pPr lvl="0" algn="l">
              <a:lnSpc>
                <a:spcPct val="90000"/>
              </a:lnSpc>
              <a:spcBef>
                <a:spcPts val="0"/>
              </a:spcBef>
              <a:spcAft>
                <a:spcPts val="0"/>
              </a:spcAft>
              <a:buClr>
                <a:schemeClr val="dk1"/>
              </a:buClr>
              <a:buSzPts val="11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80" name="Google Shape;80;p14"/>
          <p:cNvSpPr txBox="1">
            <a:spLocks noGrp="1"/>
          </p:cNvSpPr>
          <p:nvPr>
            <p:ph type="body" idx="1"/>
          </p:nvPr>
        </p:nvSpPr>
        <p:spPr>
          <a:xfrm rot="5400000">
            <a:off x="-1612724" y="2701799"/>
            <a:ext cx="9060900" cy="4795800"/>
          </a:xfrm>
          <a:prstGeom prst="rect">
            <a:avLst/>
          </a:prstGeom>
          <a:noFill/>
          <a:ln>
            <a:noFill/>
          </a:ln>
        </p:spPr>
        <p:txBody>
          <a:bodyPr spcFirstLastPara="1" wrap="square" lIns="57850" tIns="28900" rIns="57850" bIns="28900" anchor="t" anchorCtr="0">
            <a:normAutofit/>
          </a:bodyPr>
          <a:lstStyle>
            <a:lvl1pPr marL="457200" lvl="0" indent="-298450" algn="l">
              <a:lnSpc>
                <a:spcPct val="90000"/>
              </a:lnSpc>
              <a:spcBef>
                <a:spcPts val="3500"/>
              </a:spcBef>
              <a:spcAft>
                <a:spcPts val="0"/>
              </a:spcAft>
              <a:buClr>
                <a:schemeClr val="dk1"/>
              </a:buClr>
              <a:buSzPts val="1100"/>
              <a:buChar char="•"/>
              <a:defRPr/>
            </a:lvl1pPr>
            <a:lvl2pPr marL="914400" lvl="1" indent="-298450" algn="l">
              <a:lnSpc>
                <a:spcPct val="90000"/>
              </a:lnSpc>
              <a:spcBef>
                <a:spcPts val="1800"/>
              </a:spcBef>
              <a:spcAft>
                <a:spcPts val="0"/>
              </a:spcAft>
              <a:buClr>
                <a:schemeClr val="dk1"/>
              </a:buClr>
              <a:buSzPts val="1100"/>
              <a:buChar char="•"/>
              <a:defRPr/>
            </a:lvl2pPr>
            <a:lvl3pPr marL="1371600" lvl="2" indent="-298450" algn="l">
              <a:lnSpc>
                <a:spcPct val="90000"/>
              </a:lnSpc>
              <a:spcBef>
                <a:spcPts val="1800"/>
              </a:spcBef>
              <a:spcAft>
                <a:spcPts val="0"/>
              </a:spcAft>
              <a:buClr>
                <a:schemeClr val="dk1"/>
              </a:buClr>
              <a:buSzPts val="1100"/>
              <a:buChar char="•"/>
              <a:defRPr/>
            </a:lvl3pPr>
            <a:lvl4pPr marL="1828800" lvl="3" indent="-298450" algn="l">
              <a:lnSpc>
                <a:spcPct val="90000"/>
              </a:lnSpc>
              <a:spcBef>
                <a:spcPts val="1800"/>
              </a:spcBef>
              <a:spcAft>
                <a:spcPts val="0"/>
              </a:spcAft>
              <a:buClr>
                <a:schemeClr val="dk1"/>
              </a:buClr>
              <a:buSzPts val="1100"/>
              <a:buChar char="•"/>
              <a:defRPr/>
            </a:lvl4pPr>
            <a:lvl5pPr marL="2286000" lvl="4" indent="-298450" algn="l">
              <a:lnSpc>
                <a:spcPct val="90000"/>
              </a:lnSpc>
              <a:spcBef>
                <a:spcPts val="1800"/>
              </a:spcBef>
              <a:spcAft>
                <a:spcPts val="0"/>
              </a:spcAft>
              <a:buClr>
                <a:schemeClr val="dk1"/>
              </a:buClr>
              <a:buSzPts val="1100"/>
              <a:buChar char="•"/>
              <a:defRPr/>
            </a:lvl5pPr>
            <a:lvl6pPr marL="2743200" lvl="5" indent="-298450" algn="l">
              <a:lnSpc>
                <a:spcPct val="90000"/>
              </a:lnSpc>
              <a:spcBef>
                <a:spcPts val="1800"/>
              </a:spcBef>
              <a:spcAft>
                <a:spcPts val="0"/>
              </a:spcAft>
              <a:buClr>
                <a:schemeClr val="dk1"/>
              </a:buClr>
              <a:buSzPts val="1100"/>
              <a:buChar char="•"/>
              <a:defRPr/>
            </a:lvl6pPr>
            <a:lvl7pPr marL="3200400" lvl="6" indent="-298450" algn="l">
              <a:lnSpc>
                <a:spcPct val="90000"/>
              </a:lnSpc>
              <a:spcBef>
                <a:spcPts val="1800"/>
              </a:spcBef>
              <a:spcAft>
                <a:spcPts val="0"/>
              </a:spcAft>
              <a:buClr>
                <a:schemeClr val="dk1"/>
              </a:buClr>
              <a:buSzPts val="1100"/>
              <a:buChar char="•"/>
              <a:defRPr/>
            </a:lvl7pPr>
            <a:lvl8pPr marL="3657600" lvl="7" indent="-298450" algn="l">
              <a:lnSpc>
                <a:spcPct val="90000"/>
              </a:lnSpc>
              <a:spcBef>
                <a:spcPts val="1800"/>
              </a:spcBef>
              <a:spcAft>
                <a:spcPts val="0"/>
              </a:spcAft>
              <a:buClr>
                <a:schemeClr val="dk1"/>
              </a:buClr>
              <a:buSzPts val="1100"/>
              <a:buChar char="•"/>
              <a:defRPr/>
            </a:lvl8pPr>
            <a:lvl9pPr marL="4114800" lvl="8" indent="-298450" algn="l">
              <a:lnSpc>
                <a:spcPct val="90000"/>
              </a:lnSpc>
              <a:spcBef>
                <a:spcPts val="1800"/>
              </a:spcBef>
              <a:spcAft>
                <a:spcPts val="0"/>
              </a:spcAft>
              <a:buClr>
                <a:schemeClr val="dk1"/>
              </a:buClr>
              <a:buSzPts val="1100"/>
              <a:buChar char="•"/>
              <a:defRPr/>
            </a:lvl9pPr>
          </a:lstStyle>
          <a:p>
            <a:endParaRPr/>
          </a:p>
        </p:txBody>
      </p:sp>
      <p:sp>
        <p:nvSpPr>
          <p:cNvPr id="81" name="Google Shape;81;p14"/>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82" name="Google Shape;82;p14"/>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83" name="Google Shape;83;p14"/>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Заголовок и объект"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519751" y="569251"/>
            <a:ext cx="6520500" cy="2066700"/>
          </a:xfrm>
          <a:prstGeom prst="rect">
            <a:avLst/>
          </a:prstGeom>
          <a:noFill/>
          <a:ln>
            <a:noFill/>
          </a:ln>
        </p:spPr>
        <p:txBody>
          <a:bodyPr spcFirstLastPara="1" wrap="square" lIns="57850" tIns="28900" rIns="57850" bIns="28900" anchor="ctr" anchorCtr="0">
            <a:normAutofit/>
          </a:bodyPr>
          <a:lstStyle>
            <a:lvl1pPr lvl="0" algn="l">
              <a:lnSpc>
                <a:spcPct val="90000"/>
              </a:lnSpc>
              <a:spcBef>
                <a:spcPts val="0"/>
              </a:spcBef>
              <a:spcAft>
                <a:spcPts val="0"/>
              </a:spcAft>
              <a:buClr>
                <a:schemeClr val="dk1"/>
              </a:buClr>
              <a:buSzPts val="11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23" name="Google Shape;23;p5"/>
          <p:cNvSpPr txBox="1">
            <a:spLocks noGrp="1"/>
          </p:cNvSpPr>
          <p:nvPr>
            <p:ph type="body" idx="1"/>
          </p:nvPr>
        </p:nvSpPr>
        <p:spPr>
          <a:xfrm>
            <a:off x="519751" y="2846250"/>
            <a:ext cx="6520500" cy="6783900"/>
          </a:xfrm>
          <a:prstGeom prst="rect">
            <a:avLst/>
          </a:prstGeom>
          <a:noFill/>
          <a:ln>
            <a:noFill/>
          </a:ln>
        </p:spPr>
        <p:txBody>
          <a:bodyPr spcFirstLastPara="1" wrap="square" lIns="57850" tIns="28900" rIns="57850" bIns="28900" anchor="t" anchorCtr="0">
            <a:normAutofit/>
          </a:bodyPr>
          <a:lstStyle>
            <a:lvl1pPr marL="457200" lvl="0" indent="-298450" algn="l">
              <a:lnSpc>
                <a:spcPct val="90000"/>
              </a:lnSpc>
              <a:spcBef>
                <a:spcPts val="3500"/>
              </a:spcBef>
              <a:spcAft>
                <a:spcPts val="0"/>
              </a:spcAft>
              <a:buClr>
                <a:schemeClr val="dk1"/>
              </a:buClr>
              <a:buSzPts val="1100"/>
              <a:buChar char="•"/>
              <a:defRPr/>
            </a:lvl1pPr>
            <a:lvl2pPr marL="914400" lvl="1" indent="-298450" algn="l">
              <a:lnSpc>
                <a:spcPct val="90000"/>
              </a:lnSpc>
              <a:spcBef>
                <a:spcPts val="1800"/>
              </a:spcBef>
              <a:spcAft>
                <a:spcPts val="0"/>
              </a:spcAft>
              <a:buClr>
                <a:schemeClr val="dk1"/>
              </a:buClr>
              <a:buSzPts val="1100"/>
              <a:buChar char="•"/>
              <a:defRPr/>
            </a:lvl2pPr>
            <a:lvl3pPr marL="1371600" lvl="2" indent="-298450" algn="l">
              <a:lnSpc>
                <a:spcPct val="90000"/>
              </a:lnSpc>
              <a:spcBef>
                <a:spcPts val="1800"/>
              </a:spcBef>
              <a:spcAft>
                <a:spcPts val="0"/>
              </a:spcAft>
              <a:buClr>
                <a:schemeClr val="dk1"/>
              </a:buClr>
              <a:buSzPts val="1100"/>
              <a:buChar char="•"/>
              <a:defRPr/>
            </a:lvl3pPr>
            <a:lvl4pPr marL="1828800" lvl="3" indent="-298450" algn="l">
              <a:lnSpc>
                <a:spcPct val="90000"/>
              </a:lnSpc>
              <a:spcBef>
                <a:spcPts val="1800"/>
              </a:spcBef>
              <a:spcAft>
                <a:spcPts val="0"/>
              </a:spcAft>
              <a:buClr>
                <a:schemeClr val="dk1"/>
              </a:buClr>
              <a:buSzPts val="1100"/>
              <a:buChar char="•"/>
              <a:defRPr/>
            </a:lvl4pPr>
            <a:lvl5pPr marL="2286000" lvl="4" indent="-298450" algn="l">
              <a:lnSpc>
                <a:spcPct val="90000"/>
              </a:lnSpc>
              <a:spcBef>
                <a:spcPts val="1800"/>
              </a:spcBef>
              <a:spcAft>
                <a:spcPts val="0"/>
              </a:spcAft>
              <a:buClr>
                <a:schemeClr val="dk1"/>
              </a:buClr>
              <a:buSzPts val="1100"/>
              <a:buChar char="•"/>
              <a:defRPr/>
            </a:lvl5pPr>
            <a:lvl6pPr marL="2743200" lvl="5" indent="-298450" algn="l">
              <a:lnSpc>
                <a:spcPct val="90000"/>
              </a:lnSpc>
              <a:spcBef>
                <a:spcPts val="1800"/>
              </a:spcBef>
              <a:spcAft>
                <a:spcPts val="0"/>
              </a:spcAft>
              <a:buClr>
                <a:schemeClr val="dk1"/>
              </a:buClr>
              <a:buSzPts val="1100"/>
              <a:buChar char="•"/>
              <a:defRPr/>
            </a:lvl6pPr>
            <a:lvl7pPr marL="3200400" lvl="6" indent="-298450" algn="l">
              <a:lnSpc>
                <a:spcPct val="90000"/>
              </a:lnSpc>
              <a:spcBef>
                <a:spcPts val="1800"/>
              </a:spcBef>
              <a:spcAft>
                <a:spcPts val="0"/>
              </a:spcAft>
              <a:buClr>
                <a:schemeClr val="dk1"/>
              </a:buClr>
              <a:buSzPts val="1100"/>
              <a:buChar char="•"/>
              <a:defRPr/>
            </a:lvl7pPr>
            <a:lvl8pPr marL="3657600" lvl="7" indent="-298450" algn="l">
              <a:lnSpc>
                <a:spcPct val="90000"/>
              </a:lnSpc>
              <a:spcBef>
                <a:spcPts val="1800"/>
              </a:spcBef>
              <a:spcAft>
                <a:spcPts val="0"/>
              </a:spcAft>
              <a:buClr>
                <a:schemeClr val="dk1"/>
              </a:buClr>
              <a:buSzPts val="1100"/>
              <a:buChar char="•"/>
              <a:defRPr/>
            </a:lvl8pPr>
            <a:lvl9pPr marL="4114800" lvl="8" indent="-298450" algn="l">
              <a:lnSpc>
                <a:spcPct val="90000"/>
              </a:lnSpc>
              <a:spcBef>
                <a:spcPts val="1800"/>
              </a:spcBef>
              <a:spcAft>
                <a:spcPts val="0"/>
              </a:spcAft>
              <a:buClr>
                <a:schemeClr val="dk1"/>
              </a:buClr>
              <a:buSzPts val="1100"/>
              <a:buChar char="•"/>
              <a:defRPr/>
            </a:lvl9pPr>
          </a:lstStyle>
          <a:p>
            <a:endParaRPr/>
          </a:p>
        </p:txBody>
      </p:sp>
      <p:sp>
        <p:nvSpPr>
          <p:cNvPr id="24" name="Google Shape;24;p5"/>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25" name="Google Shape;25;p5"/>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26" name="Google Shape;26;p5"/>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Заголовок раздела"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515813" y="2665576"/>
            <a:ext cx="6520500" cy="4447800"/>
          </a:xfrm>
          <a:prstGeom prst="rect">
            <a:avLst/>
          </a:prstGeom>
          <a:noFill/>
          <a:ln>
            <a:noFill/>
          </a:ln>
        </p:spPr>
        <p:txBody>
          <a:bodyPr spcFirstLastPara="1" wrap="square" lIns="57850" tIns="28900" rIns="57850" bIns="28900" anchor="b" anchorCtr="0">
            <a:normAutofit/>
          </a:bodyPr>
          <a:lstStyle>
            <a:lvl1pPr lvl="0" algn="l">
              <a:lnSpc>
                <a:spcPct val="90000"/>
              </a:lnSpc>
              <a:spcBef>
                <a:spcPts val="0"/>
              </a:spcBef>
              <a:spcAft>
                <a:spcPts val="0"/>
              </a:spcAft>
              <a:buClr>
                <a:schemeClr val="dk1"/>
              </a:buClr>
              <a:buSzPts val="21400"/>
              <a:buFont typeface="Calibri"/>
              <a:buNone/>
              <a:defRPr sz="21400"/>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29" name="Google Shape;29;p6"/>
          <p:cNvSpPr txBox="1">
            <a:spLocks noGrp="1"/>
          </p:cNvSpPr>
          <p:nvPr>
            <p:ph type="body" idx="1"/>
          </p:nvPr>
        </p:nvSpPr>
        <p:spPr>
          <a:xfrm>
            <a:off x="515813" y="7155228"/>
            <a:ext cx="6520500" cy="2338800"/>
          </a:xfrm>
          <a:prstGeom prst="rect">
            <a:avLst/>
          </a:prstGeom>
          <a:noFill/>
          <a:ln>
            <a:noFill/>
          </a:ln>
        </p:spPr>
        <p:txBody>
          <a:bodyPr spcFirstLastPara="1" wrap="square" lIns="57850" tIns="28900" rIns="57850" bIns="28900" anchor="t" anchorCtr="0">
            <a:normAutofit/>
          </a:bodyPr>
          <a:lstStyle>
            <a:lvl1pPr marL="457200" lvl="0" indent="-228600" algn="l">
              <a:lnSpc>
                <a:spcPct val="90000"/>
              </a:lnSpc>
              <a:spcBef>
                <a:spcPts val="3500"/>
              </a:spcBef>
              <a:spcAft>
                <a:spcPts val="0"/>
              </a:spcAft>
              <a:buClr>
                <a:srgbClr val="888888"/>
              </a:buClr>
              <a:buSzPts val="8600"/>
              <a:buNone/>
              <a:defRPr sz="8600">
                <a:solidFill>
                  <a:srgbClr val="888888"/>
                </a:solidFill>
              </a:defRPr>
            </a:lvl1pPr>
            <a:lvl2pPr marL="914400" lvl="1" indent="-228600" algn="l">
              <a:lnSpc>
                <a:spcPct val="90000"/>
              </a:lnSpc>
              <a:spcBef>
                <a:spcPts val="1800"/>
              </a:spcBef>
              <a:spcAft>
                <a:spcPts val="0"/>
              </a:spcAft>
              <a:buClr>
                <a:srgbClr val="888888"/>
              </a:buClr>
              <a:buSzPts val="7200"/>
              <a:buNone/>
              <a:defRPr sz="7200">
                <a:solidFill>
                  <a:srgbClr val="888888"/>
                </a:solidFill>
              </a:defRPr>
            </a:lvl2pPr>
            <a:lvl3pPr marL="1371600" lvl="2" indent="-228600" algn="l">
              <a:lnSpc>
                <a:spcPct val="90000"/>
              </a:lnSpc>
              <a:spcBef>
                <a:spcPts val="1800"/>
              </a:spcBef>
              <a:spcAft>
                <a:spcPts val="0"/>
              </a:spcAft>
              <a:buClr>
                <a:srgbClr val="888888"/>
              </a:buClr>
              <a:buSzPts val="6400"/>
              <a:buNone/>
              <a:defRPr sz="6400">
                <a:solidFill>
                  <a:srgbClr val="888888"/>
                </a:solidFill>
              </a:defRPr>
            </a:lvl3pPr>
            <a:lvl4pPr marL="1828800" lvl="3" indent="-228600" algn="l">
              <a:lnSpc>
                <a:spcPct val="90000"/>
              </a:lnSpc>
              <a:spcBef>
                <a:spcPts val="1800"/>
              </a:spcBef>
              <a:spcAft>
                <a:spcPts val="0"/>
              </a:spcAft>
              <a:buClr>
                <a:srgbClr val="888888"/>
              </a:buClr>
              <a:buSzPts val="5600"/>
              <a:buNone/>
              <a:defRPr sz="5600">
                <a:solidFill>
                  <a:srgbClr val="888888"/>
                </a:solidFill>
              </a:defRPr>
            </a:lvl4pPr>
            <a:lvl5pPr marL="2286000" lvl="4" indent="-228600" algn="l">
              <a:lnSpc>
                <a:spcPct val="90000"/>
              </a:lnSpc>
              <a:spcBef>
                <a:spcPts val="1800"/>
              </a:spcBef>
              <a:spcAft>
                <a:spcPts val="0"/>
              </a:spcAft>
              <a:buClr>
                <a:srgbClr val="888888"/>
              </a:buClr>
              <a:buSzPts val="5600"/>
              <a:buNone/>
              <a:defRPr sz="5600">
                <a:solidFill>
                  <a:srgbClr val="888888"/>
                </a:solidFill>
              </a:defRPr>
            </a:lvl5pPr>
            <a:lvl6pPr marL="2743200" lvl="5" indent="-228600" algn="l">
              <a:lnSpc>
                <a:spcPct val="90000"/>
              </a:lnSpc>
              <a:spcBef>
                <a:spcPts val="1800"/>
              </a:spcBef>
              <a:spcAft>
                <a:spcPts val="0"/>
              </a:spcAft>
              <a:buClr>
                <a:srgbClr val="888888"/>
              </a:buClr>
              <a:buSzPts val="5600"/>
              <a:buNone/>
              <a:defRPr sz="5600">
                <a:solidFill>
                  <a:srgbClr val="888888"/>
                </a:solidFill>
              </a:defRPr>
            </a:lvl6pPr>
            <a:lvl7pPr marL="3200400" lvl="6" indent="-228600" algn="l">
              <a:lnSpc>
                <a:spcPct val="90000"/>
              </a:lnSpc>
              <a:spcBef>
                <a:spcPts val="1800"/>
              </a:spcBef>
              <a:spcAft>
                <a:spcPts val="0"/>
              </a:spcAft>
              <a:buClr>
                <a:srgbClr val="888888"/>
              </a:buClr>
              <a:buSzPts val="5600"/>
              <a:buNone/>
              <a:defRPr sz="5600">
                <a:solidFill>
                  <a:srgbClr val="888888"/>
                </a:solidFill>
              </a:defRPr>
            </a:lvl7pPr>
            <a:lvl8pPr marL="3657600" lvl="7" indent="-228600" algn="l">
              <a:lnSpc>
                <a:spcPct val="90000"/>
              </a:lnSpc>
              <a:spcBef>
                <a:spcPts val="1800"/>
              </a:spcBef>
              <a:spcAft>
                <a:spcPts val="0"/>
              </a:spcAft>
              <a:buClr>
                <a:srgbClr val="888888"/>
              </a:buClr>
              <a:buSzPts val="5600"/>
              <a:buNone/>
              <a:defRPr sz="5600">
                <a:solidFill>
                  <a:srgbClr val="888888"/>
                </a:solidFill>
              </a:defRPr>
            </a:lvl8pPr>
            <a:lvl9pPr marL="4114800" lvl="8" indent="-228600" algn="l">
              <a:lnSpc>
                <a:spcPct val="90000"/>
              </a:lnSpc>
              <a:spcBef>
                <a:spcPts val="1800"/>
              </a:spcBef>
              <a:spcAft>
                <a:spcPts val="0"/>
              </a:spcAft>
              <a:buClr>
                <a:srgbClr val="888888"/>
              </a:buClr>
              <a:buSzPts val="5600"/>
              <a:buNone/>
              <a:defRPr sz="5600">
                <a:solidFill>
                  <a:srgbClr val="888888"/>
                </a:solidFill>
              </a:defRPr>
            </a:lvl9pPr>
          </a:lstStyle>
          <a:p>
            <a:endParaRPr/>
          </a:p>
        </p:txBody>
      </p:sp>
      <p:sp>
        <p:nvSpPr>
          <p:cNvPr id="30" name="Google Shape;30;p6"/>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31" name="Google Shape;31;p6"/>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32" name="Google Shape;32;p6"/>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Два объекта"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519751" y="569251"/>
            <a:ext cx="6520500" cy="2066700"/>
          </a:xfrm>
          <a:prstGeom prst="rect">
            <a:avLst/>
          </a:prstGeom>
          <a:noFill/>
          <a:ln>
            <a:noFill/>
          </a:ln>
        </p:spPr>
        <p:txBody>
          <a:bodyPr spcFirstLastPara="1" wrap="square" lIns="57850" tIns="28900" rIns="57850" bIns="28900" anchor="ctr" anchorCtr="0">
            <a:normAutofit/>
          </a:bodyPr>
          <a:lstStyle>
            <a:lvl1pPr lvl="0" algn="l">
              <a:lnSpc>
                <a:spcPct val="90000"/>
              </a:lnSpc>
              <a:spcBef>
                <a:spcPts val="0"/>
              </a:spcBef>
              <a:spcAft>
                <a:spcPts val="0"/>
              </a:spcAft>
              <a:buClr>
                <a:schemeClr val="dk1"/>
              </a:buClr>
              <a:buSzPts val="11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35" name="Google Shape;35;p7"/>
          <p:cNvSpPr txBox="1">
            <a:spLocks noGrp="1"/>
          </p:cNvSpPr>
          <p:nvPr>
            <p:ph type="body" idx="1"/>
          </p:nvPr>
        </p:nvSpPr>
        <p:spPr>
          <a:xfrm>
            <a:off x="519751" y="2846250"/>
            <a:ext cx="3213000" cy="6783900"/>
          </a:xfrm>
          <a:prstGeom prst="rect">
            <a:avLst/>
          </a:prstGeom>
          <a:noFill/>
          <a:ln>
            <a:noFill/>
          </a:ln>
        </p:spPr>
        <p:txBody>
          <a:bodyPr spcFirstLastPara="1" wrap="square" lIns="57850" tIns="28900" rIns="57850" bIns="28900" anchor="t" anchorCtr="0">
            <a:normAutofit/>
          </a:bodyPr>
          <a:lstStyle>
            <a:lvl1pPr marL="457200" lvl="0" indent="-298450" algn="l">
              <a:lnSpc>
                <a:spcPct val="90000"/>
              </a:lnSpc>
              <a:spcBef>
                <a:spcPts val="3500"/>
              </a:spcBef>
              <a:spcAft>
                <a:spcPts val="0"/>
              </a:spcAft>
              <a:buClr>
                <a:schemeClr val="dk1"/>
              </a:buClr>
              <a:buSzPts val="1100"/>
              <a:buChar char="•"/>
              <a:defRPr/>
            </a:lvl1pPr>
            <a:lvl2pPr marL="914400" lvl="1" indent="-298450" algn="l">
              <a:lnSpc>
                <a:spcPct val="90000"/>
              </a:lnSpc>
              <a:spcBef>
                <a:spcPts val="1800"/>
              </a:spcBef>
              <a:spcAft>
                <a:spcPts val="0"/>
              </a:spcAft>
              <a:buClr>
                <a:schemeClr val="dk1"/>
              </a:buClr>
              <a:buSzPts val="1100"/>
              <a:buChar char="•"/>
              <a:defRPr/>
            </a:lvl2pPr>
            <a:lvl3pPr marL="1371600" lvl="2" indent="-298450" algn="l">
              <a:lnSpc>
                <a:spcPct val="90000"/>
              </a:lnSpc>
              <a:spcBef>
                <a:spcPts val="1800"/>
              </a:spcBef>
              <a:spcAft>
                <a:spcPts val="0"/>
              </a:spcAft>
              <a:buClr>
                <a:schemeClr val="dk1"/>
              </a:buClr>
              <a:buSzPts val="1100"/>
              <a:buChar char="•"/>
              <a:defRPr/>
            </a:lvl3pPr>
            <a:lvl4pPr marL="1828800" lvl="3" indent="-298450" algn="l">
              <a:lnSpc>
                <a:spcPct val="90000"/>
              </a:lnSpc>
              <a:spcBef>
                <a:spcPts val="1800"/>
              </a:spcBef>
              <a:spcAft>
                <a:spcPts val="0"/>
              </a:spcAft>
              <a:buClr>
                <a:schemeClr val="dk1"/>
              </a:buClr>
              <a:buSzPts val="1100"/>
              <a:buChar char="•"/>
              <a:defRPr/>
            </a:lvl4pPr>
            <a:lvl5pPr marL="2286000" lvl="4" indent="-298450" algn="l">
              <a:lnSpc>
                <a:spcPct val="90000"/>
              </a:lnSpc>
              <a:spcBef>
                <a:spcPts val="1800"/>
              </a:spcBef>
              <a:spcAft>
                <a:spcPts val="0"/>
              </a:spcAft>
              <a:buClr>
                <a:schemeClr val="dk1"/>
              </a:buClr>
              <a:buSzPts val="1100"/>
              <a:buChar char="•"/>
              <a:defRPr/>
            </a:lvl5pPr>
            <a:lvl6pPr marL="2743200" lvl="5" indent="-298450" algn="l">
              <a:lnSpc>
                <a:spcPct val="90000"/>
              </a:lnSpc>
              <a:spcBef>
                <a:spcPts val="1800"/>
              </a:spcBef>
              <a:spcAft>
                <a:spcPts val="0"/>
              </a:spcAft>
              <a:buClr>
                <a:schemeClr val="dk1"/>
              </a:buClr>
              <a:buSzPts val="1100"/>
              <a:buChar char="•"/>
              <a:defRPr/>
            </a:lvl6pPr>
            <a:lvl7pPr marL="3200400" lvl="6" indent="-298450" algn="l">
              <a:lnSpc>
                <a:spcPct val="90000"/>
              </a:lnSpc>
              <a:spcBef>
                <a:spcPts val="1800"/>
              </a:spcBef>
              <a:spcAft>
                <a:spcPts val="0"/>
              </a:spcAft>
              <a:buClr>
                <a:schemeClr val="dk1"/>
              </a:buClr>
              <a:buSzPts val="1100"/>
              <a:buChar char="•"/>
              <a:defRPr/>
            </a:lvl7pPr>
            <a:lvl8pPr marL="3657600" lvl="7" indent="-298450" algn="l">
              <a:lnSpc>
                <a:spcPct val="90000"/>
              </a:lnSpc>
              <a:spcBef>
                <a:spcPts val="1800"/>
              </a:spcBef>
              <a:spcAft>
                <a:spcPts val="0"/>
              </a:spcAft>
              <a:buClr>
                <a:schemeClr val="dk1"/>
              </a:buClr>
              <a:buSzPts val="1100"/>
              <a:buChar char="•"/>
              <a:defRPr/>
            </a:lvl8pPr>
            <a:lvl9pPr marL="4114800" lvl="8" indent="-298450" algn="l">
              <a:lnSpc>
                <a:spcPct val="90000"/>
              </a:lnSpc>
              <a:spcBef>
                <a:spcPts val="1800"/>
              </a:spcBef>
              <a:spcAft>
                <a:spcPts val="0"/>
              </a:spcAft>
              <a:buClr>
                <a:schemeClr val="dk1"/>
              </a:buClr>
              <a:buSzPts val="1100"/>
              <a:buChar char="•"/>
              <a:defRPr/>
            </a:lvl9pPr>
          </a:lstStyle>
          <a:p>
            <a:endParaRPr/>
          </a:p>
        </p:txBody>
      </p:sp>
      <p:sp>
        <p:nvSpPr>
          <p:cNvPr id="36" name="Google Shape;36;p7"/>
          <p:cNvSpPr txBox="1">
            <a:spLocks noGrp="1"/>
          </p:cNvSpPr>
          <p:nvPr>
            <p:ph type="body" idx="2"/>
          </p:nvPr>
        </p:nvSpPr>
        <p:spPr>
          <a:xfrm>
            <a:off x="3827251" y="2846250"/>
            <a:ext cx="3213000" cy="6783900"/>
          </a:xfrm>
          <a:prstGeom prst="rect">
            <a:avLst/>
          </a:prstGeom>
          <a:noFill/>
          <a:ln>
            <a:noFill/>
          </a:ln>
        </p:spPr>
        <p:txBody>
          <a:bodyPr spcFirstLastPara="1" wrap="square" lIns="57850" tIns="28900" rIns="57850" bIns="28900" anchor="t" anchorCtr="0">
            <a:normAutofit/>
          </a:bodyPr>
          <a:lstStyle>
            <a:lvl1pPr marL="457200" lvl="0" indent="-298450" algn="l">
              <a:lnSpc>
                <a:spcPct val="90000"/>
              </a:lnSpc>
              <a:spcBef>
                <a:spcPts val="3500"/>
              </a:spcBef>
              <a:spcAft>
                <a:spcPts val="0"/>
              </a:spcAft>
              <a:buClr>
                <a:schemeClr val="dk1"/>
              </a:buClr>
              <a:buSzPts val="1100"/>
              <a:buChar char="•"/>
              <a:defRPr/>
            </a:lvl1pPr>
            <a:lvl2pPr marL="914400" lvl="1" indent="-298450" algn="l">
              <a:lnSpc>
                <a:spcPct val="90000"/>
              </a:lnSpc>
              <a:spcBef>
                <a:spcPts val="1800"/>
              </a:spcBef>
              <a:spcAft>
                <a:spcPts val="0"/>
              </a:spcAft>
              <a:buClr>
                <a:schemeClr val="dk1"/>
              </a:buClr>
              <a:buSzPts val="1100"/>
              <a:buChar char="•"/>
              <a:defRPr/>
            </a:lvl2pPr>
            <a:lvl3pPr marL="1371600" lvl="2" indent="-298450" algn="l">
              <a:lnSpc>
                <a:spcPct val="90000"/>
              </a:lnSpc>
              <a:spcBef>
                <a:spcPts val="1800"/>
              </a:spcBef>
              <a:spcAft>
                <a:spcPts val="0"/>
              </a:spcAft>
              <a:buClr>
                <a:schemeClr val="dk1"/>
              </a:buClr>
              <a:buSzPts val="1100"/>
              <a:buChar char="•"/>
              <a:defRPr/>
            </a:lvl3pPr>
            <a:lvl4pPr marL="1828800" lvl="3" indent="-298450" algn="l">
              <a:lnSpc>
                <a:spcPct val="90000"/>
              </a:lnSpc>
              <a:spcBef>
                <a:spcPts val="1800"/>
              </a:spcBef>
              <a:spcAft>
                <a:spcPts val="0"/>
              </a:spcAft>
              <a:buClr>
                <a:schemeClr val="dk1"/>
              </a:buClr>
              <a:buSzPts val="1100"/>
              <a:buChar char="•"/>
              <a:defRPr/>
            </a:lvl4pPr>
            <a:lvl5pPr marL="2286000" lvl="4" indent="-298450" algn="l">
              <a:lnSpc>
                <a:spcPct val="90000"/>
              </a:lnSpc>
              <a:spcBef>
                <a:spcPts val="1800"/>
              </a:spcBef>
              <a:spcAft>
                <a:spcPts val="0"/>
              </a:spcAft>
              <a:buClr>
                <a:schemeClr val="dk1"/>
              </a:buClr>
              <a:buSzPts val="1100"/>
              <a:buChar char="•"/>
              <a:defRPr/>
            </a:lvl5pPr>
            <a:lvl6pPr marL="2743200" lvl="5" indent="-298450" algn="l">
              <a:lnSpc>
                <a:spcPct val="90000"/>
              </a:lnSpc>
              <a:spcBef>
                <a:spcPts val="1800"/>
              </a:spcBef>
              <a:spcAft>
                <a:spcPts val="0"/>
              </a:spcAft>
              <a:buClr>
                <a:schemeClr val="dk1"/>
              </a:buClr>
              <a:buSzPts val="1100"/>
              <a:buChar char="•"/>
              <a:defRPr/>
            </a:lvl6pPr>
            <a:lvl7pPr marL="3200400" lvl="6" indent="-298450" algn="l">
              <a:lnSpc>
                <a:spcPct val="90000"/>
              </a:lnSpc>
              <a:spcBef>
                <a:spcPts val="1800"/>
              </a:spcBef>
              <a:spcAft>
                <a:spcPts val="0"/>
              </a:spcAft>
              <a:buClr>
                <a:schemeClr val="dk1"/>
              </a:buClr>
              <a:buSzPts val="1100"/>
              <a:buChar char="•"/>
              <a:defRPr/>
            </a:lvl7pPr>
            <a:lvl8pPr marL="3657600" lvl="7" indent="-298450" algn="l">
              <a:lnSpc>
                <a:spcPct val="90000"/>
              </a:lnSpc>
              <a:spcBef>
                <a:spcPts val="1800"/>
              </a:spcBef>
              <a:spcAft>
                <a:spcPts val="0"/>
              </a:spcAft>
              <a:buClr>
                <a:schemeClr val="dk1"/>
              </a:buClr>
              <a:buSzPts val="1100"/>
              <a:buChar char="•"/>
              <a:defRPr/>
            </a:lvl8pPr>
            <a:lvl9pPr marL="4114800" lvl="8" indent="-298450" algn="l">
              <a:lnSpc>
                <a:spcPct val="90000"/>
              </a:lnSpc>
              <a:spcBef>
                <a:spcPts val="1800"/>
              </a:spcBef>
              <a:spcAft>
                <a:spcPts val="0"/>
              </a:spcAft>
              <a:buClr>
                <a:schemeClr val="dk1"/>
              </a:buClr>
              <a:buSzPts val="1100"/>
              <a:buChar char="•"/>
              <a:defRPr/>
            </a:lvl9pPr>
          </a:lstStyle>
          <a:p>
            <a:endParaRPr/>
          </a:p>
        </p:txBody>
      </p:sp>
      <p:sp>
        <p:nvSpPr>
          <p:cNvPr id="37" name="Google Shape;37;p7"/>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38" name="Google Shape;38;p7"/>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39" name="Google Shape;39;p7"/>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Сравнение"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520735" y="569251"/>
            <a:ext cx="6520500" cy="2066700"/>
          </a:xfrm>
          <a:prstGeom prst="rect">
            <a:avLst/>
          </a:prstGeom>
          <a:noFill/>
          <a:ln>
            <a:noFill/>
          </a:ln>
        </p:spPr>
        <p:txBody>
          <a:bodyPr spcFirstLastPara="1" wrap="square" lIns="57850" tIns="28900" rIns="57850" bIns="28900" anchor="ctr" anchorCtr="0">
            <a:normAutofit/>
          </a:bodyPr>
          <a:lstStyle>
            <a:lvl1pPr lvl="0" algn="l">
              <a:lnSpc>
                <a:spcPct val="90000"/>
              </a:lnSpc>
              <a:spcBef>
                <a:spcPts val="0"/>
              </a:spcBef>
              <a:spcAft>
                <a:spcPts val="0"/>
              </a:spcAft>
              <a:buClr>
                <a:schemeClr val="dk1"/>
              </a:buClr>
              <a:buSzPts val="11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42" name="Google Shape;42;p8"/>
          <p:cNvSpPr txBox="1">
            <a:spLocks noGrp="1"/>
          </p:cNvSpPr>
          <p:nvPr>
            <p:ph type="body" idx="1"/>
          </p:nvPr>
        </p:nvSpPr>
        <p:spPr>
          <a:xfrm>
            <a:off x="520736" y="2621026"/>
            <a:ext cx="3198300" cy="1284600"/>
          </a:xfrm>
          <a:prstGeom prst="rect">
            <a:avLst/>
          </a:prstGeom>
          <a:noFill/>
          <a:ln>
            <a:noFill/>
          </a:ln>
        </p:spPr>
        <p:txBody>
          <a:bodyPr spcFirstLastPara="1" wrap="square" lIns="57850" tIns="28900" rIns="57850" bIns="28900" anchor="b" anchorCtr="0">
            <a:normAutofit/>
          </a:bodyPr>
          <a:lstStyle>
            <a:lvl1pPr marL="457200" lvl="0" indent="-228600" algn="l">
              <a:lnSpc>
                <a:spcPct val="90000"/>
              </a:lnSpc>
              <a:spcBef>
                <a:spcPts val="3500"/>
              </a:spcBef>
              <a:spcAft>
                <a:spcPts val="0"/>
              </a:spcAft>
              <a:buClr>
                <a:schemeClr val="dk1"/>
              </a:buClr>
              <a:buSzPts val="8600"/>
              <a:buNone/>
              <a:defRPr sz="8600" b="1"/>
            </a:lvl1pPr>
            <a:lvl2pPr marL="914400" lvl="1" indent="-228600" algn="l">
              <a:lnSpc>
                <a:spcPct val="90000"/>
              </a:lnSpc>
              <a:spcBef>
                <a:spcPts val="1800"/>
              </a:spcBef>
              <a:spcAft>
                <a:spcPts val="0"/>
              </a:spcAft>
              <a:buClr>
                <a:schemeClr val="dk1"/>
              </a:buClr>
              <a:buSzPts val="7200"/>
              <a:buNone/>
              <a:defRPr sz="7200" b="1"/>
            </a:lvl2pPr>
            <a:lvl3pPr marL="1371600" lvl="2" indent="-228600" algn="l">
              <a:lnSpc>
                <a:spcPct val="90000"/>
              </a:lnSpc>
              <a:spcBef>
                <a:spcPts val="1800"/>
              </a:spcBef>
              <a:spcAft>
                <a:spcPts val="0"/>
              </a:spcAft>
              <a:buClr>
                <a:schemeClr val="dk1"/>
              </a:buClr>
              <a:buSzPts val="6400"/>
              <a:buNone/>
              <a:defRPr sz="6400" b="1"/>
            </a:lvl3pPr>
            <a:lvl4pPr marL="1828800" lvl="3" indent="-228600" algn="l">
              <a:lnSpc>
                <a:spcPct val="90000"/>
              </a:lnSpc>
              <a:spcBef>
                <a:spcPts val="1800"/>
              </a:spcBef>
              <a:spcAft>
                <a:spcPts val="0"/>
              </a:spcAft>
              <a:buClr>
                <a:schemeClr val="dk1"/>
              </a:buClr>
              <a:buSzPts val="5600"/>
              <a:buNone/>
              <a:defRPr sz="5600" b="1"/>
            </a:lvl4pPr>
            <a:lvl5pPr marL="2286000" lvl="4" indent="-228600" algn="l">
              <a:lnSpc>
                <a:spcPct val="90000"/>
              </a:lnSpc>
              <a:spcBef>
                <a:spcPts val="1800"/>
              </a:spcBef>
              <a:spcAft>
                <a:spcPts val="0"/>
              </a:spcAft>
              <a:buClr>
                <a:schemeClr val="dk1"/>
              </a:buClr>
              <a:buSzPts val="5600"/>
              <a:buNone/>
              <a:defRPr sz="5600" b="1"/>
            </a:lvl5pPr>
            <a:lvl6pPr marL="2743200" lvl="5" indent="-228600" algn="l">
              <a:lnSpc>
                <a:spcPct val="90000"/>
              </a:lnSpc>
              <a:spcBef>
                <a:spcPts val="1800"/>
              </a:spcBef>
              <a:spcAft>
                <a:spcPts val="0"/>
              </a:spcAft>
              <a:buClr>
                <a:schemeClr val="dk1"/>
              </a:buClr>
              <a:buSzPts val="5600"/>
              <a:buNone/>
              <a:defRPr sz="5600" b="1"/>
            </a:lvl6pPr>
            <a:lvl7pPr marL="3200400" lvl="6" indent="-228600" algn="l">
              <a:lnSpc>
                <a:spcPct val="90000"/>
              </a:lnSpc>
              <a:spcBef>
                <a:spcPts val="1800"/>
              </a:spcBef>
              <a:spcAft>
                <a:spcPts val="0"/>
              </a:spcAft>
              <a:buClr>
                <a:schemeClr val="dk1"/>
              </a:buClr>
              <a:buSzPts val="5600"/>
              <a:buNone/>
              <a:defRPr sz="5600" b="1"/>
            </a:lvl7pPr>
            <a:lvl8pPr marL="3657600" lvl="7" indent="-228600" algn="l">
              <a:lnSpc>
                <a:spcPct val="90000"/>
              </a:lnSpc>
              <a:spcBef>
                <a:spcPts val="1800"/>
              </a:spcBef>
              <a:spcAft>
                <a:spcPts val="0"/>
              </a:spcAft>
              <a:buClr>
                <a:schemeClr val="dk1"/>
              </a:buClr>
              <a:buSzPts val="5600"/>
              <a:buNone/>
              <a:defRPr sz="5600" b="1"/>
            </a:lvl8pPr>
            <a:lvl9pPr marL="4114800" lvl="8" indent="-228600" algn="l">
              <a:lnSpc>
                <a:spcPct val="90000"/>
              </a:lnSpc>
              <a:spcBef>
                <a:spcPts val="1800"/>
              </a:spcBef>
              <a:spcAft>
                <a:spcPts val="0"/>
              </a:spcAft>
              <a:buClr>
                <a:schemeClr val="dk1"/>
              </a:buClr>
              <a:buSzPts val="5600"/>
              <a:buNone/>
              <a:defRPr sz="5600" b="1"/>
            </a:lvl9pPr>
          </a:lstStyle>
          <a:p>
            <a:endParaRPr/>
          </a:p>
        </p:txBody>
      </p:sp>
      <p:sp>
        <p:nvSpPr>
          <p:cNvPr id="43" name="Google Shape;43;p8"/>
          <p:cNvSpPr txBox="1">
            <a:spLocks noGrp="1"/>
          </p:cNvSpPr>
          <p:nvPr>
            <p:ph type="body" idx="2"/>
          </p:nvPr>
        </p:nvSpPr>
        <p:spPr>
          <a:xfrm>
            <a:off x="520736" y="3905552"/>
            <a:ext cx="3198300" cy="5744400"/>
          </a:xfrm>
          <a:prstGeom prst="rect">
            <a:avLst/>
          </a:prstGeom>
          <a:noFill/>
          <a:ln>
            <a:noFill/>
          </a:ln>
        </p:spPr>
        <p:txBody>
          <a:bodyPr spcFirstLastPara="1" wrap="square" lIns="57850" tIns="28900" rIns="57850" bIns="28900" anchor="t" anchorCtr="0">
            <a:normAutofit/>
          </a:bodyPr>
          <a:lstStyle>
            <a:lvl1pPr marL="457200" lvl="0" indent="-298450" algn="l">
              <a:lnSpc>
                <a:spcPct val="90000"/>
              </a:lnSpc>
              <a:spcBef>
                <a:spcPts val="3500"/>
              </a:spcBef>
              <a:spcAft>
                <a:spcPts val="0"/>
              </a:spcAft>
              <a:buClr>
                <a:schemeClr val="dk1"/>
              </a:buClr>
              <a:buSzPts val="1100"/>
              <a:buChar char="•"/>
              <a:defRPr/>
            </a:lvl1pPr>
            <a:lvl2pPr marL="914400" lvl="1" indent="-298450" algn="l">
              <a:lnSpc>
                <a:spcPct val="90000"/>
              </a:lnSpc>
              <a:spcBef>
                <a:spcPts val="1800"/>
              </a:spcBef>
              <a:spcAft>
                <a:spcPts val="0"/>
              </a:spcAft>
              <a:buClr>
                <a:schemeClr val="dk1"/>
              </a:buClr>
              <a:buSzPts val="1100"/>
              <a:buChar char="•"/>
              <a:defRPr/>
            </a:lvl2pPr>
            <a:lvl3pPr marL="1371600" lvl="2" indent="-298450" algn="l">
              <a:lnSpc>
                <a:spcPct val="90000"/>
              </a:lnSpc>
              <a:spcBef>
                <a:spcPts val="1800"/>
              </a:spcBef>
              <a:spcAft>
                <a:spcPts val="0"/>
              </a:spcAft>
              <a:buClr>
                <a:schemeClr val="dk1"/>
              </a:buClr>
              <a:buSzPts val="1100"/>
              <a:buChar char="•"/>
              <a:defRPr/>
            </a:lvl3pPr>
            <a:lvl4pPr marL="1828800" lvl="3" indent="-298450" algn="l">
              <a:lnSpc>
                <a:spcPct val="90000"/>
              </a:lnSpc>
              <a:spcBef>
                <a:spcPts val="1800"/>
              </a:spcBef>
              <a:spcAft>
                <a:spcPts val="0"/>
              </a:spcAft>
              <a:buClr>
                <a:schemeClr val="dk1"/>
              </a:buClr>
              <a:buSzPts val="1100"/>
              <a:buChar char="•"/>
              <a:defRPr/>
            </a:lvl4pPr>
            <a:lvl5pPr marL="2286000" lvl="4" indent="-298450" algn="l">
              <a:lnSpc>
                <a:spcPct val="90000"/>
              </a:lnSpc>
              <a:spcBef>
                <a:spcPts val="1800"/>
              </a:spcBef>
              <a:spcAft>
                <a:spcPts val="0"/>
              </a:spcAft>
              <a:buClr>
                <a:schemeClr val="dk1"/>
              </a:buClr>
              <a:buSzPts val="1100"/>
              <a:buChar char="•"/>
              <a:defRPr/>
            </a:lvl5pPr>
            <a:lvl6pPr marL="2743200" lvl="5" indent="-298450" algn="l">
              <a:lnSpc>
                <a:spcPct val="90000"/>
              </a:lnSpc>
              <a:spcBef>
                <a:spcPts val="1800"/>
              </a:spcBef>
              <a:spcAft>
                <a:spcPts val="0"/>
              </a:spcAft>
              <a:buClr>
                <a:schemeClr val="dk1"/>
              </a:buClr>
              <a:buSzPts val="1100"/>
              <a:buChar char="•"/>
              <a:defRPr/>
            </a:lvl6pPr>
            <a:lvl7pPr marL="3200400" lvl="6" indent="-298450" algn="l">
              <a:lnSpc>
                <a:spcPct val="90000"/>
              </a:lnSpc>
              <a:spcBef>
                <a:spcPts val="1800"/>
              </a:spcBef>
              <a:spcAft>
                <a:spcPts val="0"/>
              </a:spcAft>
              <a:buClr>
                <a:schemeClr val="dk1"/>
              </a:buClr>
              <a:buSzPts val="1100"/>
              <a:buChar char="•"/>
              <a:defRPr/>
            </a:lvl7pPr>
            <a:lvl8pPr marL="3657600" lvl="7" indent="-298450" algn="l">
              <a:lnSpc>
                <a:spcPct val="90000"/>
              </a:lnSpc>
              <a:spcBef>
                <a:spcPts val="1800"/>
              </a:spcBef>
              <a:spcAft>
                <a:spcPts val="0"/>
              </a:spcAft>
              <a:buClr>
                <a:schemeClr val="dk1"/>
              </a:buClr>
              <a:buSzPts val="1100"/>
              <a:buChar char="•"/>
              <a:defRPr/>
            </a:lvl8pPr>
            <a:lvl9pPr marL="4114800" lvl="8" indent="-298450" algn="l">
              <a:lnSpc>
                <a:spcPct val="90000"/>
              </a:lnSpc>
              <a:spcBef>
                <a:spcPts val="1800"/>
              </a:spcBef>
              <a:spcAft>
                <a:spcPts val="0"/>
              </a:spcAft>
              <a:buClr>
                <a:schemeClr val="dk1"/>
              </a:buClr>
              <a:buSzPts val="1100"/>
              <a:buChar char="•"/>
              <a:defRPr/>
            </a:lvl9pPr>
          </a:lstStyle>
          <a:p>
            <a:endParaRPr/>
          </a:p>
        </p:txBody>
      </p:sp>
      <p:sp>
        <p:nvSpPr>
          <p:cNvPr id="44" name="Google Shape;44;p8"/>
          <p:cNvSpPr txBox="1">
            <a:spLocks noGrp="1"/>
          </p:cNvSpPr>
          <p:nvPr>
            <p:ph type="body" idx="3"/>
          </p:nvPr>
        </p:nvSpPr>
        <p:spPr>
          <a:xfrm>
            <a:off x="3827251" y="2621026"/>
            <a:ext cx="3213900" cy="1284600"/>
          </a:xfrm>
          <a:prstGeom prst="rect">
            <a:avLst/>
          </a:prstGeom>
          <a:noFill/>
          <a:ln>
            <a:noFill/>
          </a:ln>
        </p:spPr>
        <p:txBody>
          <a:bodyPr spcFirstLastPara="1" wrap="square" lIns="57850" tIns="28900" rIns="57850" bIns="28900" anchor="b" anchorCtr="0">
            <a:normAutofit/>
          </a:bodyPr>
          <a:lstStyle>
            <a:lvl1pPr marL="457200" lvl="0" indent="-228600" algn="l">
              <a:lnSpc>
                <a:spcPct val="90000"/>
              </a:lnSpc>
              <a:spcBef>
                <a:spcPts val="3500"/>
              </a:spcBef>
              <a:spcAft>
                <a:spcPts val="0"/>
              </a:spcAft>
              <a:buClr>
                <a:schemeClr val="dk1"/>
              </a:buClr>
              <a:buSzPts val="8600"/>
              <a:buNone/>
              <a:defRPr sz="8600" b="1"/>
            </a:lvl1pPr>
            <a:lvl2pPr marL="914400" lvl="1" indent="-228600" algn="l">
              <a:lnSpc>
                <a:spcPct val="90000"/>
              </a:lnSpc>
              <a:spcBef>
                <a:spcPts val="1800"/>
              </a:spcBef>
              <a:spcAft>
                <a:spcPts val="0"/>
              </a:spcAft>
              <a:buClr>
                <a:schemeClr val="dk1"/>
              </a:buClr>
              <a:buSzPts val="7200"/>
              <a:buNone/>
              <a:defRPr sz="7200" b="1"/>
            </a:lvl2pPr>
            <a:lvl3pPr marL="1371600" lvl="2" indent="-228600" algn="l">
              <a:lnSpc>
                <a:spcPct val="90000"/>
              </a:lnSpc>
              <a:spcBef>
                <a:spcPts val="1800"/>
              </a:spcBef>
              <a:spcAft>
                <a:spcPts val="0"/>
              </a:spcAft>
              <a:buClr>
                <a:schemeClr val="dk1"/>
              </a:buClr>
              <a:buSzPts val="6400"/>
              <a:buNone/>
              <a:defRPr sz="6400" b="1"/>
            </a:lvl3pPr>
            <a:lvl4pPr marL="1828800" lvl="3" indent="-228600" algn="l">
              <a:lnSpc>
                <a:spcPct val="90000"/>
              </a:lnSpc>
              <a:spcBef>
                <a:spcPts val="1800"/>
              </a:spcBef>
              <a:spcAft>
                <a:spcPts val="0"/>
              </a:spcAft>
              <a:buClr>
                <a:schemeClr val="dk1"/>
              </a:buClr>
              <a:buSzPts val="5600"/>
              <a:buNone/>
              <a:defRPr sz="5600" b="1"/>
            </a:lvl4pPr>
            <a:lvl5pPr marL="2286000" lvl="4" indent="-228600" algn="l">
              <a:lnSpc>
                <a:spcPct val="90000"/>
              </a:lnSpc>
              <a:spcBef>
                <a:spcPts val="1800"/>
              </a:spcBef>
              <a:spcAft>
                <a:spcPts val="0"/>
              </a:spcAft>
              <a:buClr>
                <a:schemeClr val="dk1"/>
              </a:buClr>
              <a:buSzPts val="5600"/>
              <a:buNone/>
              <a:defRPr sz="5600" b="1"/>
            </a:lvl5pPr>
            <a:lvl6pPr marL="2743200" lvl="5" indent="-228600" algn="l">
              <a:lnSpc>
                <a:spcPct val="90000"/>
              </a:lnSpc>
              <a:spcBef>
                <a:spcPts val="1800"/>
              </a:spcBef>
              <a:spcAft>
                <a:spcPts val="0"/>
              </a:spcAft>
              <a:buClr>
                <a:schemeClr val="dk1"/>
              </a:buClr>
              <a:buSzPts val="5600"/>
              <a:buNone/>
              <a:defRPr sz="5600" b="1"/>
            </a:lvl6pPr>
            <a:lvl7pPr marL="3200400" lvl="6" indent="-228600" algn="l">
              <a:lnSpc>
                <a:spcPct val="90000"/>
              </a:lnSpc>
              <a:spcBef>
                <a:spcPts val="1800"/>
              </a:spcBef>
              <a:spcAft>
                <a:spcPts val="0"/>
              </a:spcAft>
              <a:buClr>
                <a:schemeClr val="dk1"/>
              </a:buClr>
              <a:buSzPts val="5600"/>
              <a:buNone/>
              <a:defRPr sz="5600" b="1"/>
            </a:lvl7pPr>
            <a:lvl8pPr marL="3657600" lvl="7" indent="-228600" algn="l">
              <a:lnSpc>
                <a:spcPct val="90000"/>
              </a:lnSpc>
              <a:spcBef>
                <a:spcPts val="1800"/>
              </a:spcBef>
              <a:spcAft>
                <a:spcPts val="0"/>
              </a:spcAft>
              <a:buClr>
                <a:schemeClr val="dk1"/>
              </a:buClr>
              <a:buSzPts val="5600"/>
              <a:buNone/>
              <a:defRPr sz="5600" b="1"/>
            </a:lvl8pPr>
            <a:lvl9pPr marL="4114800" lvl="8" indent="-228600" algn="l">
              <a:lnSpc>
                <a:spcPct val="90000"/>
              </a:lnSpc>
              <a:spcBef>
                <a:spcPts val="1800"/>
              </a:spcBef>
              <a:spcAft>
                <a:spcPts val="0"/>
              </a:spcAft>
              <a:buClr>
                <a:schemeClr val="dk1"/>
              </a:buClr>
              <a:buSzPts val="5600"/>
              <a:buNone/>
              <a:defRPr sz="5600" b="1"/>
            </a:lvl9pPr>
          </a:lstStyle>
          <a:p>
            <a:endParaRPr/>
          </a:p>
        </p:txBody>
      </p:sp>
      <p:sp>
        <p:nvSpPr>
          <p:cNvPr id="45" name="Google Shape;45;p8"/>
          <p:cNvSpPr txBox="1">
            <a:spLocks noGrp="1"/>
          </p:cNvSpPr>
          <p:nvPr>
            <p:ph type="body" idx="4"/>
          </p:nvPr>
        </p:nvSpPr>
        <p:spPr>
          <a:xfrm>
            <a:off x="3827251" y="3905552"/>
            <a:ext cx="3213900" cy="5744400"/>
          </a:xfrm>
          <a:prstGeom prst="rect">
            <a:avLst/>
          </a:prstGeom>
          <a:noFill/>
          <a:ln>
            <a:noFill/>
          </a:ln>
        </p:spPr>
        <p:txBody>
          <a:bodyPr spcFirstLastPara="1" wrap="square" lIns="57850" tIns="28900" rIns="57850" bIns="28900" anchor="t" anchorCtr="0">
            <a:normAutofit/>
          </a:bodyPr>
          <a:lstStyle>
            <a:lvl1pPr marL="457200" lvl="0" indent="-298450" algn="l">
              <a:lnSpc>
                <a:spcPct val="90000"/>
              </a:lnSpc>
              <a:spcBef>
                <a:spcPts val="3500"/>
              </a:spcBef>
              <a:spcAft>
                <a:spcPts val="0"/>
              </a:spcAft>
              <a:buClr>
                <a:schemeClr val="dk1"/>
              </a:buClr>
              <a:buSzPts val="1100"/>
              <a:buChar char="•"/>
              <a:defRPr/>
            </a:lvl1pPr>
            <a:lvl2pPr marL="914400" lvl="1" indent="-298450" algn="l">
              <a:lnSpc>
                <a:spcPct val="90000"/>
              </a:lnSpc>
              <a:spcBef>
                <a:spcPts val="1800"/>
              </a:spcBef>
              <a:spcAft>
                <a:spcPts val="0"/>
              </a:spcAft>
              <a:buClr>
                <a:schemeClr val="dk1"/>
              </a:buClr>
              <a:buSzPts val="1100"/>
              <a:buChar char="•"/>
              <a:defRPr/>
            </a:lvl2pPr>
            <a:lvl3pPr marL="1371600" lvl="2" indent="-298450" algn="l">
              <a:lnSpc>
                <a:spcPct val="90000"/>
              </a:lnSpc>
              <a:spcBef>
                <a:spcPts val="1800"/>
              </a:spcBef>
              <a:spcAft>
                <a:spcPts val="0"/>
              </a:spcAft>
              <a:buClr>
                <a:schemeClr val="dk1"/>
              </a:buClr>
              <a:buSzPts val="1100"/>
              <a:buChar char="•"/>
              <a:defRPr/>
            </a:lvl3pPr>
            <a:lvl4pPr marL="1828800" lvl="3" indent="-298450" algn="l">
              <a:lnSpc>
                <a:spcPct val="90000"/>
              </a:lnSpc>
              <a:spcBef>
                <a:spcPts val="1800"/>
              </a:spcBef>
              <a:spcAft>
                <a:spcPts val="0"/>
              </a:spcAft>
              <a:buClr>
                <a:schemeClr val="dk1"/>
              </a:buClr>
              <a:buSzPts val="1100"/>
              <a:buChar char="•"/>
              <a:defRPr/>
            </a:lvl4pPr>
            <a:lvl5pPr marL="2286000" lvl="4" indent="-298450" algn="l">
              <a:lnSpc>
                <a:spcPct val="90000"/>
              </a:lnSpc>
              <a:spcBef>
                <a:spcPts val="1800"/>
              </a:spcBef>
              <a:spcAft>
                <a:spcPts val="0"/>
              </a:spcAft>
              <a:buClr>
                <a:schemeClr val="dk1"/>
              </a:buClr>
              <a:buSzPts val="1100"/>
              <a:buChar char="•"/>
              <a:defRPr/>
            </a:lvl5pPr>
            <a:lvl6pPr marL="2743200" lvl="5" indent="-298450" algn="l">
              <a:lnSpc>
                <a:spcPct val="90000"/>
              </a:lnSpc>
              <a:spcBef>
                <a:spcPts val="1800"/>
              </a:spcBef>
              <a:spcAft>
                <a:spcPts val="0"/>
              </a:spcAft>
              <a:buClr>
                <a:schemeClr val="dk1"/>
              </a:buClr>
              <a:buSzPts val="1100"/>
              <a:buChar char="•"/>
              <a:defRPr/>
            </a:lvl6pPr>
            <a:lvl7pPr marL="3200400" lvl="6" indent="-298450" algn="l">
              <a:lnSpc>
                <a:spcPct val="90000"/>
              </a:lnSpc>
              <a:spcBef>
                <a:spcPts val="1800"/>
              </a:spcBef>
              <a:spcAft>
                <a:spcPts val="0"/>
              </a:spcAft>
              <a:buClr>
                <a:schemeClr val="dk1"/>
              </a:buClr>
              <a:buSzPts val="1100"/>
              <a:buChar char="•"/>
              <a:defRPr/>
            </a:lvl7pPr>
            <a:lvl8pPr marL="3657600" lvl="7" indent="-298450" algn="l">
              <a:lnSpc>
                <a:spcPct val="90000"/>
              </a:lnSpc>
              <a:spcBef>
                <a:spcPts val="1800"/>
              </a:spcBef>
              <a:spcAft>
                <a:spcPts val="0"/>
              </a:spcAft>
              <a:buClr>
                <a:schemeClr val="dk1"/>
              </a:buClr>
              <a:buSzPts val="1100"/>
              <a:buChar char="•"/>
              <a:defRPr/>
            </a:lvl8pPr>
            <a:lvl9pPr marL="4114800" lvl="8" indent="-298450" algn="l">
              <a:lnSpc>
                <a:spcPct val="90000"/>
              </a:lnSpc>
              <a:spcBef>
                <a:spcPts val="1800"/>
              </a:spcBef>
              <a:spcAft>
                <a:spcPts val="0"/>
              </a:spcAft>
              <a:buClr>
                <a:schemeClr val="dk1"/>
              </a:buClr>
              <a:buSzPts val="1100"/>
              <a:buChar char="•"/>
              <a:defRPr/>
            </a:lvl9pPr>
          </a:lstStyle>
          <a:p>
            <a:endParaRPr/>
          </a:p>
        </p:txBody>
      </p:sp>
      <p:sp>
        <p:nvSpPr>
          <p:cNvPr id="46" name="Google Shape;46;p8"/>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47" name="Google Shape;47;p8"/>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48" name="Google Shape;48;p8"/>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Только заголовок"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519751" y="569251"/>
            <a:ext cx="6520500" cy="2066700"/>
          </a:xfrm>
          <a:prstGeom prst="rect">
            <a:avLst/>
          </a:prstGeom>
          <a:noFill/>
          <a:ln>
            <a:noFill/>
          </a:ln>
        </p:spPr>
        <p:txBody>
          <a:bodyPr spcFirstLastPara="1" wrap="square" lIns="57850" tIns="28900" rIns="57850" bIns="28900" anchor="ctr" anchorCtr="0">
            <a:normAutofit/>
          </a:bodyPr>
          <a:lstStyle>
            <a:lvl1pPr lvl="0" algn="l">
              <a:lnSpc>
                <a:spcPct val="90000"/>
              </a:lnSpc>
              <a:spcBef>
                <a:spcPts val="0"/>
              </a:spcBef>
              <a:spcAft>
                <a:spcPts val="0"/>
              </a:spcAft>
              <a:buClr>
                <a:schemeClr val="dk1"/>
              </a:buClr>
              <a:buSzPts val="11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51" name="Google Shape;51;p9"/>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52" name="Google Shape;52;p9"/>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53" name="Google Shape;53;p9"/>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Пустой слайд" type="blank">
  <p:cSld name="BLANK">
    <p:spTree>
      <p:nvGrpSpPr>
        <p:cNvPr id="1" name="Shape 54"/>
        <p:cNvGrpSpPr/>
        <p:nvPr/>
      </p:nvGrpSpPr>
      <p:grpSpPr>
        <a:xfrm>
          <a:off x="0" y="0"/>
          <a:ext cx="0" cy="0"/>
          <a:chOff x="0" y="0"/>
          <a:chExt cx="0" cy="0"/>
        </a:xfrm>
      </p:grpSpPr>
      <p:sp>
        <p:nvSpPr>
          <p:cNvPr id="55" name="Google Shape;55;p10"/>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56" name="Google Shape;56;p10"/>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57" name="Google Shape;57;p10"/>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Объект с подписью" type="objTx">
  <p:cSld name="OBJECT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520735" y="712800"/>
            <a:ext cx="2438400" cy="2494800"/>
          </a:xfrm>
          <a:prstGeom prst="rect">
            <a:avLst/>
          </a:prstGeom>
          <a:noFill/>
          <a:ln>
            <a:noFill/>
          </a:ln>
        </p:spPr>
        <p:txBody>
          <a:bodyPr spcFirstLastPara="1" wrap="square" lIns="57850" tIns="28900" rIns="57850" bIns="28900" anchor="b" anchorCtr="0">
            <a:normAutofit/>
          </a:bodyPr>
          <a:lstStyle>
            <a:lvl1pPr lvl="0" algn="l">
              <a:lnSpc>
                <a:spcPct val="90000"/>
              </a:lnSpc>
              <a:spcBef>
                <a:spcPts val="0"/>
              </a:spcBef>
              <a:spcAft>
                <a:spcPts val="0"/>
              </a:spcAft>
              <a:buClr>
                <a:schemeClr val="dk1"/>
              </a:buClr>
              <a:buSzPts val="11400"/>
              <a:buFont typeface="Calibri"/>
              <a:buNone/>
              <a:defRPr sz="11400"/>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60" name="Google Shape;60;p11"/>
          <p:cNvSpPr txBox="1">
            <a:spLocks noGrp="1"/>
          </p:cNvSpPr>
          <p:nvPr>
            <p:ph type="body" idx="1"/>
          </p:nvPr>
        </p:nvSpPr>
        <p:spPr>
          <a:xfrm>
            <a:off x="3213985" y="1539451"/>
            <a:ext cx="3827100" cy="7598400"/>
          </a:xfrm>
          <a:prstGeom prst="rect">
            <a:avLst/>
          </a:prstGeom>
          <a:noFill/>
          <a:ln>
            <a:noFill/>
          </a:ln>
        </p:spPr>
        <p:txBody>
          <a:bodyPr spcFirstLastPara="1" wrap="square" lIns="57850" tIns="28900" rIns="57850" bIns="28900" anchor="t" anchorCtr="0">
            <a:normAutofit/>
          </a:bodyPr>
          <a:lstStyle>
            <a:lvl1pPr marL="457200" lvl="0" indent="-952500" algn="l">
              <a:lnSpc>
                <a:spcPct val="90000"/>
              </a:lnSpc>
              <a:spcBef>
                <a:spcPts val="3500"/>
              </a:spcBef>
              <a:spcAft>
                <a:spcPts val="0"/>
              </a:spcAft>
              <a:buClr>
                <a:schemeClr val="dk1"/>
              </a:buClr>
              <a:buSzPts val="11400"/>
              <a:buChar char="•"/>
              <a:defRPr sz="11400"/>
            </a:lvl1pPr>
            <a:lvl2pPr marL="914400" lvl="1" indent="-863600" algn="l">
              <a:lnSpc>
                <a:spcPct val="90000"/>
              </a:lnSpc>
              <a:spcBef>
                <a:spcPts val="1800"/>
              </a:spcBef>
              <a:spcAft>
                <a:spcPts val="0"/>
              </a:spcAft>
              <a:buClr>
                <a:schemeClr val="dk1"/>
              </a:buClr>
              <a:buSzPts val="10000"/>
              <a:buChar char="•"/>
              <a:defRPr sz="10000"/>
            </a:lvl2pPr>
            <a:lvl3pPr marL="1371600" lvl="2" indent="-774700" algn="l">
              <a:lnSpc>
                <a:spcPct val="90000"/>
              </a:lnSpc>
              <a:spcBef>
                <a:spcPts val="1800"/>
              </a:spcBef>
              <a:spcAft>
                <a:spcPts val="0"/>
              </a:spcAft>
              <a:buClr>
                <a:schemeClr val="dk1"/>
              </a:buClr>
              <a:buSzPts val="8600"/>
              <a:buChar char="•"/>
              <a:defRPr sz="8600"/>
            </a:lvl3pPr>
            <a:lvl4pPr marL="1828800" lvl="3" indent="-685800" algn="l">
              <a:lnSpc>
                <a:spcPct val="90000"/>
              </a:lnSpc>
              <a:spcBef>
                <a:spcPts val="1800"/>
              </a:spcBef>
              <a:spcAft>
                <a:spcPts val="0"/>
              </a:spcAft>
              <a:buClr>
                <a:schemeClr val="dk1"/>
              </a:buClr>
              <a:buSzPts val="7200"/>
              <a:buChar char="•"/>
              <a:defRPr sz="7200"/>
            </a:lvl4pPr>
            <a:lvl5pPr marL="2286000" lvl="4" indent="-685800" algn="l">
              <a:lnSpc>
                <a:spcPct val="90000"/>
              </a:lnSpc>
              <a:spcBef>
                <a:spcPts val="1800"/>
              </a:spcBef>
              <a:spcAft>
                <a:spcPts val="0"/>
              </a:spcAft>
              <a:buClr>
                <a:schemeClr val="dk1"/>
              </a:buClr>
              <a:buSzPts val="7200"/>
              <a:buChar char="•"/>
              <a:defRPr sz="7200"/>
            </a:lvl5pPr>
            <a:lvl6pPr marL="2743200" lvl="5" indent="-685800" algn="l">
              <a:lnSpc>
                <a:spcPct val="90000"/>
              </a:lnSpc>
              <a:spcBef>
                <a:spcPts val="1800"/>
              </a:spcBef>
              <a:spcAft>
                <a:spcPts val="0"/>
              </a:spcAft>
              <a:buClr>
                <a:schemeClr val="dk1"/>
              </a:buClr>
              <a:buSzPts val="7200"/>
              <a:buChar char="•"/>
              <a:defRPr sz="7200"/>
            </a:lvl6pPr>
            <a:lvl7pPr marL="3200400" lvl="6" indent="-685800" algn="l">
              <a:lnSpc>
                <a:spcPct val="90000"/>
              </a:lnSpc>
              <a:spcBef>
                <a:spcPts val="1800"/>
              </a:spcBef>
              <a:spcAft>
                <a:spcPts val="0"/>
              </a:spcAft>
              <a:buClr>
                <a:schemeClr val="dk1"/>
              </a:buClr>
              <a:buSzPts val="7200"/>
              <a:buChar char="•"/>
              <a:defRPr sz="7200"/>
            </a:lvl7pPr>
            <a:lvl8pPr marL="3657600" lvl="7" indent="-685800" algn="l">
              <a:lnSpc>
                <a:spcPct val="90000"/>
              </a:lnSpc>
              <a:spcBef>
                <a:spcPts val="1800"/>
              </a:spcBef>
              <a:spcAft>
                <a:spcPts val="0"/>
              </a:spcAft>
              <a:buClr>
                <a:schemeClr val="dk1"/>
              </a:buClr>
              <a:buSzPts val="7200"/>
              <a:buChar char="•"/>
              <a:defRPr sz="7200"/>
            </a:lvl8pPr>
            <a:lvl9pPr marL="4114800" lvl="8" indent="-685800" algn="l">
              <a:lnSpc>
                <a:spcPct val="90000"/>
              </a:lnSpc>
              <a:spcBef>
                <a:spcPts val="1800"/>
              </a:spcBef>
              <a:spcAft>
                <a:spcPts val="0"/>
              </a:spcAft>
              <a:buClr>
                <a:schemeClr val="dk1"/>
              </a:buClr>
              <a:buSzPts val="7200"/>
              <a:buChar char="•"/>
              <a:defRPr sz="7200"/>
            </a:lvl9pPr>
          </a:lstStyle>
          <a:p>
            <a:endParaRPr/>
          </a:p>
        </p:txBody>
      </p:sp>
      <p:sp>
        <p:nvSpPr>
          <p:cNvPr id="61" name="Google Shape;61;p11"/>
          <p:cNvSpPr txBox="1">
            <a:spLocks noGrp="1"/>
          </p:cNvSpPr>
          <p:nvPr>
            <p:ph type="body" idx="2"/>
          </p:nvPr>
        </p:nvSpPr>
        <p:spPr>
          <a:xfrm>
            <a:off x="520735" y="3207600"/>
            <a:ext cx="2438400" cy="5942400"/>
          </a:xfrm>
          <a:prstGeom prst="rect">
            <a:avLst/>
          </a:prstGeom>
          <a:noFill/>
          <a:ln>
            <a:noFill/>
          </a:ln>
        </p:spPr>
        <p:txBody>
          <a:bodyPr spcFirstLastPara="1" wrap="square" lIns="57850" tIns="28900" rIns="57850" bIns="28900" anchor="t" anchorCtr="0">
            <a:normAutofit/>
          </a:bodyPr>
          <a:lstStyle>
            <a:lvl1pPr marL="457200" lvl="0" indent="-228600" algn="l">
              <a:lnSpc>
                <a:spcPct val="90000"/>
              </a:lnSpc>
              <a:spcBef>
                <a:spcPts val="3500"/>
              </a:spcBef>
              <a:spcAft>
                <a:spcPts val="0"/>
              </a:spcAft>
              <a:buClr>
                <a:schemeClr val="dk1"/>
              </a:buClr>
              <a:buSzPts val="5600"/>
              <a:buNone/>
              <a:defRPr sz="5600"/>
            </a:lvl1pPr>
            <a:lvl2pPr marL="914400" lvl="1" indent="-228600" algn="l">
              <a:lnSpc>
                <a:spcPct val="90000"/>
              </a:lnSpc>
              <a:spcBef>
                <a:spcPts val="1800"/>
              </a:spcBef>
              <a:spcAft>
                <a:spcPts val="0"/>
              </a:spcAft>
              <a:buClr>
                <a:schemeClr val="dk1"/>
              </a:buClr>
              <a:buSzPts val="4900"/>
              <a:buNone/>
              <a:defRPr sz="4900"/>
            </a:lvl2pPr>
            <a:lvl3pPr marL="1371600" lvl="2" indent="-228600" algn="l">
              <a:lnSpc>
                <a:spcPct val="90000"/>
              </a:lnSpc>
              <a:spcBef>
                <a:spcPts val="1800"/>
              </a:spcBef>
              <a:spcAft>
                <a:spcPts val="0"/>
              </a:spcAft>
              <a:buClr>
                <a:schemeClr val="dk1"/>
              </a:buClr>
              <a:buSzPts val="4200"/>
              <a:buNone/>
              <a:defRPr sz="4200"/>
            </a:lvl3pPr>
            <a:lvl4pPr marL="1828800" lvl="3" indent="-228600" algn="l">
              <a:lnSpc>
                <a:spcPct val="90000"/>
              </a:lnSpc>
              <a:spcBef>
                <a:spcPts val="1800"/>
              </a:spcBef>
              <a:spcAft>
                <a:spcPts val="0"/>
              </a:spcAft>
              <a:buClr>
                <a:schemeClr val="dk1"/>
              </a:buClr>
              <a:buSzPts val="3500"/>
              <a:buNone/>
              <a:defRPr sz="3500"/>
            </a:lvl4pPr>
            <a:lvl5pPr marL="2286000" lvl="4" indent="-228600" algn="l">
              <a:lnSpc>
                <a:spcPct val="90000"/>
              </a:lnSpc>
              <a:spcBef>
                <a:spcPts val="1800"/>
              </a:spcBef>
              <a:spcAft>
                <a:spcPts val="0"/>
              </a:spcAft>
              <a:buClr>
                <a:schemeClr val="dk1"/>
              </a:buClr>
              <a:buSzPts val="3500"/>
              <a:buNone/>
              <a:defRPr sz="3500"/>
            </a:lvl5pPr>
            <a:lvl6pPr marL="2743200" lvl="5" indent="-228600" algn="l">
              <a:lnSpc>
                <a:spcPct val="90000"/>
              </a:lnSpc>
              <a:spcBef>
                <a:spcPts val="1800"/>
              </a:spcBef>
              <a:spcAft>
                <a:spcPts val="0"/>
              </a:spcAft>
              <a:buClr>
                <a:schemeClr val="dk1"/>
              </a:buClr>
              <a:buSzPts val="3500"/>
              <a:buNone/>
              <a:defRPr sz="3500"/>
            </a:lvl6pPr>
            <a:lvl7pPr marL="3200400" lvl="6" indent="-228600" algn="l">
              <a:lnSpc>
                <a:spcPct val="90000"/>
              </a:lnSpc>
              <a:spcBef>
                <a:spcPts val="1800"/>
              </a:spcBef>
              <a:spcAft>
                <a:spcPts val="0"/>
              </a:spcAft>
              <a:buClr>
                <a:schemeClr val="dk1"/>
              </a:buClr>
              <a:buSzPts val="3500"/>
              <a:buNone/>
              <a:defRPr sz="3500"/>
            </a:lvl7pPr>
            <a:lvl8pPr marL="3657600" lvl="7" indent="-228600" algn="l">
              <a:lnSpc>
                <a:spcPct val="90000"/>
              </a:lnSpc>
              <a:spcBef>
                <a:spcPts val="1800"/>
              </a:spcBef>
              <a:spcAft>
                <a:spcPts val="0"/>
              </a:spcAft>
              <a:buClr>
                <a:schemeClr val="dk1"/>
              </a:buClr>
              <a:buSzPts val="3500"/>
              <a:buNone/>
              <a:defRPr sz="3500"/>
            </a:lvl8pPr>
            <a:lvl9pPr marL="4114800" lvl="8" indent="-228600" algn="l">
              <a:lnSpc>
                <a:spcPct val="90000"/>
              </a:lnSpc>
              <a:spcBef>
                <a:spcPts val="1800"/>
              </a:spcBef>
              <a:spcAft>
                <a:spcPts val="0"/>
              </a:spcAft>
              <a:buClr>
                <a:schemeClr val="dk1"/>
              </a:buClr>
              <a:buSzPts val="3500"/>
              <a:buNone/>
              <a:defRPr sz="3500"/>
            </a:lvl9pPr>
          </a:lstStyle>
          <a:p>
            <a:endParaRPr/>
          </a:p>
        </p:txBody>
      </p:sp>
      <p:sp>
        <p:nvSpPr>
          <p:cNvPr id="62" name="Google Shape;62;p11"/>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63" name="Google Shape;63;p11"/>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64" name="Google Shape;64;p11"/>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Рисунок с подписью" type="picTx">
  <p:cSld name="PICTURE_WITH_CAPTION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520735" y="712800"/>
            <a:ext cx="2438400" cy="2494800"/>
          </a:xfrm>
          <a:prstGeom prst="rect">
            <a:avLst/>
          </a:prstGeom>
          <a:noFill/>
          <a:ln>
            <a:noFill/>
          </a:ln>
        </p:spPr>
        <p:txBody>
          <a:bodyPr spcFirstLastPara="1" wrap="square" lIns="57850" tIns="28900" rIns="57850" bIns="28900" anchor="b" anchorCtr="0">
            <a:normAutofit/>
          </a:bodyPr>
          <a:lstStyle>
            <a:lvl1pPr lvl="0" algn="l">
              <a:lnSpc>
                <a:spcPct val="90000"/>
              </a:lnSpc>
              <a:spcBef>
                <a:spcPts val="0"/>
              </a:spcBef>
              <a:spcAft>
                <a:spcPts val="0"/>
              </a:spcAft>
              <a:buClr>
                <a:schemeClr val="dk1"/>
              </a:buClr>
              <a:buSzPts val="11400"/>
              <a:buFont typeface="Calibri"/>
              <a:buNone/>
              <a:defRPr sz="11400"/>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67" name="Google Shape;67;p12"/>
          <p:cNvSpPr>
            <a:spLocks noGrp="1"/>
          </p:cNvSpPr>
          <p:nvPr>
            <p:ph type="pic" idx="2"/>
          </p:nvPr>
        </p:nvSpPr>
        <p:spPr>
          <a:xfrm>
            <a:off x="3213985" y="1539451"/>
            <a:ext cx="3827100" cy="7598400"/>
          </a:xfrm>
          <a:prstGeom prst="rect">
            <a:avLst/>
          </a:prstGeom>
          <a:noFill/>
          <a:ln>
            <a:noFill/>
          </a:ln>
        </p:spPr>
      </p:sp>
      <p:sp>
        <p:nvSpPr>
          <p:cNvPr id="68" name="Google Shape;68;p12"/>
          <p:cNvSpPr txBox="1">
            <a:spLocks noGrp="1"/>
          </p:cNvSpPr>
          <p:nvPr>
            <p:ph type="body" idx="1"/>
          </p:nvPr>
        </p:nvSpPr>
        <p:spPr>
          <a:xfrm>
            <a:off x="520735" y="3207600"/>
            <a:ext cx="2438400" cy="5942400"/>
          </a:xfrm>
          <a:prstGeom prst="rect">
            <a:avLst/>
          </a:prstGeom>
          <a:noFill/>
          <a:ln>
            <a:noFill/>
          </a:ln>
        </p:spPr>
        <p:txBody>
          <a:bodyPr spcFirstLastPara="1" wrap="square" lIns="57850" tIns="28900" rIns="57850" bIns="28900" anchor="t" anchorCtr="0">
            <a:normAutofit/>
          </a:bodyPr>
          <a:lstStyle>
            <a:lvl1pPr marL="457200" lvl="0" indent="-228600" algn="l">
              <a:lnSpc>
                <a:spcPct val="90000"/>
              </a:lnSpc>
              <a:spcBef>
                <a:spcPts val="3500"/>
              </a:spcBef>
              <a:spcAft>
                <a:spcPts val="0"/>
              </a:spcAft>
              <a:buClr>
                <a:schemeClr val="dk1"/>
              </a:buClr>
              <a:buSzPts val="5600"/>
              <a:buNone/>
              <a:defRPr sz="5600"/>
            </a:lvl1pPr>
            <a:lvl2pPr marL="914400" lvl="1" indent="-228600" algn="l">
              <a:lnSpc>
                <a:spcPct val="90000"/>
              </a:lnSpc>
              <a:spcBef>
                <a:spcPts val="1800"/>
              </a:spcBef>
              <a:spcAft>
                <a:spcPts val="0"/>
              </a:spcAft>
              <a:buClr>
                <a:schemeClr val="dk1"/>
              </a:buClr>
              <a:buSzPts val="4900"/>
              <a:buNone/>
              <a:defRPr sz="4900"/>
            </a:lvl2pPr>
            <a:lvl3pPr marL="1371600" lvl="2" indent="-228600" algn="l">
              <a:lnSpc>
                <a:spcPct val="90000"/>
              </a:lnSpc>
              <a:spcBef>
                <a:spcPts val="1800"/>
              </a:spcBef>
              <a:spcAft>
                <a:spcPts val="0"/>
              </a:spcAft>
              <a:buClr>
                <a:schemeClr val="dk1"/>
              </a:buClr>
              <a:buSzPts val="4200"/>
              <a:buNone/>
              <a:defRPr sz="4200"/>
            </a:lvl3pPr>
            <a:lvl4pPr marL="1828800" lvl="3" indent="-228600" algn="l">
              <a:lnSpc>
                <a:spcPct val="90000"/>
              </a:lnSpc>
              <a:spcBef>
                <a:spcPts val="1800"/>
              </a:spcBef>
              <a:spcAft>
                <a:spcPts val="0"/>
              </a:spcAft>
              <a:buClr>
                <a:schemeClr val="dk1"/>
              </a:buClr>
              <a:buSzPts val="3500"/>
              <a:buNone/>
              <a:defRPr sz="3500"/>
            </a:lvl4pPr>
            <a:lvl5pPr marL="2286000" lvl="4" indent="-228600" algn="l">
              <a:lnSpc>
                <a:spcPct val="90000"/>
              </a:lnSpc>
              <a:spcBef>
                <a:spcPts val="1800"/>
              </a:spcBef>
              <a:spcAft>
                <a:spcPts val="0"/>
              </a:spcAft>
              <a:buClr>
                <a:schemeClr val="dk1"/>
              </a:buClr>
              <a:buSzPts val="3500"/>
              <a:buNone/>
              <a:defRPr sz="3500"/>
            </a:lvl5pPr>
            <a:lvl6pPr marL="2743200" lvl="5" indent="-228600" algn="l">
              <a:lnSpc>
                <a:spcPct val="90000"/>
              </a:lnSpc>
              <a:spcBef>
                <a:spcPts val="1800"/>
              </a:spcBef>
              <a:spcAft>
                <a:spcPts val="0"/>
              </a:spcAft>
              <a:buClr>
                <a:schemeClr val="dk1"/>
              </a:buClr>
              <a:buSzPts val="3500"/>
              <a:buNone/>
              <a:defRPr sz="3500"/>
            </a:lvl6pPr>
            <a:lvl7pPr marL="3200400" lvl="6" indent="-228600" algn="l">
              <a:lnSpc>
                <a:spcPct val="90000"/>
              </a:lnSpc>
              <a:spcBef>
                <a:spcPts val="1800"/>
              </a:spcBef>
              <a:spcAft>
                <a:spcPts val="0"/>
              </a:spcAft>
              <a:buClr>
                <a:schemeClr val="dk1"/>
              </a:buClr>
              <a:buSzPts val="3500"/>
              <a:buNone/>
              <a:defRPr sz="3500"/>
            </a:lvl7pPr>
            <a:lvl8pPr marL="3657600" lvl="7" indent="-228600" algn="l">
              <a:lnSpc>
                <a:spcPct val="90000"/>
              </a:lnSpc>
              <a:spcBef>
                <a:spcPts val="1800"/>
              </a:spcBef>
              <a:spcAft>
                <a:spcPts val="0"/>
              </a:spcAft>
              <a:buClr>
                <a:schemeClr val="dk1"/>
              </a:buClr>
              <a:buSzPts val="3500"/>
              <a:buNone/>
              <a:defRPr sz="3500"/>
            </a:lvl8pPr>
            <a:lvl9pPr marL="4114800" lvl="8" indent="-228600" algn="l">
              <a:lnSpc>
                <a:spcPct val="90000"/>
              </a:lnSpc>
              <a:spcBef>
                <a:spcPts val="1800"/>
              </a:spcBef>
              <a:spcAft>
                <a:spcPts val="0"/>
              </a:spcAft>
              <a:buClr>
                <a:schemeClr val="dk1"/>
              </a:buClr>
              <a:buSzPts val="3500"/>
              <a:buNone/>
              <a:defRPr sz="3500"/>
            </a:lvl9pPr>
          </a:lstStyle>
          <a:p>
            <a:endParaRPr/>
          </a:p>
        </p:txBody>
      </p:sp>
      <p:sp>
        <p:nvSpPr>
          <p:cNvPr id="69" name="Google Shape;69;p12"/>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lvl="0" algn="l">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70" name="Google Shape;70;p12"/>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lvl="0" algn="ctr">
              <a:lnSpc>
                <a:spcPct val="100000"/>
              </a:lnSpc>
              <a:spcBef>
                <a:spcPts val="0"/>
              </a:spcBef>
              <a:spcAft>
                <a:spcPts val="0"/>
              </a:spcAft>
              <a:buSzPts val="900"/>
              <a:buNone/>
              <a:defRPr/>
            </a:lvl1pPr>
            <a:lvl2pPr lvl="1" algn="l">
              <a:lnSpc>
                <a:spcPct val="100000"/>
              </a:lnSpc>
              <a:spcBef>
                <a:spcPts val="0"/>
              </a:spcBef>
              <a:spcAft>
                <a:spcPts val="0"/>
              </a:spcAft>
              <a:buSzPts val="900"/>
              <a:buNone/>
              <a:defRPr/>
            </a:lvl2pPr>
            <a:lvl3pPr lvl="2" algn="l">
              <a:lnSpc>
                <a:spcPct val="100000"/>
              </a:lnSpc>
              <a:spcBef>
                <a:spcPts val="0"/>
              </a:spcBef>
              <a:spcAft>
                <a:spcPts val="0"/>
              </a:spcAft>
              <a:buSzPts val="900"/>
              <a:buNone/>
              <a:defRPr/>
            </a:lvl3pPr>
            <a:lvl4pPr lvl="3" algn="l">
              <a:lnSpc>
                <a:spcPct val="100000"/>
              </a:lnSpc>
              <a:spcBef>
                <a:spcPts val="0"/>
              </a:spcBef>
              <a:spcAft>
                <a:spcPts val="0"/>
              </a:spcAft>
              <a:buSzPts val="900"/>
              <a:buNone/>
              <a:defRPr/>
            </a:lvl4pPr>
            <a:lvl5pPr lvl="4" algn="l">
              <a:lnSpc>
                <a:spcPct val="100000"/>
              </a:lnSpc>
              <a:spcBef>
                <a:spcPts val="0"/>
              </a:spcBef>
              <a:spcAft>
                <a:spcPts val="0"/>
              </a:spcAft>
              <a:buSzPts val="900"/>
              <a:buNone/>
              <a:defRPr/>
            </a:lvl5pPr>
            <a:lvl6pPr lvl="5" algn="l">
              <a:lnSpc>
                <a:spcPct val="100000"/>
              </a:lnSpc>
              <a:spcBef>
                <a:spcPts val="0"/>
              </a:spcBef>
              <a:spcAft>
                <a:spcPts val="0"/>
              </a:spcAft>
              <a:buSzPts val="900"/>
              <a:buNone/>
              <a:defRPr/>
            </a:lvl6pPr>
            <a:lvl7pPr lvl="6" algn="l">
              <a:lnSpc>
                <a:spcPct val="100000"/>
              </a:lnSpc>
              <a:spcBef>
                <a:spcPts val="0"/>
              </a:spcBef>
              <a:spcAft>
                <a:spcPts val="0"/>
              </a:spcAft>
              <a:buSzPts val="900"/>
              <a:buNone/>
              <a:defRPr/>
            </a:lvl7pPr>
            <a:lvl8pPr lvl="7" algn="l">
              <a:lnSpc>
                <a:spcPct val="100000"/>
              </a:lnSpc>
              <a:spcBef>
                <a:spcPts val="0"/>
              </a:spcBef>
              <a:spcAft>
                <a:spcPts val="0"/>
              </a:spcAft>
              <a:buSzPts val="900"/>
              <a:buNone/>
              <a:defRPr/>
            </a:lvl8pPr>
            <a:lvl9pPr lvl="8" algn="l">
              <a:lnSpc>
                <a:spcPct val="100000"/>
              </a:lnSpc>
              <a:spcBef>
                <a:spcPts val="0"/>
              </a:spcBef>
              <a:spcAft>
                <a:spcPts val="0"/>
              </a:spcAft>
              <a:buSzPts val="900"/>
              <a:buNone/>
              <a:defRPr/>
            </a:lvl9pPr>
          </a:lstStyle>
          <a:p>
            <a:endParaRPr/>
          </a:p>
        </p:txBody>
      </p:sp>
      <p:sp>
        <p:nvSpPr>
          <p:cNvPr id="71" name="Google Shape;71;p12"/>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519751" y="569251"/>
            <a:ext cx="6520500" cy="2066700"/>
          </a:xfrm>
          <a:prstGeom prst="rect">
            <a:avLst/>
          </a:prstGeom>
          <a:noFill/>
          <a:ln>
            <a:noFill/>
          </a:ln>
        </p:spPr>
        <p:txBody>
          <a:bodyPr spcFirstLastPara="1" wrap="square" lIns="57850" tIns="28900" rIns="57850" bIns="28900" anchor="ctr" anchorCtr="0">
            <a:normAutofit/>
          </a:bodyPr>
          <a:lstStyle>
            <a:lvl1pPr marR="0" lvl="0" algn="l" rtl="0">
              <a:lnSpc>
                <a:spcPct val="90000"/>
              </a:lnSpc>
              <a:spcBef>
                <a:spcPts val="0"/>
              </a:spcBef>
              <a:spcAft>
                <a:spcPts val="0"/>
              </a:spcAft>
              <a:buClr>
                <a:schemeClr val="dk1"/>
              </a:buClr>
              <a:buSzPts val="15600"/>
              <a:buFont typeface="Calibri"/>
              <a:buNone/>
              <a:defRPr sz="156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900"/>
              <a:buFont typeface="Arial"/>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900"/>
              <a:buFont typeface="Arial"/>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900"/>
              <a:buFont typeface="Arial"/>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900"/>
              <a:buFont typeface="Arial"/>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900"/>
              <a:buFont typeface="Arial"/>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900"/>
              <a:buFont typeface="Arial"/>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900"/>
              <a:buFont typeface="Arial"/>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900"/>
              <a:buFont typeface="Arial"/>
              <a:buNone/>
              <a:defRPr sz="1100" b="0" i="0" u="none" strike="noStrike" cap="none">
                <a:solidFill>
                  <a:srgbClr val="000000"/>
                </a:solidFill>
                <a:latin typeface="Arial"/>
                <a:ea typeface="Arial"/>
                <a:cs typeface="Arial"/>
                <a:sym typeface="Arial"/>
              </a:defRPr>
            </a:lvl9pPr>
          </a:lstStyle>
          <a:p>
            <a:endParaRPr/>
          </a:p>
        </p:txBody>
      </p:sp>
      <p:sp>
        <p:nvSpPr>
          <p:cNvPr id="11" name="Google Shape;11;p3"/>
          <p:cNvSpPr txBox="1">
            <a:spLocks noGrp="1"/>
          </p:cNvSpPr>
          <p:nvPr>
            <p:ph type="body" idx="1"/>
          </p:nvPr>
        </p:nvSpPr>
        <p:spPr>
          <a:xfrm>
            <a:off x="519751" y="2846250"/>
            <a:ext cx="6520500" cy="6783900"/>
          </a:xfrm>
          <a:prstGeom prst="rect">
            <a:avLst/>
          </a:prstGeom>
          <a:noFill/>
          <a:ln>
            <a:noFill/>
          </a:ln>
        </p:spPr>
        <p:txBody>
          <a:bodyPr spcFirstLastPara="1" wrap="square" lIns="57850" tIns="28900" rIns="57850" bIns="28900" anchor="t" anchorCtr="0">
            <a:normAutofit/>
          </a:bodyPr>
          <a:lstStyle>
            <a:lvl1pPr marL="457200" marR="0" lvl="0" indent="-863600" algn="l" rtl="0">
              <a:lnSpc>
                <a:spcPct val="90000"/>
              </a:lnSpc>
              <a:spcBef>
                <a:spcPts val="3500"/>
              </a:spcBef>
              <a:spcAft>
                <a:spcPts val="0"/>
              </a:spcAft>
              <a:buClr>
                <a:schemeClr val="dk1"/>
              </a:buClr>
              <a:buSzPts val="10000"/>
              <a:buFont typeface="Arial"/>
              <a:buChar char="•"/>
              <a:defRPr sz="10000" b="0" i="0" u="none" strike="noStrike" cap="none">
                <a:solidFill>
                  <a:schemeClr val="dk1"/>
                </a:solidFill>
                <a:latin typeface="Calibri"/>
                <a:ea typeface="Calibri"/>
                <a:cs typeface="Calibri"/>
                <a:sym typeface="Calibri"/>
              </a:defRPr>
            </a:lvl1pPr>
            <a:lvl2pPr marL="914400" marR="0" lvl="1" indent="-774700" algn="l" rtl="0">
              <a:lnSpc>
                <a:spcPct val="90000"/>
              </a:lnSpc>
              <a:spcBef>
                <a:spcPts val="1800"/>
              </a:spcBef>
              <a:spcAft>
                <a:spcPts val="0"/>
              </a:spcAft>
              <a:buClr>
                <a:schemeClr val="dk1"/>
              </a:buClr>
              <a:buSzPts val="8600"/>
              <a:buFont typeface="Arial"/>
              <a:buChar char="•"/>
              <a:defRPr sz="8600" b="0" i="0" u="none" strike="noStrike" cap="none">
                <a:solidFill>
                  <a:schemeClr val="dk1"/>
                </a:solidFill>
                <a:latin typeface="Calibri"/>
                <a:ea typeface="Calibri"/>
                <a:cs typeface="Calibri"/>
                <a:sym typeface="Calibri"/>
              </a:defRPr>
            </a:lvl2pPr>
            <a:lvl3pPr marL="1371600" marR="0" lvl="2" indent="-685800" algn="l" rtl="0">
              <a:lnSpc>
                <a:spcPct val="90000"/>
              </a:lnSpc>
              <a:spcBef>
                <a:spcPts val="18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3pPr>
            <a:lvl4pPr marL="1828800" marR="0" lvl="3" indent="-635000" algn="l" rtl="0">
              <a:lnSpc>
                <a:spcPct val="90000"/>
              </a:lnSpc>
              <a:spcBef>
                <a:spcPts val="18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4pPr>
            <a:lvl5pPr marL="2286000" marR="0" lvl="4" indent="-635000" algn="l" rtl="0">
              <a:lnSpc>
                <a:spcPct val="90000"/>
              </a:lnSpc>
              <a:spcBef>
                <a:spcPts val="18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5pPr>
            <a:lvl6pPr marL="2743200" marR="0" lvl="5" indent="-635000" algn="l" rtl="0">
              <a:lnSpc>
                <a:spcPct val="90000"/>
              </a:lnSpc>
              <a:spcBef>
                <a:spcPts val="18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6pPr>
            <a:lvl7pPr marL="3200400" marR="0" lvl="6" indent="-635000" algn="l" rtl="0">
              <a:lnSpc>
                <a:spcPct val="90000"/>
              </a:lnSpc>
              <a:spcBef>
                <a:spcPts val="18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7pPr>
            <a:lvl8pPr marL="3657600" marR="0" lvl="7" indent="-635000" algn="l" rtl="0">
              <a:lnSpc>
                <a:spcPct val="90000"/>
              </a:lnSpc>
              <a:spcBef>
                <a:spcPts val="18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8pPr>
            <a:lvl9pPr marL="4114800" marR="0" lvl="8" indent="-635000" algn="l" rtl="0">
              <a:lnSpc>
                <a:spcPct val="90000"/>
              </a:lnSpc>
              <a:spcBef>
                <a:spcPts val="1800"/>
              </a:spcBef>
              <a:spcAft>
                <a:spcPts val="0"/>
              </a:spcAft>
              <a:buClr>
                <a:schemeClr val="dk1"/>
              </a:buClr>
              <a:buSzPts val="6400"/>
              <a:buFont typeface="Arial"/>
              <a:buChar char="•"/>
              <a:defRPr sz="640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dt" idx="10"/>
          </p:nvPr>
        </p:nvSpPr>
        <p:spPr>
          <a:xfrm>
            <a:off x="519751" y="9909903"/>
            <a:ext cx="1701000" cy="569100"/>
          </a:xfrm>
          <a:prstGeom prst="rect">
            <a:avLst/>
          </a:prstGeom>
          <a:noFill/>
          <a:ln>
            <a:noFill/>
          </a:ln>
        </p:spPr>
        <p:txBody>
          <a:bodyPr spcFirstLastPara="1" wrap="square" lIns="57850" tIns="28900" rIns="57850" bIns="28900" anchor="ctr" anchorCtr="0">
            <a:noAutofit/>
          </a:bodyPr>
          <a:lstStyle>
            <a:lvl1pPr marR="0" lvl="0" algn="l" rtl="0">
              <a:lnSpc>
                <a:spcPct val="100000"/>
              </a:lnSpc>
              <a:spcBef>
                <a:spcPts val="0"/>
              </a:spcBef>
              <a:spcAft>
                <a:spcPts val="0"/>
              </a:spcAft>
              <a:buClr>
                <a:srgbClr val="000000"/>
              </a:buClr>
              <a:buSzPts val="9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9pPr>
          </a:lstStyle>
          <a:p>
            <a:endParaRPr/>
          </a:p>
        </p:txBody>
      </p:sp>
      <p:sp>
        <p:nvSpPr>
          <p:cNvPr id="13" name="Google Shape;13;p3"/>
          <p:cNvSpPr txBox="1">
            <a:spLocks noGrp="1"/>
          </p:cNvSpPr>
          <p:nvPr>
            <p:ph type="ftr" idx="11"/>
          </p:nvPr>
        </p:nvSpPr>
        <p:spPr>
          <a:xfrm>
            <a:off x="2504251" y="9909903"/>
            <a:ext cx="2551500" cy="569100"/>
          </a:xfrm>
          <a:prstGeom prst="rect">
            <a:avLst/>
          </a:prstGeom>
          <a:noFill/>
          <a:ln>
            <a:noFill/>
          </a:ln>
        </p:spPr>
        <p:txBody>
          <a:bodyPr spcFirstLastPara="1" wrap="square" lIns="57850" tIns="28900" rIns="57850" bIns="28900" anchor="ctr" anchorCtr="0">
            <a:noAutofit/>
          </a:bodyPr>
          <a:lstStyle>
            <a:lvl1pPr marR="0" lvl="0" algn="ctr" rtl="0">
              <a:lnSpc>
                <a:spcPct val="100000"/>
              </a:lnSpc>
              <a:spcBef>
                <a:spcPts val="0"/>
              </a:spcBef>
              <a:spcAft>
                <a:spcPts val="0"/>
              </a:spcAft>
              <a:buClr>
                <a:srgbClr val="000000"/>
              </a:buClr>
              <a:buSzPts val="900"/>
              <a:buFont typeface="Arial"/>
              <a:buNone/>
              <a:defRPr sz="4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900"/>
              <a:buFont typeface="Arial"/>
              <a:buNone/>
              <a:defRPr sz="11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sldNum" idx="12"/>
          </p:nvPr>
        </p:nvSpPr>
        <p:spPr>
          <a:xfrm>
            <a:off x="5339251" y="9909903"/>
            <a:ext cx="1701000" cy="569100"/>
          </a:xfrm>
          <a:prstGeom prst="rect">
            <a:avLst/>
          </a:prstGeom>
          <a:noFill/>
          <a:ln>
            <a:noFill/>
          </a:ln>
        </p:spPr>
        <p:txBody>
          <a:bodyPr spcFirstLastPara="1" wrap="square" lIns="57850" tIns="28900" rIns="57850" bIns="28900" anchor="ctr" anchorCtr="0">
            <a:noAutofit/>
          </a:bodyPr>
          <a:lstStyle>
            <a:lvl1pPr marL="0" marR="0" lvl="0"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4200"/>
              <a:buFont typeface="Arial"/>
              <a:buNone/>
              <a:defRPr sz="4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linkedin.com/in/varvara-lazo"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https://www.neuronetmem.org/" TargetMode="External"/><Relationship Id="rId5" Type="http://schemas.openxmlformats.org/officeDocument/2006/relationships/hyperlink" Target="https://www.han.nl/onderzoek/lectoraten/lectoraat-digitale-transformatie-in-de-revalidatiezorg/" TargetMode="External"/><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8" Type="http://schemas.openxmlformats.org/officeDocument/2006/relationships/hyperlink" Target="https://doi.org/10.2991/artres.k.201209.048" TargetMode="External"/><Relationship Id="rId3" Type="http://schemas.openxmlformats.org/officeDocument/2006/relationships/hyperlink" Target="https://bio.msu.ru/" TargetMode="External"/><Relationship Id="rId7" Type="http://schemas.openxmlformats.org/officeDocument/2006/relationships/hyperlink" Target="https://doi.org/10.3389/fphys.2022.89586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labmgmu.ru/en/main-page/" TargetMode="External"/><Relationship Id="rId5" Type="http://schemas.openxmlformats.org/officeDocument/2006/relationships/hyperlink" Target="https://lomonosov-msu.ru/eng/event/7000/" TargetMode="External"/><Relationship Id="rId10" Type="http://schemas.openxmlformats.org/officeDocument/2006/relationships/hyperlink" Target="https://lomonosov-msu.ru/archive/Lomonosov_2021/data/section_2_21890.htm" TargetMode="External"/><Relationship Id="rId4" Type="http://schemas.openxmlformats.org/officeDocument/2006/relationships/hyperlink" Target="https://arterynew.wpenginepowered.com/wp-content/uploads/2020/10/Artery-20-ProgrammeBook-of-Abstracts-4.pdf" TargetMode="External"/><Relationship Id="rId9" Type="http://schemas.openxmlformats.org/officeDocument/2006/relationships/hyperlink" Target="https://www.elibrary.ru/item.asp?id=42721639"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lomonosov-msu.ru/archive/Lomonosov_2019/data/section_2_16089.ht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mailto:geert.frederix@han.nl" TargetMode="External"/><Relationship Id="rId5" Type="http://schemas.openxmlformats.org/officeDocument/2006/relationships/hyperlink" Target="mailto:anastasiashvetsova92@gmail.com" TargetMode="External"/><Relationship Id="rId4" Type="http://schemas.openxmlformats.org/officeDocument/2006/relationships/hyperlink" Target="mailto:arie.kim@nyspi.columbia.edu"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105" name="Google Shape;105;p1"/>
          <p:cNvSpPr txBox="1"/>
          <p:nvPr/>
        </p:nvSpPr>
        <p:spPr>
          <a:xfrm flipH="1">
            <a:off x="218390" y="1433062"/>
            <a:ext cx="7075800" cy="797028"/>
          </a:xfrm>
          <a:prstGeom prst="rect">
            <a:avLst/>
          </a:prstGeom>
          <a:noFill/>
          <a:ln>
            <a:noFill/>
          </a:ln>
        </p:spPr>
        <p:txBody>
          <a:bodyPr spcFirstLastPara="1" wrap="square" lIns="57850" tIns="28900" rIns="57850" bIns="28900" anchor="t" anchorCtr="0">
            <a:spAutoFit/>
          </a:bodyPr>
          <a:lstStyle/>
          <a:p>
            <a:pPr lvl="0" algn="just">
              <a:lnSpc>
                <a:spcPct val="120000"/>
              </a:lnSpc>
            </a:pPr>
            <a:r>
              <a:rPr lang="en-GB" sz="1000" dirty="0">
                <a:latin typeface="Verdana"/>
                <a:ea typeface="Verdana"/>
                <a:cs typeface="Verdana"/>
                <a:sym typeface="Verdana"/>
              </a:rPr>
              <a:t>I am a curious and dedicated graduate with a Master’s degree in Medical Biology, driven by a passion for advancing healthcare through science. My experience spans both fundamental research and clinical trial development. With a solid biomedical background and a keen interest in sharing knowledge, I am motivated to learn new research methods and to grow within the academic field.</a:t>
            </a:r>
            <a:endParaRPr lang="en-GB" sz="900" dirty="0"/>
          </a:p>
        </p:txBody>
      </p:sp>
      <p:sp>
        <p:nvSpPr>
          <p:cNvPr id="5" name="Google Shape;89;p1">
            <a:extLst>
              <a:ext uri="{FF2B5EF4-FFF2-40B4-BE49-F238E27FC236}">
                <a16:creationId xmlns:a16="http://schemas.microsoft.com/office/drawing/2014/main" id="{0BD03FB0-4A1D-D7D5-01BB-AEADB4ABCA4A}"/>
              </a:ext>
            </a:extLst>
          </p:cNvPr>
          <p:cNvSpPr/>
          <p:nvPr/>
        </p:nvSpPr>
        <p:spPr>
          <a:xfrm>
            <a:off x="0" y="-1025"/>
            <a:ext cx="7560000" cy="1153200"/>
          </a:xfrm>
          <a:prstGeom prst="rect">
            <a:avLst/>
          </a:prstGeom>
          <a:solidFill>
            <a:srgbClr val="5C84CC"/>
          </a:solidFill>
          <a:ln w="12700" cap="flat" cmpd="sng">
            <a:solidFill>
              <a:srgbClr val="5C84CC"/>
            </a:solidFill>
            <a:prstDash val="solid"/>
            <a:miter lim="800000"/>
            <a:headEnd type="none" w="sm" len="sm"/>
            <a:tailEnd type="none" w="sm" len="sm"/>
          </a:ln>
        </p:spPr>
        <p:txBody>
          <a:bodyPr spcFirstLastPara="1" wrap="square" lIns="57850" tIns="28900" rIns="57850" bIns="289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Calibri"/>
              <a:ea typeface="Calibri"/>
              <a:cs typeface="Calibri"/>
              <a:sym typeface="Calibri"/>
            </a:endParaRPr>
          </a:p>
        </p:txBody>
      </p:sp>
      <p:sp>
        <p:nvSpPr>
          <p:cNvPr id="6" name="Google Shape;90;p1">
            <a:extLst>
              <a:ext uri="{FF2B5EF4-FFF2-40B4-BE49-F238E27FC236}">
                <a16:creationId xmlns:a16="http://schemas.microsoft.com/office/drawing/2014/main" id="{B94408BC-52D9-B736-2E21-AB96CC483594}"/>
              </a:ext>
            </a:extLst>
          </p:cNvPr>
          <p:cNvSpPr/>
          <p:nvPr/>
        </p:nvSpPr>
        <p:spPr>
          <a:xfrm>
            <a:off x="3706600" y="53876"/>
            <a:ext cx="3738900" cy="1035386"/>
          </a:xfrm>
          <a:prstGeom prst="roundRect">
            <a:avLst>
              <a:gd name="adj" fmla="val 12595"/>
            </a:avLst>
          </a:prstGeom>
          <a:solidFill>
            <a:schemeClr val="lt1"/>
          </a:solidFill>
          <a:ln w="12700" cap="flat" cmpd="sng">
            <a:solidFill>
              <a:schemeClr val="accent1">
                <a:lumMod val="75000"/>
              </a:schemeClr>
            </a:solidFill>
            <a:prstDash val="solid"/>
            <a:miter lim="800000"/>
            <a:headEnd type="none" w="sm" len="sm"/>
            <a:tailEnd type="none" w="sm" len="sm"/>
          </a:ln>
        </p:spPr>
        <p:txBody>
          <a:bodyPr spcFirstLastPara="1" wrap="square" lIns="57850" tIns="28900" rIns="57850" bIns="289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100" b="0" i="0" u="none" strike="noStrike" cap="none">
              <a:solidFill>
                <a:schemeClr val="lt1"/>
              </a:solidFill>
              <a:latin typeface="Calibri"/>
              <a:ea typeface="Calibri"/>
              <a:cs typeface="Calibri"/>
              <a:sym typeface="Calibri"/>
            </a:endParaRPr>
          </a:p>
        </p:txBody>
      </p:sp>
      <p:sp>
        <p:nvSpPr>
          <p:cNvPr id="7" name="Google Shape;91;p1">
            <a:extLst>
              <a:ext uri="{FF2B5EF4-FFF2-40B4-BE49-F238E27FC236}">
                <a16:creationId xmlns:a16="http://schemas.microsoft.com/office/drawing/2014/main" id="{4EAD510D-7604-ED13-C00F-19462015C8E7}"/>
              </a:ext>
            </a:extLst>
          </p:cNvPr>
          <p:cNvSpPr txBox="1"/>
          <p:nvPr/>
        </p:nvSpPr>
        <p:spPr>
          <a:xfrm flipH="1">
            <a:off x="1591762" y="215319"/>
            <a:ext cx="2078100" cy="712500"/>
          </a:xfrm>
          <a:prstGeom prst="rect">
            <a:avLst/>
          </a:prstGeom>
          <a:noFill/>
          <a:ln>
            <a:noFill/>
          </a:ln>
        </p:spPr>
        <p:txBody>
          <a:bodyPr spcFirstLastPara="1" wrap="square" lIns="57850" tIns="28900" rIns="57850" bIns="289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Verdana"/>
                <a:ea typeface="Verdana"/>
                <a:cs typeface="Verdana"/>
                <a:sym typeface="Verdana"/>
              </a:rPr>
              <a:t>V</a:t>
            </a:r>
            <a:r>
              <a:rPr lang="en-US" sz="2000" b="1">
                <a:solidFill>
                  <a:schemeClr val="lt1"/>
                </a:solidFill>
                <a:latin typeface="Verdana"/>
                <a:ea typeface="Verdana"/>
                <a:cs typeface="Verdana"/>
                <a:sym typeface="Verdana"/>
              </a:rPr>
              <a:t>arvara</a:t>
            </a:r>
            <a:endParaRPr sz="900" b="1"/>
          </a:p>
          <a:p>
            <a:pPr marL="0" marR="0" lvl="0" indent="0" algn="ctr" rtl="0">
              <a:lnSpc>
                <a:spcPct val="100000"/>
              </a:lnSpc>
              <a:spcBef>
                <a:spcPts val="300"/>
              </a:spcBef>
              <a:spcAft>
                <a:spcPts val="0"/>
              </a:spcAft>
              <a:buClr>
                <a:srgbClr val="000000"/>
              </a:buClr>
              <a:buSzPts val="2000"/>
              <a:buFont typeface="Arial"/>
              <a:buNone/>
            </a:pPr>
            <a:r>
              <a:rPr lang="en-US" sz="2000" b="1" i="0" u="none" strike="noStrike" cap="none">
                <a:solidFill>
                  <a:schemeClr val="lt1"/>
                </a:solidFill>
                <a:latin typeface="Verdana"/>
                <a:ea typeface="Verdana"/>
                <a:cs typeface="Verdana"/>
                <a:sym typeface="Verdana"/>
              </a:rPr>
              <a:t>L</a:t>
            </a:r>
            <a:r>
              <a:rPr lang="en-US" sz="2000" b="1">
                <a:solidFill>
                  <a:schemeClr val="lt1"/>
                </a:solidFill>
                <a:latin typeface="Verdana"/>
                <a:ea typeface="Verdana"/>
                <a:cs typeface="Verdana"/>
                <a:sym typeface="Verdana"/>
              </a:rPr>
              <a:t>azarenko</a:t>
            </a:r>
            <a:endParaRPr sz="2000" b="1" i="0" u="none" strike="noStrike" cap="none">
              <a:solidFill>
                <a:schemeClr val="lt1"/>
              </a:solidFill>
              <a:latin typeface="Verdana"/>
              <a:ea typeface="Verdana"/>
              <a:cs typeface="Verdana"/>
              <a:sym typeface="Verdana"/>
            </a:endParaRPr>
          </a:p>
        </p:txBody>
      </p:sp>
      <p:sp>
        <p:nvSpPr>
          <p:cNvPr id="8" name="Google Shape;104;p1">
            <a:extLst>
              <a:ext uri="{FF2B5EF4-FFF2-40B4-BE49-F238E27FC236}">
                <a16:creationId xmlns:a16="http://schemas.microsoft.com/office/drawing/2014/main" id="{19DC5544-C937-D63A-C139-0592DB322E3F}"/>
              </a:ext>
            </a:extLst>
          </p:cNvPr>
          <p:cNvSpPr txBox="1"/>
          <p:nvPr/>
        </p:nvSpPr>
        <p:spPr>
          <a:xfrm>
            <a:off x="2370287" y="1204899"/>
            <a:ext cx="2819100" cy="227700"/>
          </a:xfrm>
          <a:prstGeom prst="rect">
            <a:avLst/>
          </a:prstGeom>
          <a:noFill/>
          <a:ln>
            <a:noFill/>
          </a:ln>
        </p:spPr>
        <p:txBody>
          <a:bodyPr spcFirstLastPara="1" wrap="square" lIns="57850" tIns="28900" rIns="57850" bIns="28900" anchor="t" anchorCtr="0">
            <a:spAutoFit/>
          </a:bodyPr>
          <a:lstStyle/>
          <a:p>
            <a:pPr marL="0" marR="0" lvl="0" indent="0" algn="ctr" rtl="0">
              <a:spcBef>
                <a:spcPts val="0"/>
              </a:spcBef>
              <a:spcAft>
                <a:spcPts val="0"/>
              </a:spcAft>
              <a:buNone/>
            </a:pPr>
            <a:r>
              <a:rPr lang="en-US" sz="1100" b="1" dirty="0">
                <a:solidFill>
                  <a:schemeClr val="accent1">
                    <a:lumMod val="75000"/>
                  </a:schemeClr>
                </a:solidFill>
                <a:latin typeface="Verdana"/>
                <a:ea typeface="Verdana"/>
                <a:cs typeface="Verdana"/>
                <a:sym typeface="Verdana"/>
              </a:rPr>
              <a:t>PERSONAL STATEMENT</a:t>
            </a:r>
            <a:endParaRPr sz="1100" b="1" dirty="0">
              <a:solidFill>
                <a:schemeClr val="accent1">
                  <a:lumMod val="75000"/>
                </a:schemeClr>
              </a:solidFill>
              <a:latin typeface="Verdana"/>
              <a:ea typeface="Verdana"/>
              <a:cs typeface="Verdana"/>
              <a:sym typeface="Verdana"/>
            </a:endParaRPr>
          </a:p>
        </p:txBody>
      </p:sp>
      <p:sp>
        <p:nvSpPr>
          <p:cNvPr id="9" name="Google Shape;92;p1">
            <a:extLst>
              <a:ext uri="{FF2B5EF4-FFF2-40B4-BE49-F238E27FC236}">
                <a16:creationId xmlns:a16="http://schemas.microsoft.com/office/drawing/2014/main" id="{C70E40F6-7E27-96D0-C155-C639B38A4725}"/>
              </a:ext>
            </a:extLst>
          </p:cNvPr>
          <p:cNvSpPr txBox="1"/>
          <p:nvPr/>
        </p:nvSpPr>
        <p:spPr>
          <a:xfrm>
            <a:off x="5018858" y="82799"/>
            <a:ext cx="2334049" cy="1020166"/>
          </a:xfrm>
          <a:prstGeom prst="rect">
            <a:avLst/>
          </a:prstGeom>
          <a:noFill/>
          <a:ln>
            <a:noFill/>
          </a:ln>
        </p:spPr>
        <p:txBody>
          <a:bodyPr spcFirstLastPara="1" wrap="square" lIns="57850" tIns="28900" rIns="57850" bIns="28900" anchor="t" anchorCtr="0">
            <a:spAutoFit/>
          </a:bodyPr>
          <a:lstStyle/>
          <a:p>
            <a:pPr marL="0" marR="0" lvl="0" indent="0" algn="l" rtl="0">
              <a:spcBef>
                <a:spcPts val="0"/>
              </a:spcBef>
              <a:spcAft>
                <a:spcPts val="300"/>
              </a:spcAft>
              <a:buClr>
                <a:srgbClr val="000000"/>
              </a:buClr>
              <a:buSzPts val="1000"/>
              <a:buFont typeface="Arial"/>
              <a:buNone/>
            </a:pPr>
            <a:r>
              <a:rPr lang="en-US" sz="1000" b="0" i="0" u="none" strike="noStrike" cap="none" dirty="0">
                <a:solidFill>
                  <a:schemeClr val="accent1">
                    <a:lumMod val="75000"/>
                  </a:schemeClr>
                </a:solidFill>
                <a:latin typeface="Verdana"/>
                <a:ea typeface="Verdana"/>
                <a:cs typeface="Verdana"/>
                <a:sym typeface="Verdana"/>
              </a:rPr>
              <a:t>Nijmegen, The Netherlands</a:t>
            </a:r>
            <a:endParaRPr sz="900" b="0" i="0" u="none" strike="noStrike" cap="none" dirty="0">
              <a:solidFill>
                <a:schemeClr val="accent1">
                  <a:lumMod val="75000"/>
                </a:schemeClr>
              </a:solidFill>
              <a:latin typeface="Arial"/>
              <a:ea typeface="Arial"/>
              <a:cs typeface="Arial"/>
              <a:sym typeface="Arial"/>
            </a:endParaRPr>
          </a:p>
          <a:p>
            <a:pPr marL="0" marR="0" lvl="0" indent="0" algn="l" rtl="0">
              <a:spcBef>
                <a:spcPts val="0"/>
              </a:spcBef>
              <a:spcAft>
                <a:spcPts val="300"/>
              </a:spcAft>
              <a:buClr>
                <a:srgbClr val="000000"/>
              </a:buClr>
              <a:buSzPts val="1000"/>
              <a:buFont typeface="Arial"/>
              <a:buNone/>
            </a:pPr>
            <a:r>
              <a:rPr lang="en-US" sz="1000" b="0" i="0" u="none" strike="noStrike" cap="none" dirty="0">
                <a:solidFill>
                  <a:schemeClr val="accent1">
                    <a:lumMod val="75000"/>
                  </a:schemeClr>
                </a:solidFill>
                <a:latin typeface="Verdana"/>
                <a:ea typeface="Verdana"/>
                <a:cs typeface="Verdana"/>
                <a:sym typeface="Verdana"/>
              </a:rPr>
              <a:t>+31 6 2662 9839</a:t>
            </a:r>
            <a:endParaRPr sz="1000" b="0" i="0" u="none" strike="noStrike" cap="none" dirty="0">
              <a:solidFill>
                <a:schemeClr val="accent1">
                  <a:lumMod val="75000"/>
                </a:schemeClr>
              </a:solidFill>
              <a:latin typeface="Verdana"/>
              <a:ea typeface="Verdana"/>
              <a:cs typeface="Verdana"/>
              <a:sym typeface="Verdana"/>
            </a:endParaRPr>
          </a:p>
          <a:p>
            <a:pPr marL="0" marR="0" lvl="0" indent="0" algn="l" rtl="0">
              <a:spcBef>
                <a:spcPts val="0"/>
              </a:spcBef>
              <a:spcAft>
                <a:spcPts val="300"/>
              </a:spcAft>
              <a:buClr>
                <a:srgbClr val="000000"/>
              </a:buClr>
              <a:buSzPts val="1000"/>
              <a:buFont typeface="Arial"/>
              <a:buNone/>
            </a:pPr>
            <a:r>
              <a:rPr lang="en-US" sz="1000" b="0" i="0" u="none" strike="noStrike" cap="none" dirty="0">
                <a:solidFill>
                  <a:schemeClr val="accent1">
                    <a:lumMod val="75000"/>
                  </a:schemeClr>
                </a:solidFill>
                <a:latin typeface="Verdana"/>
                <a:ea typeface="Verdana"/>
                <a:cs typeface="Verdana"/>
                <a:sym typeface="Verdana"/>
              </a:rPr>
              <a:t>varlazoa@gmail.com</a:t>
            </a:r>
            <a:endParaRPr sz="1000" dirty="0">
              <a:solidFill>
                <a:schemeClr val="accent1">
                  <a:lumMod val="75000"/>
                </a:schemeClr>
              </a:solidFill>
              <a:latin typeface="Verdana"/>
              <a:ea typeface="Verdana"/>
              <a:cs typeface="Verdana"/>
              <a:sym typeface="Verdana"/>
            </a:endParaRPr>
          </a:p>
          <a:p>
            <a:pPr marL="0" marR="0" lvl="0" indent="0" algn="l" rtl="0">
              <a:spcBef>
                <a:spcPts val="0"/>
              </a:spcBef>
              <a:spcAft>
                <a:spcPts val="300"/>
              </a:spcAft>
              <a:buClr>
                <a:srgbClr val="000000"/>
              </a:buClr>
              <a:buSzPts val="1000"/>
              <a:buFont typeface="Arial"/>
              <a:buNone/>
            </a:pPr>
            <a:r>
              <a:rPr lang="en-US" sz="1000" b="0" i="0" u="none" strike="noStrike" cap="none" dirty="0">
                <a:solidFill>
                  <a:schemeClr val="accent1">
                    <a:lumMod val="75000"/>
                  </a:schemeClr>
                </a:solidFill>
                <a:latin typeface="Verdana"/>
                <a:ea typeface="Verdana"/>
                <a:cs typeface="Verdana"/>
                <a:sym typeface="Verdana"/>
              </a:rPr>
              <a:t>29.12.1998 (26 years)</a:t>
            </a:r>
          </a:p>
          <a:p>
            <a:pPr marL="0" marR="0" lvl="0" indent="0" algn="l" rtl="0">
              <a:spcBef>
                <a:spcPts val="0"/>
              </a:spcBef>
              <a:spcAft>
                <a:spcPts val="300"/>
              </a:spcAft>
              <a:buClr>
                <a:srgbClr val="000000"/>
              </a:buClr>
              <a:buSzPts val="1000"/>
              <a:buFont typeface="Arial"/>
              <a:buNone/>
            </a:pPr>
            <a:r>
              <a:rPr lang="en-US" sz="1000" dirty="0">
                <a:solidFill>
                  <a:srgbClr val="4D7283"/>
                </a:solidFill>
                <a:latin typeface="Verdana"/>
                <a:ea typeface="Verdana"/>
                <a:cs typeface="Verdana"/>
                <a:sym typeface="Verdana"/>
                <a:hlinkClick r:id="rId3"/>
              </a:rPr>
              <a:t>www.linkedin.com/in/varvara-lazo</a:t>
            </a:r>
            <a:r>
              <a:rPr lang="en-US" sz="1000" dirty="0">
                <a:solidFill>
                  <a:srgbClr val="4D7283"/>
                </a:solidFill>
                <a:latin typeface="Verdana"/>
                <a:ea typeface="Verdana"/>
                <a:cs typeface="Verdana"/>
                <a:sym typeface="Verdana"/>
              </a:rPr>
              <a:t> </a:t>
            </a:r>
          </a:p>
        </p:txBody>
      </p:sp>
      <p:sp>
        <p:nvSpPr>
          <p:cNvPr id="10" name="Google Shape;107;p1">
            <a:extLst>
              <a:ext uri="{FF2B5EF4-FFF2-40B4-BE49-F238E27FC236}">
                <a16:creationId xmlns:a16="http://schemas.microsoft.com/office/drawing/2014/main" id="{A00B0F51-0A34-9064-3FFD-20D7F2741BB6}"/>
              </a:ext>
            </a:extLst>
          </p:cNvPr>
          <p:cNvSpPr txBox="1"/>
          <p:nvPr/>
        </p:nvSpPr>
        <p:spPr>
          <a:xfrm>
            <a:off x="3933009" y="82799"/>
            <a:ext cx="1026000" cy="1020166"/>
          </a:xfrm>
          <a:prstGeom prst="rect">
            <a:avLst/>
          </a:prstGeom>
          <a:noFill/>
          <a:ln>
            <a:noFill/>
          </a:ln>
        </p:spPr>
        <p:txBody>
          <a:bodyPr spcFirstLastPara="1" wrap="square" lIns="57850" tIns="28900" rIns="57850" bIns="28900" anchor="t" anchorCtr="0">
            <a:spAutoFit/>
          </a:bodyPr>
          <a:lstStyle/>
          <a:p>
            <a:pPr marL="0" marR="0" lvl="0" indent="0" algn="r" rtl="0">
              <a:spcBef>
                <a:spcPts val="0"/>
              </a:spcBef>
              <a:spcAft>
                <a:spcPts val="300"/>
              </a:spcAft>
              <a:buClr>
                <a:srgbClr val="000000"/>
              </a:buClr>
              <a:buSzPts val="1000"/>
              <a:buFont typeface="Arial"/>
              <a:buNone/>
            </a:pPr>
            <a:r>
              <a:rPr lang="en-US" sz="1000" b="1" dirty="0">
                <a:solidFill>
                  <a:schemeClr val="accent1">
                    <a:lumMod val="75000"/>
                  </a:schemeClr>
                </a:solidFill>
                <a:latin typeface="Verdana"/>
                <a:ea typeface="Verdana"/>
                <a:cs typeface="Verdana"/>
                <a:sym typeface="Verdana"/>
              </a:rPr>
              <a:t>Address</a:t>
            </a:r>
            <a:endParaRPr sz="900" b="1" i="0" u="none" strike="noStrike" cap="none" dirty="0">
              <a:solidFill>
                <a:schemeClr val="accent1">
                  <a:lumMod val="75000"/>
                </a:schemeClr>
              </a:solidFill>
            </a:endParaRPr>
          </a:p>
          <a:p>
            <a:pPr marL="0" marR="0" lvl="0" indent="0" algn="r" rtl="0">
              <a:spcBef>
                <a:spcPts val="0"/>
              </a:spcBef>
              <a:spcAft>
                <a:spcPts val="300"/>
              </a:spcAft>
              <a:buClr>
                <a:srgbClr val="000000"/>
              </a:buClr>
              <a:buSzPts val="1000"/>
              <a:buFont typeface="Arial"/>
              <a:buNone/>
            </a:pPr>
            <a:r>
              <a:rPr lang="en-US" sz="1000" b="1" dirty="0">
                <a:solidFill>
                  <a:schemeClr val="accent1">
                    <a:lumMod val="75000"/>
                  </a:schemeClr>
                </a:solidFill>
                <a:latin typeface="Verdana"/>
                <a:ea typeface="Verdana"/>
                <a:cs typeface="Verdana"/>
                <a:sym typeface="Verdana"/>
              </a:rPr>
              <a:t>Telephone</a:t>
            </a:r>
            <a:endParaRPr sz="1000" b="1" i="0" u="none" strike="noStrike" cap="none" dirty="0">
              <a:solidFill>
                <a:schemeClr val="accent1">
                  <a:lumMod val="75000"/>
                </a:schemeClr>
              </a:solidFill>
              <a:latin typeface="Verdana"/>
              <a:ea typeface="Verdana"/>
              <a:cs typeface="Verdana"/>
              <a:sym typeface="Verdana"/>
            </a:endParaRPr>
          </a:p>
          <a:p>
            <a:pPr marL="0" marR="0" lvl="0" indent="0" algn="r" rtl="0">
              <a:spcBef>
                <a:spcPts val="0"/>
              </a:spcBef>
              <a:spcAft>
                <a:spcPts val="300"/>
              </a:spcAft>
              <a:buClr>
                <a:srgbClr val="000000"/>
              </a:buClr>
              <a:buSzPts val="1000"/>
              <a:buFont typeface="Arial"/>
              <a:buNone/>
            </a:pPr>
            <a:r>
              <a:rPr lang="en-US" sz="1000" b="1" dirty="0">
                <a:solidFill>
                  <a:schemeClr val="accent1">
                    <a:lumMod val="75000"/>
                  </a:schemeClr>
                </a:solidFill>
                <a:latin typeface="Verdana"/>
                <a:ea typeface="Verdana"/>
                <a:cs typeface="Verdana"/>
                <a:sym typeface="Verdana"/>
              </a:rPr>
              <a:t>E-mail</a:t>
            </a:r>
            <a:endParaRPr sz="1000" b="1" dirty="0">
              <a:solidFill>
                <a:schemeClr val="accent1">
                  <a:lumMod val="75000"/>
                </a:schemeClr>
              </a:solidFill>
              <a:latin typeface="Verdana"/>
              <a:ea typeface="Verdana"/>
              <a:cs typeface="Verdana"/>
              <a:sym typeface="Verdana"/>
            </a:endParaRPr>
          </a:p>
          <a:p>
            <a:pPr marL="0" marR="0" lvl="0" indent="0" algn="r" rtl="0">
              <a:spcBef>
                <a:spcPts val="0"/>
              </a:spcBef>
              <a:spcAft>
                <a:spcPts val="300"/>
              </a:spcAft>
              <a:buClr>
                <a:srgbClr val="000000"/>
              </a:buClr>
              <a:buSzPts val="1000"/>
              <a:buFont typeface="Arial"/>
              <a:buNone/>
            </a:pPr>
            <a:r>
              <a:rPr lang="en-US" sz="1000" b="1" dirty="0">
                <a:solidFill>
                  <a:schemeClr val="accent1">
                    <a:lumMod val="75000"/>
                  </a:schemeClr>
                </a:solidFill>
                <a:latin typeface="Verdana"/>
                <a:ea typeface="Verdana"/>
                <a:cs typeface="Verdana"/>
                <a:sym typeface="Verdana"/>
              </a:rPr>
              <a:t>Date of birth</a:t>
            </a:r>
          </a:p>
          <a:p>
            <a:pPr marL="0" marR="0" lvl="0" indent="0" algn="r" rtl="0">
              <a:spcBef>
                <a:spcPts val="0"/>
              </a:spcBef>
              <a:spcAft>
                <a:spcPts val="300"/>
              </a:spcAft>
              <a:buClr>
                <a:srgbClr val="000000"/>
              </a:buClr>
              <a:buSzPts val="1000"/>
              <a:buFont typeface="Arial"/>
              <a:buNone/>
            </a:pPr>
            <a:r>
              <a:rPr lang="en-US" sz="1000" b="1" i="0" u="none" strike="noStrike" cap="none" dirty="0">
                <a:solidFill>
                  <a:schemeClr val="accent1">
                    <a:lumMod val="75000"/>
                  </a:schemeClr>
                </a:solidFill>
                <a:latin typeface="Verdana"/>
                <a:ea typeface="Verdana"/>
                <a:sym typeface="Verdana"/>
              </a:rPr>
              <a:t>LinkedIn</a:t>
            </a:r>
            <a:endParaRPr sz="900" b="1" i="0" u="none" strike="noStrike" cap="none" dirty="0">
              <a:solidFill>
                <a:schemeClr val="accent1">
                  <a:lumMod val="75000"/>
                </a:schemeClr>
              </a:solidFill>
            </a:endParaRPr>
          </a:p>
        </p:txBody>
      </p:sp>
      <p:pic>
        <p:nvPicPr>
          <p:cNvPr id="11" name="Picture 10" descr="A person standing outside in a park&#10;&#10;AI-generated content may be incorrect.">
            <a:extLst>
              <a:ext uri="{FF2B5EF4-FFF2-40B4-BE49-F238E27FC236}">
                <a16:creationId xmlns:a16="http://schemas.microsoft.com/office/drawing/2014/main" id="{986B80BC-1363-6868-3B4A-7C031387D2C0}"/>
              </a:ext>
            </a:extLst>
          </p:cNvPr>
          <p:cNvPicPr>
            <a:picLocks noChangeAspect="1"/>
          </p:cNvPicPr>
          <p:nvPr/>
        </p:nvPicPr>
        <p:blipFill rotWithShape="1">
          <a:blip r:embed="rId4"/>
          <a:srcRect l="21754" t="364" r="21754" b="43556"/>
          <a:stretch>
            <a:fillRect/>
          </a:stretch>
        </p:blipFill>
        <p:spPr>
          <a:xfrm>
            <a:off x="329989" y="48285"/>
            <a:ext cx="1054680" cy="1054680"/>
          </a:xfrm>
          <a:prstGeom prst="ellipse">
            <a:avLst/>
          </a:prstGeom>
          <a:ln>
            <a:solidFill>
              <a:schemeClr val="bg1"/>
            </a:solidFill>
          </a:ln>
        </p:spPr>
      </p:pic>
      <p:sp>
        <p:nvSpPr>
          <p:cNvPr id="12" name="Google Shape;96;p1">
            <a:extLst>
              <a:ext uri="{FF2B5EF4-FFF2-40B4-BE49-F238E27FC236}">
                <a16:creationId xmlns:a16="http://schemas.microsoft.com/office/drawing/2014/main" id="{856DECBE-243E-91AE-CFC9-186849437858}"/>
              </a:ext>
            </a:extLst>
          </p:cNvPr>
          <p:cNvSpPr txBox="1"/>
          <p:nvPr/>
        </p:nvSpPr>
        <p:spPr>
          <a:xfrm>
            <a:off x="2935187" y="6382435"/>
            <a:ext cx="1689300" cy="227700"/>
          </a:xfrm>
          <a:prstGeom prst="rect">
            <a:avLst/>
          </a:prstGeom>
          <a:noFill/>
          <a:ln>
            <a:noFill/>
          </a:ln>
        </p:spPr>
        <p:txBody>
          <a:bodyPr spcFirstLastPara="1" wrap="square" lIns="57850" tIns="28900" rIns="57850" bIns="28900" anchor="t" anchorCtr="0">
            <a:spAutoFit/>
          </a:bodyPr>
          <a:lstStyle/>
          <a:p>
            <a:pPr marL="0" marR="0" lvl="0" indent="0" algn="ctr" rtl="0">
              <a:spcBef>
                <a:spcPts val="0"/>
              </a:spcBef>
              <a:spcAft>
                <a:spcPts val="0"/>
              </a:spcAft>
              <a:buNone/>
            </a:pPr>
            <a:r>
              <a:rPr lang="en-US" sz="1100" b="1" i="0" u="none" strike="noStrike" cap="none" dirty="0">
                <a:solidFill>
                  <a:schemeClr val="accent1">
                    <a:lumMod val="75000"/>
                  </a:schemeClr>
                </a:solidFill>
                <a:latin typeface="Verdana"/>
                <a:ea typeface="Verdana"/>
                <a:cs typeface="Verdana"/>
                <a:sym typeface="Verdana"/>
              </a:rPr>
              <a:t>WORK EXPERIENCE</a:t>
            </a:r>
            <a:endParaRPr sz="1100" b="1" dirty="0">
              <a:solidFill>
                <a:schemeClr val="accent1">
                  <a:lumMod val="75000"/>
                </a:schemeClr>
              </a:solidFill>
              <a:latin typeface="Verdana"/>
              <a:ea typeface="Verdana"/>
              <a:cs typeface="Verdana"/>
              <a:sym typeface="Verdana"/>
            </a:endParaRPr>
          </a:p>
        </p:txBody>
      </p:sp>
      <p:sp>
        <p:nvSpPr>
          <p:cNvPr id="13" name="Google Shape;100;p1">
            <a:extLst>
              <a:ext uri="{FF2B5EF4-FFF2-40B4-BE49-F238E27FC236}">
                <a16:creationId xmlns:a16="http://schemas.microsoft.com/office/drawing/2014/main" id="{DD5ABE79-F838-1767-EB3E-96602663FC8F}"/>
              </a:ext>
            </a:extLst>
          </p:cNvPr>
          <p:cNvSpPr txBox="1"/>
          <p:nvPr/>
        </p:nvSpPr>
        <p:spPr>
          <a:xfrm>
            <a:off x="2826587" y="2272310"/>
            <a:ext cx="1906500" cy="227700"/>
          </a:xfrm>
          <a:prstGeom prst="rect">
            <a:avLst/>
          </a:prstGeom>
          <a:noFill/>
          <a:ln>
            <a:noFill/>
          </a:ln>
        </p:spPr>
        <p:txBody>
          <a:bodyPr spcFirstLastPara="1" wrap="square" lIns="57850" tIns="28900" rIns="57850" bIns="28900" anchor="t" anchorCtr="0">
            <a:spAutoFit/>
          </a:bodyPr>
          <a:lstStyle/>
          <a:p>
            <a:pPr marL="0" marR="0" lvl="0" indent="0" algn="ctr" rtl="0">
              <a:spcBef>
                <a:spcPts val="0"/>
              </a:spcBef>
              <a:spcAft>
                <a:spcPts val="0"/>
              </a:spcAft>
              <a:buNone/>
            </a:pPr>
            <a:r>
              <a:rPr lang="en-US" sz="1100" b="1" dirty="0">
                <a:solidFill>
                  <a:schemeClr val="accent1">
                    <a:lumMod val="75000"/>
                  </a:schemeClr>
                </a:solidFill>
                <a:latin typeface="Verdana"/>
                <a:ea typeface="Verdana"/>
                <a:cs typeface="Verdana"/>
                <a:sym typeface="Verdana"/>
              </a:rPr>
              <a:t>EDUCATION</a:t>
            </a:r>
            <a:endParaRPr sz="1100" b="1" dirty="0">
              <a:solidFill>
                <a:schemeClr val="accent1">
                  <a:lumMod val="75000"/>
                </a:schemeClr>
              </a:solidFill>
              <a:latin typeface="Verdana"/>
              <a:ea typeface="Verdana"/>
              <a:cs typeface="Verdana"/>
              <a:sym typeface="Verdana"/>
            </a:endParaRPr>
          </a:p>
        </p:txBody>
      </p:sp>
      <p:sp>
        <p:nvSpPr>
          <p:cNvPr id="14" name="Google Shape;97;p1">
            <a:extLst>
              <a:ext uri="{FF2B5EF4-FFF2-40B4-BE49-F238E27FC236}">
                <a16:creationId xmlns:a16="http://schemas.microsoft.com/office/drawing/2014/main" id="{89B9A208-5ED5-9EE1-1416-26D7B176CF40}"/>
              </a:ext>
            </a:extLst>
          </p:cNvPr>
          <p:cNvSpPr txBox="1"/>
          <p:nvPr/>
        </p:nvSpPr>
        <p:spPr>
          <a:xfrm flipH="1">
            <a:off x="1557827" y="6627414"/>
            <a:ext cx="6001848" cy="3992262"/>
          </a:xfrm>
          <a:prstGeom prst="rect">
            <a:avLst/>
          </a:prstGeom>
          <a:noFill/>
          <a:ln>
            <a:noFill/>
          </a:ln>
        </p:spPr>
        <p:txBody>
          <a:bodyPr spcFirstLastPara="1" wrap="square" lIns="57850" tIns="28900" rIns="57850" bIns="28900" anchor="t" anchorCtr="0">
            <a:spAutoFit/>
          </a:bodyPr>
          <a:lstStyle/>
          <a:p>
            <a:pPr marL="0" lvl="0" indent="0" algn="just" rtl="0">
              <a:lnSpc>
                <a:spcPct val="115000"/>
              </a:lnSpc>
              <a:spcBef>
                <a:spcPts val="0"/>
              </a:spcBef>
              <a:spcAft>
                <a:spcPts val="0"/>
              </a:spcAft>
              <a:buClr>
                <a:srgbClr val="000000"/>
              </a:buClr>
              <a:buFont typeface="Arial"/>
              <a:buNone/>
            </a:pPr>
            <a:r>
              <a:rPr lang="en-US" sz="1000" b="1" dirty="0">
                <a:solidFill>
                  <a:srgbClr val="000000"/>
                </a:solidFill>
                <a:latin typeface="Verdana"/>
                <a:ea typeface="Verdana"/>
                <a:cs typeface="Verdana"/>
                <a:sym typeface="Verdana"/>
              </a:rPr>
              <a:t>Part-time staff while searching for a life sciences position</a:t>
            </a:r>
          </a:p>
          <a:p>
            <a:pPr marL="0" lvl="0" indent="0" algn="just" rtl="0">
              <a:lnSpc>
                <a:spcPct val="115000"/>
              </a:lnSpc>
              <a:spcBef>
                <a:spcPts val="400"/>
              </a:spcBef>
              <a:spcAft>
                <a:spcPts val="0"/>
              </a:spcAft>
              <a:buClr>
                <a:srgbClr val="000000"/>
              </a:buClr>
              <a:buFont typeface="Arial"/>
              <a:buNone/>
            </a:pPr>
            <a:r>
              <a:rPr lang="en-US" sz="1000" b="1" dirty="0">
                <a:latin typeface="Verdana"/>
                <a:ea typeface="Verdana"/>
                <a:cs typeface="Verdana"/>
                <a:sym typeface="Verdana"/>
              </a:rPr>
              <a:t>Renato’s Pizzeria – Nijmegen, The Netherlands</a:t>
            </a:r>
          </a:p>
          <a:p>
            <a:pPr marL="215900" lvl="0" indent="-215900" algn="l" rtl="0">
              <a:lnSpc>
                <a:spcPct val="115000"/>
              </a:lnSpc>
              <a:spcBef>
                <a:spcPts val="600"/>
              </a:spcBef>
              <a:spcAft>
                <a:spcPts val="0"/>
              </a:spcAft>
              <a:buClr>
                <a:srgbClr val="000000"/>
              </a:buClr>
              <a:buSzPts val="1000"/>
              <a:buFont typeface="Noto Sans Symbols"/>
              <a:buChar char="✔"/>
            </a:pPr>
            <a:r>
              <a:rPr lang="en-GB" sz="1000" dirty="0">
                <a:latin typeface="Verdana"/>
                <a:ea typeface="Verdana"/>
                <a:cs typeface="Verdana"/>
                <a:sym typeface="Verdana"/>
              </a:rPr>
              <a:t>Providing customer service</a:t>
            </a:r>
            <a:endParaRPr lang="en-GB" sz="1000" dirty="0">
              <a:solidFill>
                <a:srgbClr val="000000"/>
              </a:solidFill>
              <a:latin typeface="Verdana"/>
              <a:ea typeface="Verdana"/>
              <a:cs typeface="Verdana"/>
              <a:sym typeface="Verdana"/>
            </a:endParaRPr>
          </a:p>
          <a:p>
            <a:pPr marL="215900" lvl="0" indent="-215900" algn="l" rtl="0">
              <a:lnSpc>
                <a:spcPct val="115000"/>
              </a:lnSpc>
              <a:spcBef>
                <a:spcPts val="0"/>
              </a:spcBef>
              <a:spcAft>
                <a:spcPts val="0"/>
              </a:spcAft>
              <a:buClr>
                <a:srgbClr val="000000"/>
              </a:buClr>
              <a:buSzPts val="1000"/>
              <a:buFont typeface="Noto Sans Symbols"/>
              <a:buChar char="✔"/>
            </a:pPr>
            <a:r>
              <a:rPr lang="en-GB" sz="1000" dirty="0">
                <a:solidFill>
                  <a:schemeClr val="dk1"/>
                </a:solidFill>
                <a:latin typeface="Verdana"/>
                <a:ea typeface="Verdana"/>
                <a:cs typeface="Verdana"/>
                <a:sym typeface="Verdana"/>
              </a:rPr>
              <a:t>Selling the restaurant’s menu</a:t>
            </a:r>
          </a:p>
          <a:p>
            <a:pPr lvl="0" algn="l" rtl="0">
              <a:lnSpc>
                <a:spcPct val="115000"/>
              </a:lnSpc>
              <a:spcBef>
                <a:spcPts val="0"/>
              </a:spcBef>
              <a:spcAft>
                <a:spcPts val="0"/>
              </a:spcAft>
              <a:buClr>
                <a:srgbClr val="000000"/>
              </a:buClr>
              <a:buSzPts val="1000"/>
            </a:pPr>
            <a:endParaRPr lang="en-US" sz="600" dirty="0">
              <a:solidFill>
                <a:srgbClr val="000000"/>
              </a:solidFill>
              <a:latin typeface="Verdana"/>
              <a:ea typeface="Verdana"/>
              <a:cs typeface="Verdana"/>
              <a:sym typeface="Verdana"/>
            </a:endParaRPr>
          </a:p>
          <a:p>
            <a:pPr marL="0" lvl="0" indent="0" algn="just" rtl="0">
              <a:lnSpc>
                <a:spcPct val="115000"/>
              </a:lnSpc>
              <a:spcBef>
                <a:spcPts val="0"/>
              </a:spcBef>
              <a:spcAft>
                <a:spcPts val="0"/>
              </a:spcAft>
              <a:buClr>
                <a:srgbClr val="000000"/>
              </a:buClr>
              <a:buFont typeface="Arial"/>
              <a:buNone/>
            </a:pPr>
            <a:r>
              <a:rPr lang="en-US" sz="1000" b="1" dirty="0">
                <a:solidFill>
                  <a:srgbClr val="000000"/>
                </a:solidFill>
                <a:latin typeface="Verdana"/>
                <a:ea typeface="Verdana"/>
                <a:cs typeface="Verdana"/>
                <a:sym typeface="Verdana"/>
              </a:rPr>
              <a:t>Intern at </a:t>
            </a:r>
            <a:r>
              <a:rPr lang="en-US" sz="1000" b="1" dirty="0">
                <a:solidFill>
                  <a:srgbClr val="000000"/>
                </a:solidFill>
                <a:latin typeface="Verdana"/>
                <a:ea typeface="Verdana"/>
                <a:cs typeface="Verdana"/>
                <a:sym typeface="Verdana"/>
                <a:hlinkClick r:id="rId5"/>
              </a:rPr>
              <a:t>Digital Transformation of Rehabilitation Care</a:t>
            </a:r>
            <a:endParaRPr sz="900" dirty="0">
              <a:solidFill>
                <a:srgbClr val="000000"/>
              </a:solidFill>
            </a:endParaRPr>
          </a:p>
          <a:p>
            <a:pPr marL="0" lvl="0" indent="0" algn="just" rtl="0">
              <a:lnSpc>
                <a:spcPct val="115000"/>
              </a:lnSpc>
              <a:spcBef>
                <a:spcPts val="400"/>
              </a:spcBef>
              <a:spcAft>
                <a:spcPts val="0"/>
              </a:spcAft>
              <a:buClr>
                <a:srgbClr val="000000"/>
              </a:buClr>
              <a:buFont typeface="Arial"/>
              <a:buNone/>
            </a:pPr>
            <a:r>
              <a:rPr lang="en-US" sz="1000" b="1" dirty="0">
                <a:solidFill>
                  <a:srgbClr val="000000"/>
                </a:solidFill>
                <a:latin typeface="Verdana"/>
                <a:ea typeface="Verdana"/>
                <a:cs typeface="Verdana"/>
                <a:sym typeface="Verdana"/>
              </a:rPr>
              <a:t>HAN University of Applied Sciences – Nijmegen, The Netherlands</a:t>
            </a:r>
            <a:endParaRPr sz="900" dirty="0">
              <a:solidFill>
                <a:srgbClr val="000000"/>
              </a:solidFill>
            </a:endParaRPr>
          </a:p>
          <a:p>
            <a:pPr marL="215900" lvl="0" indent="-215900" algn="l" rtl="0">
              <a:lnSpc>
                <a:spcPct val="115000"/>
              </a:lnSpc>
              <a:spcBef>
                <a:spcPts val="600"/>
              </a:spcBef>
              <a:spcAft>
                <a:spcPts val="0"/>
              </a:spcAft>
              <a:buClr>
                <a:srgbClr val="000000"/>
              </a:buClr>
              <a:buSzPts val="1000"/>
              <a:buFont typeface="Noto Sans Symbols"/>
              <a:buChar char="✔"/>
            </a:pPr>
            <a:r>
              <a:rPr lang="en-US" sz="1000" dirty="0">
                <a:solidFill>
                  <a:srgbClr val="000000"/>
                </a:solidFill>
                <a:latin typeface="Verdana"/>
                <a:ea typeface="Verdana"/>
                <a:cs typeface="Verdana"/>
                <a:sym typeface="Verdana"/>
              </a:rPr>
              <a:t>Added value research of home telemonitoring in elderly care based on the HTA framework presented onto the Quadruple aim</a:t>
            </a:r>
            <a:endParaRPr sz="1000" dirty="0">
              <a:solidFill>
                <a:srgbClr val="000000"/>
              </a:solidFill>
              <a:latin typeface="Verdana"/>
              <a:ea typeface="Verdana"/>
              <a:cs typeface="Verdana"/>
              <a:sym typeface="Verdana"/>
            </a:endParaRPr>
          </a:p>
          <a:p>
            <a:pPr marL="215900" lvl="0" indent="-215900" algn="l" rtl="0">
              <a:lnSpc>
                <a:spcPct val="115000"/>
              </a:lnSpc>
              <a:spcBef>
                <a:spcPts val="0"/>
              </a:spcBef>
              <a:spcAft>
                <a:spcPts val="0"/>
              </a:spcAft>
              <a:buClr>
                <a:srgbClr val="000000"/>
              </a:buClr>
              <a:buSzPts val="1000"/>
              <a:buFont typeface="Noto Sans Symbols"/>
              <a:buChar char="✔"/>
            </a:pPr>
            <a:r>
              <a:rPr lang="en-US" sz="1000" dirty="0">
                <a:solidFill>
                  <a:schemeClr val="dk1"/>
                </a:solidFill>
                <a:latin typeface="Verdana"/>
                <a:ea typeface="Verdana"/>
                <a:cs typeface="Verdana"/>
                <a:sym typeface="Verdana"/>
              </a:rPr>
              <a:t>Deployment </a:t>
            </a:r>
            <a:r>
              <a:rPr lang="en-US" sz="1000" dirty="0">
                <a:latin typeface="Verdana"/>
                <a:ea typeface="Verdana"/>
                <a:cs typeface="Verdana"/>
                <a:sym typeface="Verdana"/>
              </a:rPr>
              <a:t>of s</a:t>
            </a:r>
            <a:r>
              <a:rPr lang="en-US" sz="1000" dirty="0">
                <a:solidFill>
                  <a:srgbClr val="000000"/>
                </a:solidFill>
                <a:latin typeface="Verdana"/>
                <a:ea typeface="Verdana"/>
                <a:cs typeface="Verdana"/>
                <a:sym typeface="Verdana"/>
              </a:rPr>
              <a:t>urveys (22) in Dutch and interviewing (7) </a:t>
            </a:r>
            <a:r>
              <a:rPr lang="en-US" sz="1000" dirty="0">
                <a:latin typeface="Verdana"/>
                <a:ea typeface="Verdana"/>
                <a:cs typeface="Verdana"/>
                <a:sym typeface="Verdana"/>
              </a:rPr>
              <a:t>medical professionals in English on their home telemonitoring experience/attitude</a:t>
            </a:r>
            <a:endParaRPr sz="900" dirty="0">
              <a:solidFill>
                <a:srgbClr val="000000"/>
              </a:solidFill>
            </a:endParaRPr>
          </a:p>
          <a:p>
            <a:pPr marL="215900" lvl="0" indent="-215900">
              <a:lnSpc>
                <a:spcPct val="115000"/>
              </a:lnSpc>
              <a:buSzPts val="1000"/>
              <a:buFont typeface="Noto Sans Symbols"/>
              <a:buChar char="✔"/>
            </a:pPr>
            <a:r>
              <a:rPr lang="en-US" sz="1000" dirty="0">
                <a:solidFill>
                  <a:srgbClr val="000000"/>
                </a:solidFill>
                <a:latin typeface="Verdana"/>
                <a:ea typeface="Verdana"/>
                <a:cs typeface="Verdana"/>
                <a:sym typeface="Verdana"/>
              </a:rPr>
              <a:t>Cost-effectiveness analysis (Markov model cohort simulation) on home telemonitoring </a:t>
            </a:r>
            <a:r>
              <a:rPr lang="en-US" sz="1000" dirty="0">
                <a:latin typeface="Verdana"/>
                <a:ea typeface="Verdana"/>
                <a:cs typeface="Verdana"/>
                <a:sym typeface="Verdana"/>
              </a:rPr>
              <a:t>in elderly </a:t>
            </a:r>
            <a:r>
              <a:rPr lang="en-GB" sz="1000" dirty="0">
                <a:latin typeface="Verdana"/>
                <a:ea typeface="Verdana"/>
                <a:cs typeface="Verdana"/>
                <a:sym typeface="Verdana"/>
              </a:rPr>
              <a:t>peripheral arterial disease (PAD</a:t>
            </a:r>
            <a:r>
              <a:rPr lang="en-GB" sz="1000" dirty="0">
                <a:solidFill>
                  <a:srgbClr val="000000"/>
                </a:solidFill>
                <a:latin typeface="Verdana"/>
                <a:ea typeface="Verdana"/>
                <a:cs typeface="Verdana"/>
                <a:sym typeface="Verdana"/>
              </a:rPr>
              <a:t>) patients in the Netherlands</a:t>
            </a:r>
            <a:endParaRPr lang="en-GB" sz="900" dirty="0">
              <a:ea typeface="Verdana"/>
            </a:endParaRPr>
          </a:p>
          <a:p>
            <a:pPr lvl="0" algn="l" rtl="0">
              <a:lnSpc>
                <a:spcPct val="115000"/>
              </a:lnSpc>
              <a:spcBef>
                <a:spcPts val="0"/>
              </a:spcBef>
              <a:spcAft>
                <a:spcPts val="0"/>
              </a:spcAft>
              <a:buClr>
                <a:srgbClr val="000000"/>
              </a:buClr>
              <a:buSzPts val="1000"/>
            </a:pPr>
            <a:endParaRPr lang="en-GB" sz="600" b="1" dirty="0">
              <a:latin typeface="Verdana"/>
              <a:ea typeface="Verdana"/>
              <a:cs typeface="Verdana"/>
              <a:sym typeface="Verdana"/>
            </a:endParaRPr>
          </a:p>
          <a:p>
            <a:pPr marL="0" marR="0" lvl="0" indent="0" algn="just" rtl="0">
              <a:lnSpc>
                <a:spcPct val="115000"/>
              </a:lnSpc>
              <a:spcAft>
                <a:spcPts val="0"/>
              </a:spcAft>
              <a:buNone/>
            </a:pPr>
            <a:r>
              <a:rPr lang="en-US" sz="1000" b="1" dirty="0">
                <a:solidFill>
                  <a:srgbClr val="000000"/>
                </a:solidFill>
                <a:latin typeface="Verdana"/>
                <a:ea typeface="Verdana"/>
                <a:cs typeface="Verdana"/>
                <a:sym typeface="Verdana"/>
              </a:rPr>
              <a:t>Intern at </a:t>
            </a:r>
            <a:r>
              <a:rPr lang="en-US" sz="1000" b="1" dirty="0">
                <a:solidFill>
                  <a:srgbClr val="000000"/>
                </a:solidFill>
                <a:latin typeface="Verdana"/>
                <a:ea typeface="Verdana"/>
                <a:cs typeface="Verdana"/>
                <a:sym typeface="Verdana"/>
                <a:hlinkClick r:id="rId6"/>
              </a:rPr>
              <a:t>Neuronal Networks of Memory</a:t>
            </a:r>
            <a:endParaRPr sz="900" dirty="0"/>
          </a:p>
          <a:p>
            <a:pPr marL="0" marR="0" lvl="0" indent="0" algn="just" rtl="0">
              <a:lnSpc>
                <a:spcPct val="115000"/>
              </a:lnSpc>
              <a:spcBef>
                <a:spcPts val="400"/>
              </a:spcBef>
              <a:spcAft>
                <a:spcPts val="0"/>
              </a:spcAft>
              <a:buNone/>
            </a:pPr>
            <a:r>
              <a:rPr lang="en-US" sz="1000" b="1" dirty="0">
                <a:solidFill>
                  <a:srgbClr val="000000"/>
                </a:solidFill>
                <a:latin typeface="Verdana"/>
                <a:ea typeface="Verdana"/>
                <a:cs typeface="Verdana"/>
                <a:sym typeface="Verdana"/>
              </a:rPr>
              <a:t>Donders Institute – Nijmegen, The Netherlands</a:t>
            </a:r>
            <a:endParaRPr sz="900" dirty="0"/>
          </a:p>
          <a:p>
            <a:pPr marL="215900" marR="0" lvl="0" indent="-215900" algn="l" rtl="0">
              <a:lnSpc>
                <a:spcPct val="115000"/>
              </a:lnSpc>
              <a:spcBef>
                <a:spcPts val="400"/>
              </a:spcBef>
              <a:spcAft>
                <a:spcPts val="0"/>
              </a:spcAft>
              <a:buClr>
                <a:srgbClr val="000000"/>
              </a:buClr>
              <a:buSzPts val="1000"/>
              <a:buFont typeface="Noto Sans Symbols"/>
              <a:buChar char="✔"/>
            </a:pPr>
            <a:r>
              <a:rPr lang="en-US" sz="1000" i="1" dirty="0">
                <a:solidFill>
                  <a:srgbClr val="000000"/>
                </a:solidFill>
                <a:latin typeface="Verdana"/>
                <a:ea typeface="Verdana"/>
                <a:cs typeface="Verdana"/>
                <a:sym typeface="Verdana"/>
              </a:rPr>
              <a:t>In vivo </a:t>
            </a:r>
            <a:r>
              <a:rPr lang="en-US" sz="1000" dirty="0">
                <a:solidFill>
                  <a:srgbClr val="000000"/>
                </a:solidFill>
                <a:latin typeface="Verdana"/>
                <a:ea typeface="Verdana"/>
                <a:cs typeface="Verdana"/>
                <a:sym typeface="Verdana"/>
              </a:rPr>
              <a:t>Ca</a:t>
            </a:r>
            <a:r>
              <a:rPr lang="en-US" sz="1000" baseline="30000" dirty="0">
                <a:solidFill>
                  <a:srgbClr val="000000"/>
                </a:solidFill>
                <a:latin typeface="Verdana"/>
                <a:ea typeface="Verdana"/>
                <a:cs typeface="Verdana"/>
                <a:sym typeface="Verdana"/>
              </a:rPr>
              <a:t>2+</a:t>
            </a:r>
            <a:r>
              <a:rPr lang="en-US" sz="1000" dirty="0">
                <a:solidFill>
                  <a:srgbClr val="000000"/>
                </a:solidFill>
                <a:latin typeface="Verdana"/>
                <a:ea typeface="Verdana"/>
                <a:cs typeface="Verdana"/>
                <a:sym typeface="Verdana"/>
              </a:rPr>
              <a:t> imaging of the </a:t>
            </a:r>
            <a:r>
              <a:rPr lang="en-US" sz="1000" dirty="0" err="1">
                <a:solidFill>
                  <a:srgbClr val="000000"/>
                </a:solidFill>
                <a:latin typeface="Verdana"/>
                <a:ea typeface="Verdana"/>
                <a:cs typeface="Verdana"/>
                <a:sym typeface="Verdana"/>
              </a:rPr>
              <a:t>retrosplenial</a:t>
            </a:r>
            <a:r>
              <a:rPr lang="en-US" sz="1000" dirty="0">
                <a:solidFill>
                  <a:srgbClr val="000000"/>
                </a:solidFill>
                <a:latin typeface="Verdana"/>
                <a:ea typeface="Verdana"/>
                <a:cs typeface="Verdana"/>
                <a:sym typeface="Verdana"/>
              </a:rPr>
              <a:t> cortex in mice during head-fixed virtual social learning using two-photon microscopy</a:t>
            </a:r>
            <a:endParaRPr sz="900" dirty="0"/>
          </a:p>
          <a:p>
            <a:pPr marL="215900" marR="0" lvl="0" indent="-215900" algn="l" rtl="0">
              <a:lnSpc>
                <a:spcPct val="115000"/>
              </a:lnSpc>
              <a:spcBef>
                <a:spcPts val="0"/>
              </a:spcBef>
              <a:spcAft>
                <a:spcPts val="0"/>
              </a:spcAft>
              <a:buClr>
                <a:srgbClr val="000000"/>
              </a:buClr>
              <a:buSzPts val="1000"/>
              <a:buFont typeface="Noto Sans Symbols"/>
              <a:buChar char="✔"/>
            </a:pPr>
            <a:r>
              <a:rPr lang="en-US" sz="1000" dirty="0">
                <a:solidFill>
                  <a:srgbClr val="000000"/>
                </a:solidFill>
                <a:latin typeface="Verdana"/>
                <a:ea typeface="Verdana"/>
                <a:cs typeface="Verdana"/>
                <a:sym typeface="Verdana"/>
              </a:rPr>
              <a:t>Management of laboratory animals (GCaMP6 transgenic mice, handling &amp; feeding, craniotomy)</a:t>
            </a:r>
            <a:endParaRPr sz="900" dirty="0"/>
          </a:p>
          <a:p>
            <a:pPr marL="215900" marR="0" lvl="0" indent="-215900" algn="l" rtl="0">
              <a:lnSpc>
                <a:spcPct val="115000"/>
              </a:lnSpc>
              <a:spcBef>
                <a:spcPts val="0"/>
              </a:spcBef>
              <a:spcAft>
                <a:spcPts val="0"/>
              </a:spcAft>
              <a:buClr>
                <a:srgbClr val="000000"/>
              </a:buClr>
              <a:buSzPts val="1000"/>
              <a:buFont typeface="Noto Sans Symbols"/>
              <a:buChar char="✔"/>
            </a:pPr>
            <a:r>
              <a:rPr lang="en-US" sz="1000" dirty="0">
                <a:solidFill>
                  <a:srgbClr val="000000"/>
                </a:solidFill>
                <a:latin typeface="Verdana"/>
                <a:ea typeface="Verdana"/>
                <a:cs typeface="Verdana"/>
                <a:sym typeface="Verdana"/>
              </a:rPr>
              <a:t>Computational analysis of the obtained data (Python, </a:t>
            </a:r>
            <a:r>
              <a:rPr lang="en-US" sz="1000" dirty="0" err="1">
                <a:solidFill>
                  <a:srgbClr val="000000"/>
                </a:solidFill>
                <a:latin typeface="Verdana"/>
                <a:ea typeface="Verdana"/>
                <a:cs typeface="Verdana"/>
                <a:sym typeface="Verdana"/>
              </a:rPr>
              <a:t>DeepLabCut</a:t>
            </a:r>
            <a:r>
              <a:rPr lang="en-US" sz="1000" dirty="0">
                <a:solidFill>
                  <a:srgbClr val="000000"/>
                </a:solidFill>
                <a:latin typeface="Verdana"/>
                <a:ea typeface="Verdana"/>
                <a:cs typeface="Verdana"/>
                <a:sym typeface="Verdana"/>
              </a:rPr>
              <a:t>)</a:t>
            </a:r>
            <a:endParaRPr sz="1000" dirty="0">
              <a:solidFill>
                <a:srgbClr val="000000"/>
              </a:solidFill>
              <a:latin typeface="Verdana"/>
              <a:ea typeface="Verdana"/>
              <a:cs typeface="Verdana"/>
              <a:sym typeface="Verdana"/>
            </a:endParaRPr>
          </a:p>
        </p:txBody>
      </p:sp>
      <p:sp>
        <p:nvSpPr>
          <p:cNvPr id="15" name="Google Shape;98;p1">
            <a:extLst>
              <a:ext uri="{FF2B5EF4-FFF2-40B4-BE49-F238E27FC236}">
                <a16:creationId xmlns:a16="http://schemas.microsoft.com/office/drawing/2014/main" id="{5D67FA4B-D662-F401-D920-69DEAF5FFA33}"/>
              </a:ext>
            </a:extLst>
          </p:cNvPr>
          <p:cNvSpPr txBox="1"/>
          <p:nvPr/>
        </p:nvSpPr>
        <p:spPr>
          <a:xfrm flipH="1">
            <a:off x="101082" y="6639585"/>
            <a:ext cx="1387799" cy="212400"/>
          </a:xfrm>
          <a:prstGeom prst="rect">
            <a:avLst/>
          </a:prstGeom>
          <a:noFill/>
          <a:ln>
            <a:noFill/>
          </a:ln>
        </p:spPr>
        <p:txBody>
          <a:bodyPr spcFirstLastPara="1" wrap="square" lIns="57850" tIns="28900" rIns="57850" bIns="28900" anchor="t" anchorCtr="0">
            <a:spAutoFit/>
          </a:bodyPr>
          <a:lstStyle/>
          <a:p>
            <a:pPr marL="0" marR="0" lvl="0" indent="0" algn="l" rtl="0">
              <a:spcBef>
                <a:spcPts val="0"/>
              </a:spcBef>
              <a:spcAft>
                <a:spcPts val="0"/>
              </a:spcAft>
              <a:buNone/>
            </a:pPr>
            <a:r>
              <a:rPr lang="en-US" sz="1000" dirty="0">
                <a:latin typeface="Verdana"/>
                <a:ea typeface="Verdana"/>
                <a:cs typeface="Verdana"/>
                <a:sym typeface="Verdana"/>
              </a:rPr>
              <a:t>10</a:t>
            </a:r>
            <a:r>
              <a:rPr lang="en-US" sz="1000" dirty="0">
                <a:solidFill>
                  <a:srgbClr val="000000"/>
                </a:solidFill>
                <a:latin typeface="Verdana"/>
                <a:ea typeface="Verdana"/>
                <a:cs typeface="Verdana"/>
                <a:sym typeface="Verdana"/>
              </a:rPr>
              <a:t>/2024 – current</a:t>
            </a:r>
            <a:endParaRPr sz="900" dirty="0"/>
          </a:p>
        </p:txBody>
      </p:sp>
      <p:sp>
        <p:nvSpPr>
          <p:cNvPr id="16" name="Google Shape;103;p1">
            <a:extLst>
              <a:ext uri="{FF2B5EF4-FFF2-40B4-BE49-F238E27FC236}">
                <a16:creationId xmlns:a16="http://schemas.microsoft.com/office/drawing/2014/main" id="{C25344E1-4673-5338-E5C5-61845CCC8CD4}"/>
              </a:ext>
            </a:extLst>
          </p:cNvPr>
          <p:cNvSpPr txBox="1"/>
          <p:nvPr/>
        </p:nvSpPr>
        <p:spPr>
          <a:xfrm flipH="1">
            <a:off x="101116" y="9203315"/>
            <a:ext cx="1387765" cy="212253"/>
          </a:xfrm>
          <a:prstGeom prst="rect">
            <a:avLst/>
          </a:prstGeom>
          <a:noFill/>
          <a:ln>
            <a:noFill/>
          </a:ln>
        </p:spPr>
        <p:txBody>
          <a:bodyPr spcFirstLastPara="1" wrap="square" lIns="57850" tIns="28900" rIns="57850" bIns="28900" anchor="t" anchorCtr="0">
            <a:spAutoFit/>
          </a:bodyPr>
          <a:lstStyle/>
          <a:p>
            <a:pPr marL="0" marR="0" lvl="0" indent="0" algn="l" rtl="0">
              <a:spcBef>
                <a:spcPts val="0"/>
              </a:spcBef>
              <a:spcAft>
                <a:spcPts val="0"/>
              </a:spcAft>
              <a:buNone/>
            </a:pPr>
            <a:r>
              <a:rPr lang="en-US" sz="1000" dirty="0">
                <a:solidFill>
                  <a:srgbClr val="000000"/>
                </a:solidFill>
                <a:latin typeface="Verdana"/>
                <a:ea typeface="Verdana"/>
                <a:cs typeface="Verdana"/>
                <a:sym typeface="Verdana"/>
              </a:rPr>
              <a:t>02/2023 – 08/2023</a:t>
            </a:r>
            <a:endParaRPr sz="900" b="1" dirty="0"/>
          </a:p>
        </p:txBody>
      </p:sp>
      <p:sp>
        <p:nvSpPr>
          <p:cNvPr id="17" name="Google Shape;98;p1">
            <a:extLst>
              <a:ext uri="{FF2B5EF4-FFF2-40B4-BE49-F238E27FC236}">
                <a16:creationId xmlns:a16="http://schemas.microsoft.com/office/drawing/2014/main" id="{8CFB3880-AE5B-DB1C-E26D-AD0E45D8B888}"/>
              </a:ext>
            </a:extLst>
          </p:cNvPr>
          <p:cNvSpPr txBox="1"/>
          <p:nvPr/>
        </p:nvSpPr>
        <p:spPr>
          <a:xfrm flipH="1">
            <a:off x="101081" y="7568231"/>
            <a:ext cx="1431771" cy="212253"/>
          </a:xfrm>
          <a:prstGeom prst="rect">
            <a:avLst/>
          </a:prstGeom>
          <a:noFill/>
          <a:ln>
            <a:noFill/>
          </a:ln>
        </p:spPr>
        <p:txBody>
          <a:bodyPr spcFirstLastPara="1" wrap="square" lIns="57850" tIns="28900" rIns="57850" bIns="28900" anchor="t" anchorCtr="0">
            <a:spAutoFit/>
          </a:bodyPr>
          <a:lstStyle/>
          <a:p>
            <a:pPr marL="0" marR="0" lvl="0" indent="0" algn="l" rtl="0">
              <a:spcBef>
                <a:spcPts val="0"/>
              </a:spcBef>
              <a:spcAft>
                <a:spcPts val="0"/>
              </a:spcAft>
              <a:buNone/>
            </a:pPr>
            <a:r>
              <a:rPr lang="en-US" sz="1000" dirty="0">
                <a:solidFill>
                  <a:srgbClr val="000000"/>
                </a:solidFill>
                <a:latin typeface="Verdana"/>
                <a:ea typeface="Verdana"/>
                <a:cs typeface="Verdana"/>
                <a:sym typeface="Verdana"/>
              </a:rPr>
              <a:t>02/2024 – 08/2024</a:t>
            </a:r>
            <a:endParaRPr sz="900" b="1" dirty="0"/>
          </a:p>
        </p:txBody>
      </p:sp>
      <p:sp>
        <p:nvSpPr>
          <p:cNvPr id="21" name="Google Shape;99;p1">
            <a:extLst>
              <a:ext uri="{FF2B5EF4-FFF2-40B4-BE49-F238E27FC236}">
                <a16:creationId xmlns:a16="http://schemas.microsoft.com/office/drawing/2014/main" id="{061C1230-48DE-7C5C-D8E3-F3646A0A81A7}"/>
              </a:ext>
            </a:extLst>
          </p:cNvPr>
          <p:cNvSpPr txBox="1"/>
          <p:nvPr/>
        </p:nvSpPr>
        <p:spPr>
          <a:xfrm flipH="1">
            <a:off x="1436023" y="2499797"/>
            <a:ext cx="6123651" cy="3831705"/>
          </a:xfrm>
          <a:prstGeom prst="rect">
            <a:avLst/>
          </a:prstGeom>
          <a:noFill/>
          <a:ln>
            <a:noFill/>
          </a:ln>
        </p:spPr>
        <p:txBody>
          <a:bodyPr spcFirstLastPara="1" wrap="square" lIns="57850" tIns="28900" rIns="57850" bIns="28900" anchor="t" anchorCtr="0">
            <a:spAutoFit/>
          </a:bodyPr>
          <a:lstStyle/>
          <a:p>
            <a:pPr marL="0" marR="0" lvl="0" indent="0" algn="l" rtl="0">
              <a:lnSpc>
                <a:spcPct val="120000"/>
              </a:lnSpc>
              <a:spcBef>
                <a:spcPts val="0"/>
              </a:spcBef>
              <a:spcAft>
                <a:spcPts val="600"/>
              </a:spcAft>
              <a:buNone/>
            </a:pPr>
            <a:r>
              <a:rPr lang="en-US" sz="1000" b="1" dirty="0">
                <a:solidFill>
                  <a:srgbClr val="000000"/>
                </a:solidFill>
                <a:latin typeface="Verdana"/>
                <a:ea typeface="Verdana"/>
                <a:cs typeface="Verdana"/>
                <a:sym typeface="Verdana"/>
              </a:rPr>
              <a:t>MSc in Medical Biology – Radboud University, Nijmegen, The Netherlands</a:t>
            </a:r>
            <a:endParaRPr sz="1000" b="1" dirty="0">
              <a:solidFill>
                <a:srgbClr val="000000"/>
              </a:solidFill>
              <a:latin typeface="Verdana"/>
              <a:ea typeface="Verdana"/>
              <a:cs typeface="Verdana"/>
              <a:sym typeface="Verdana"/>
            </a:endParaRPr>
          </a:p>
          <a:p>
            <a:pPr marL="215900" lvl="0" indent="-215900" algn="l" rtl="0">
              <a:lnSpc>
                <a:spcPct val="120000"/>
              </a:lnSpc>
              <a:spcBef>
                <a:spcPts val="0"/>
              </a:spcBef>
              <a:spcAft>
                <a:spcPts val="0"/>
              </a:spcAft>
              <a:buClr>
                <a:srgbClr val="000000"/>
              </a:buClr>
              <a:buSzPts val="1000"/>
              <a:buFont typeface="Noto Sans Symbols"/>
              <a:buChar char="✔"/>
            </a:pPr>
            <a:r>
              <a:rPr lang="en-US" sz="1000" u="sng" dirty="0">
                <a:solidFill>
                  <a:srgbClr val="000000"/>
                </a:solidFill>
                <a:latin typeface="Verdana"/>
                <a:ea typeface="Verdana"/>
                <a:cs typeface="Verdana"/>
                <a:sym typeface="Verdana"/>
              </a:rPr>
              <a:t>Specialisation</a:t>
            </a:r>
            <a:r>
              <a:rPr lang="en-US" sz="1000" dirty="0">
                <a:solidFill>
                  <a:srgbClr val="000000"/>
                </a:solidFill>
                <a:latin typeface="Verdana"/>
                <a:ea typeface="Verdana"/>
                <a:cs typeface="Verdana"/>
                <a:sym typeface="Verdana"/>
              </a:rPr>
              <a:t>: Science, Management and Innovation</a:t>
            </a:r>
          </a:p>
          <a:p>
            <a:pPr marL="215900" lvl="0" indent="-215900" algn="l" rtl="0">
              <a:lnSpc>
                <a:spcPct val="120000"/>
              </a:lnSpc>
              <a:spcBef>
                <a:spcPts val="0"/>
              </a:spcBef>
              <a:spcAft>
                <a:spcPts val="0"/>
              </a:spcAft>
              <a:buClr>
                <a:srgbClr val="000000"/>
              </a:buClr>
              <a:buSzPts val="1000"/>
              <a:buFont typeface="Noto Sans Symbols"/>
              <a:buChar char="✔"/>
            </a:pPr>
            <a:r>
              <a:rPr lang="en-US" sz="1000" dirty="0">
                <a:solidFill>
                  <a:srgbClr val="000000"/>
                </a:solidFill>
                <a:latin typeface="Verdana"/>
                <a:ea typeface="Verdana"/>
                <a:cs typeface="Verdana"/>
                <a:sym typeface="Verdana"/>
              </a:rPr>
              <a:t>GPA result: </a:t>
            </a:r>
            <a:r>
              <a:rPr lang="en-US" sz="1000" b="1" dirty="0">
                <a:solidFill>
                  <a:srgbClr val="000000"/>
                </a:solidFill>
                <a:latin typeface="Verdana"/>
                <a:ea typeface="Verdana"/>
                <a:cs typeface="Verdana"/>
                <a:sym typeface="Verdana"/>
              </a:rPr>
              <a:t>7.63/10.00</a:t>
            </a:r>
          </a:p>
          <a:p>
            <a:pPr marL="215900" lvl="0" indent="-215900" algn="l" rtl="0">
              <a:lnSpc>
                <a:spcPct val="120000"/>
              </a:lnSpc>
              <a:spcBef>
                <a:spcPts val="0"/>
              </a:spcBef>
              <a:spcAft>
                <a:spcPts val="0"/>
              </a:spcAft>
              <a:buClr>
                <a:srgbClr val="000000"/>
              </a:buClr>
              <a:buSzPts val="1000"/>
              <a:buFont typeface="Noto Sans Symbols"/>
              <a:buChar char="✔"/>
            </a:pPr>
            <a:r>
              <a:rPr lang="en-GB" sz="1000" u="sng" dirty="0">
                <a:latin typeface="Verdana"/>
                <a:ea typeface="Verdana"/>
                <a:cs typeface="Verdana"/>
                <a:sym typeface="Verdana"/>
              </a:rPr>
              <a:t>Principal subjects</a:t>
            </a:r>
            <a:r>
              <a:rPr lang="en-GB" sz="1000" dirty="0">
                <a:latin typeface="Verdana"/>
                <a:ea typeface="Verdana"/>
                <a:cs typeface="Verdana"/>
                <a:sym typeface="Verdana"/>
              </a:rPr>
              <a:t>: Future of health, How Health Systems Work, Sustainable Innovation Management, Molecular and Cellular Neurobiology, Molecular Therapy, Trends in Stem Cell Biology</a:t>
            </a:r>
            <a:endParaRPr lang="en-US" sz="1000" dirty="0">
              <a:latin typeface="Verdana"/>
              <a:ea typeface="Verdana"/>
              <a:cs typeface="Verdana"/>
              <a:sym typeface="Verdana"/>
            </a:endParaRPr>
          </a:p>
          <a:p>
            <a:pPr marL="215900" lvl="0" indent="-215900" algn="l" rtl="0">
              <a:lnSpc>
                <a:spcPct val="120000"/>
              </a:lnSpc>
              <a:spcBef>
                <a:spcPts val="0"/>
              </a:spcBef>
              <a:spcAft>
                <a:spcPts val="0"/>
              </a:spcAft>
              <a:buClr>
                <a:srgbClr val="000000"/>
              </a:buClr>
              <a:buSzPts val="1000"/>
              <a:buFont typeface="Noto Sans Symbols"/>
              <a:buChar char="✔"/>
            </a:pPr>
            <a:r>
              <a:rPr lang="en-US" sz="1000" u="sng" dirty="0">
                <a:solidFill>
                  <a:srgbClr val="000000"/>
                </a:solidFill>
                <a:latin typeface="Verdana"/>
                <a:ea typeface="Verdana"/>
                <a:cs typeface="Verdana"/>
                <a:sym typeface="Verdana"/>
              </a:rPr>
              <a:t>Master thesis</a:t>
            </a:r>
            <a:r>
              <a:rPr lang="en-US" sz="1000" dirty="0">
                <a:solidFill>
                  <a:srgbClr val="000000"/>
                </a:solidFill>
                <a:latin typeface="Verdana"/>
                <a:ea typeface="Verdana"/>
                <a:cs typeface="Verdana"/>
                <a:sym typeface="Verdana"/>
              </a:rPr>
              <a:t>: </a:t>
            </a:r>
            <a:r>
              <a:rPr lang="ru-RU" sz="1000" dirty="0">
                <a:solidFill>
                  <a:srgbClr val="000000"/>
                </a:solidFill>
                <a:latin typeface="Verdana"/>
                <a:ea typeface="Verdana"/>
                <a:cs typeface="Verdana"/>
                <a:sym typeface="Verdana"/>
              </a:rPr>
              <a:t>«</a:t>
            </a:r>
            <a:r>
              <a:rPr lang="en-US" sz="1000" dirty="0">
                <a:solidFill>
                  <a:srgbClr val="000000"/>
                </a:solidFill>
                <a:latin typeface="Verdana"/>
                <a:ea typeface="Verdana"/>
                <a:cs typeface="Verdana"/>
                <a:sym typeface="Verdana"/>
              </a:rPr>
              <a:t>Potential added value of home telemonitoring technology in elderly</a:t>
            </a:r>
            <a:r>
              <a:rPr lang="en-US" sz="1000" dirty="0">
                <a:latin typeface="Verdana"/>
                <a:ea typeface="Verdana"/>
                <a:cs typeface="Verdana"/>
                <a:sym typeface="Verdana"/>
              </a:rPr>
              <a:t> </a:t>
            </a:r>
            <a:r>
              <a:rPr lang="en-US" sz="1000" dirty="0">
                <a:solidFill>
                  <a:srgbClr val="000000"/>
                </a:solidFill>
                <a:latin typeface="Verdana"/>
                <a:ea typeface="Verdana"/>
                <a:cs typeface="Verdana"/>
                <a:sym typeface="Verdana"/>
              </a:rPr>
              <a:t>care</a:t>
            </a:r>
            <a:r>
              <a:rPr lang="ru-RU" sz="1000" dirty="0">
                <a:solidFill>
                  <a:srgbClr val="000000"/>
                </a:solidFill>
                <a:latin typeface="Verdana"/>
                <a:ea typeface="Verdana"/>
                <a:cs typeface="Verdana"/>
                <a:sym typeface="Verdana"/>
              </a:rPr>
              <a:t>»</a:t>
            </a:r>
            <a:r>
              <a:rPr lang="en-US" sz="1000" dirty="0">
                <a:solidFill>
                  <a:srgbClr val="000000"/>
                </a:solidFill>
                <a:latin typeface="Verdana"/>
                <a:ea typeface="Verdana"/>
                <a:cs typeface="Verdana"/>
                <a:sym typeface="Verdana"/>
              </a:rPr>
              <a:t>, GPA result: </a:t>
            </a:r>
            <a:r>
              <a:rPr lang="en-US" sz="1000" b="1" dirty="0">
                <a:solidFill>
                  <a:srgbClr val="000000"/>
                </a:solidFill>
                <a:latin typeface="Verdana"/>
                <a:ea typeface="Verdana"/>
                <a:cs typeface="Verdana"/>
                <a:sym typeface="Verdana"/>
              </a:rPr>
              <a:t>8.00/10.00</a:t>
            </a:r>
            <a:endParaRPr lang="en-US" sz="1000" b="1" dirty="0">
              <a:latin typeface="Verdana"/>
              <a:ea typeface="Verdana"/>
              <a:cs typeface="Verdana"/>
              <a:sym typeface="Verdana"/>
            </a:endParaRPr>
          </a:p>
          <a:p>
            <a:pPr lvl="0" algn="l" rtl="0">
              <a:lnSpc>
                <a:spcPct val="120000"/>
              </a:lnSpc>
              <a:spcBef>
                <a:spcPts val="0"/>
              </a:spcBef>
              <a:spcAft>
                <a:spcPts val="0"/>
              </a:spcAft>
              <a:buClr>
                <a:srgbClr val="000000"/>
              </a:buClr>
              <a:buSzPts val="1000"/>
            </a:pPr>
            <a:endParaRPr sz="600" dirty="0">
              <a:latin typeface="Verdana"/>
              <a:ea typeface="Verdana"/>
              <a:cs typeface="Verdana"/>
              <a:sym typeface="Verdana"/>
            </a:endParaRPr>
          </a:p>
          <a:p>
            <a:pPr marL="0" lvl="0" indent="0" algn="l" rtl="0">
              <a:lnSpc>
                <a:spcPct val="120000"/>
              </a:lnSpc>
              <a:spcAft>
                <a:spcPts val="600"/>
              </a:spcAft>
              <a:buNone/>
            </a:pPr>
            <a:r>
              <a:rPr lang="en-US" sz="1000" b="1" dirty="0">
                <a:solidFill>
                  <a:srgbClr val="000000"/>
                </a:solidFill>
                <a:latin typeface="Verdana"/>
                <a:ea typeface="Verdana"/>
                <a:cs typeface="Verdana"/>
                <a:sym typeface="Verdana"/>
              </a:rPr>
              <a:t>BSc in Biology – Lomonosov Moscow State University (MSU), Moscow, Russia</a:t>
            </a:r>
            <a:endParaRPr sz="1000" b="1" dirty="0">
              <a:solidFill>
                <a:srgbClr val="000000"/>
              </a:solidFill>
              <a:latin typeface="Verdana"/>
              <a:ea typeface="Verdana"/>
              <a:cs typeface="Verdana"/>
              <a:sym typeface="Verdana"/>
            </a:endParaRPr>
          </a:p>
          <a:p>
            <a:pPr marL="215900" lvl="0" indent="-215900" algn="l" rtl="0">
              <a:lnSpc>
                <a:spcPct val="120000"/>
              </a:lnSpc>
              <a:spcBef>
                <a:spcPts val="0"/>
              </a:spcBef>
              <a:spcAft>
                <a:spcPts val="0"/>
              </a:spcAft>
              <a:buClr>
                <a:srgbClr val="000000"/>
              </a:buClr>
              <a:buSzPts val="1000"/>
              <a:buFont typeface="Noto Sans Symbols"/>
              <a:buChar char="✔"/>
            </a:pPr>
            <a:r>
              <a:rPr lang="en-US" sz="1000" u="sng" dirty="0">
                <a:solidFill>
                  <a:srgbClr val="000000"/>
                </a:solidFill>
                <a:latin typeface="Verdana"/>
                <a:ea typeface="Verdana"/>
                <a:cs typeface="Verdana"/>
                <a:sym typeface="Verdana"/>
              </a:rPr>
              <a:t>Specialisation</a:t>
            </a:r>
            <a:r>
              <a:rPr lang="en-US" sz="1000" dirty="0">
                <a:solidFill>
                  <a:srgbClr val="000000"/>
                </a:solidFill>
                <a:latin typeface="Verdana"/>
                <a:ea typeface="Verdana"/>
                <a:cs typeface="Verdana"/>
                <a:sym typeface="Verdana"/>
              </a:rPr>
              <a:t>: Human and Animal Physiology</a:t>
            </a:r>
            <a:endParaRPr sz="900" dirty="0">
              <a:solidFill>
                <a:srgbClr val="000000"/>
              </a:solidFill>
            </a:endParaRPr>
          </a:p>
          <a:p>
            <a:pPr marL="215900" lvl="0" indent="-215900" algn="l" rtl="0">
              <a:lnSpc>
                <a:spcPct val="120000"/>
              </a:lnSpc>
              <a:spcBef>
                <a:spcPts val="0"/>
              </a:spcBef>
              <a:spcAft>
                <a:spcPts val="0"/>
              </a:spcAft>
              <a:buClr>
                <a:srgbClr val="000000"/>
              </a:buClr>
              <a:buSzPts val="1000"/>
              <a:buFont typeface="Noto Sans Symbols"/>
              <a:buChar char="✔"/>
            </a:pPr>
            <a:r>
              <a:rPr lang="en-US" sz="1000" dirty="0">
                <a:solidFill>
                  <a:srgbClr val="000000"/>
                </a:solidFill>
                <a:latin typeface="Verdana"/>
                <a:ea typeface="Verdana"/>
                <a:cs typeface="Verdana"/>
                <a:sym typeface="Verdana"/>
              </a:rPr>
              <a:t>GPA result: </a:t>
            </a:r>
            <a:r>
              <a:rPr lang="en-US" sz="1000" b="1" dirty="0">
                <a:solidFill>
                  <a:srgbClr val="000000"/>
                </a:solidFill>
                <a:latin typeface="Verdana"/>
                <a:ea typeface="Verdana"/>
                <a:cs typeface="Verdana"/>
                <a:sym typeface="Verdana"/>
              </a:rPr>
              <a:t>4.83/5.00</a:t>
            </a:r>
          </a:p>
          <a:p>
            <a:pPr marL="215900" lvl="0" indent="-215900">
              <a:lnSpc>
                <a:spcPct val="120000"/>
              </a:lnSpc>
              <a:buSzPts val="1000"/>
              <a:buFont typeface="Noto Sans Symbols"/>
              <a:buChar char="✔"/>
            </a:pPr>
            <a:r>
              <a:rPr lang="en-GB" sz="1000" u="sng" dirty="0">
                <a:solidFill>
                  <a:srgbClr val="000000"/>
                </a:solidFill>
                <a:latin typeface="Verdana" panose="020B0604030504040204" pitchFamily="34" charset="0"/>
                <a:ea typeface="Verdana" panose="020B0604030504040204" pitchFamily="34" charset="0"/>
              </a:rPr>
              <a:t>Principal subjects</a:t>
            </a:r>
            <a:r>
              <a:rPr lang="en-GB" sz="1000" dirty="0">
                <a:solidFill>
                  <a:srgbClr val="000000"/>
                </a:solidFill>
                <a:latin typeface="Verdana" panose="020B0604030504040204" pitchFamily="34" charset="0"/>
                <a:ea typeface="Verdana" panose="020B0604030504040204" pitchFamily="34" charset="0"/>
              </a:rPr>
              <a:t>: Human and animal physiology, Electrophysiology of excited cells, Physiology of central nervous and visceral systems, Physiology of circulation, </a:t>
            </a:r>
            <a:r>
              <a:rPr lang="en-GB" sz="1000" dirty="0">
                <a:latin typeface="Verdana" panose="020B0604030504040204" pitchFamily="34" charset="0"/>
                <a:ea typeface="Verdana" panose="020B0604030504040204" pitchFamily="34" charset="0"/>
              </a:rPr>
              <a:t>Biochemistry, Immunology, Genetics, </a:t>
            </a:r>
            <a:r>
              <a:rPr lang="en-GB" sz="1000" dirty="0">
                <a:solidFill>
                  <a:srgbClr val="000000"/>
                </a:solidFill>
                <a:latin typeface="Verdana" panose="020B0604030504040204" pitchFamily="34" charset="0"/>
                <a:ea typeface="Verdana" panose="020B0604030504040204" pitchFamily="34" charset="0"/>
              </a:rPr>
              <a:t>Microbiology, </a:t>
            </a:r>
            <a:r>
              <a:rPr lang="en-GB" sz="1000" dirty="0">
                <a:latin typeface="Verdana" panose="020B0604030504040204" pitchFamily="34" charset="0"/>
                <a:ea typeface="Verdana" panose="020B0604030504040204" pitchFamily="34" charset="0"/>
              </a:rPr>
              <a:t>Embryology</a:t>
            </a:r>
            <a:endParaRPr lang="en-GB" sz="1000" dirty="0">
              <a:solidFill>
                <a:srgbClr val="000000"/>
              </a:solidFill>
              <a:latin typeface="Verdana" panose="020B0604030504040204" pitchFamily="34" charset="0"/>
              <a:ea typeface="Verdana" panose="020B0604030504040204" pitchFamily="34" charset="0"/>
            </a:endParaRPr>
          </a:p>
          <a:p>
            <a:pPr marL="215900" lvl="0" indent="-215900" algn="l" rtl="0">
              <a:lnSpc>
                <a:spcPct val="120000"/>
              </a:lnSpc>
              <a:spcBef>
                <a:spcPts val="0"/>
              </a:spcBef>
              <a:spcAft>
                <a:spcPts val="0"/>
              </a:spcAft>
              <a:buClr>
                <a:srgbClr val="000000"/>
              </a:buClr>
              <a:buSzPts val="1000"/>
              <a:buFont typeface="Noto Sans Symbols"/>
              <a:buChar char="✔"/>
            </a:pPr>
            <a:r>
              <a:rPr lang="en-GB" sz="1000" u="sng" dirty="0">
                <a:solidFill>
                  <a:srgbClr val="000000"/>
                </a:solidFill>
                <a:latin typeface="Verdana" panose="020B0604030504040204" pitchFamily="34" charset="0"/>
                <a:ea typeface="Verdana" panose="020B0604030504040204" pitchFamily="34" charset="0"/>
              </a:rPr>
              <a:t>Skills</a:t>
            </a:r>
            <a:r>
              <a:rPr lang="en-GB" sz="1000" dirty="0">
                <a:solidFill>
                  <a:srgbClr val="000000"/>
                </a:solidFill>
                <a:latin typeface="Verdana" panose="020B0604030504040204" pitchFamily="34" charset="0"/>
                <a:ea typeface="Verdana" panose="020B0604030504040204" pitchFamily="34" charset="0"/>
              </a:rPr>
              <a:t>: qPCR, RT-PCR, gel electrophoresis, wire myography, western blotting, ELISA,HPLC, microscopy, cell culture, immunohistochemistry, intracellular recording (microelectrodes, patch clamp), behaviour tests (open field test, elevated plus maze, light-dark box test)</a:t>
            </a:r>
          </a:p>
          <a:p>
            <a:pPr marL="215900" lvl="0" indent="-215900" algn="l" rtl="0">
              <a:lnSpc>
                <a:spcPct val="120000"/>
              </a:lnSpc>
              <a:spcBef>
                <a:spcPts val="0"/>
              </a:spcBef>
              <a:spcAft>
                <a:spcPts val="0"/>
              </a:spcAft>
              <a:buClr>
                <a:srgbClr val="000000"/>
              </a:buClr>
              <a:buSzPts val="1000"/>
              <a:buFont typeface="Noto Sans Symbols"/>
              <a:buChar char="✔"/>
            </a:pPr>
            <a:r>
              <a:rPr lang="en-US" sz="1000" u="sng" dirty="0">
                <a:solidFill>
                  <a:srgbClr val="000000"/>
                </a:solidFill>
                <a:latin typeface="Verdana"/>
                <a:ea typeface="Verdana"/>
                <a:cs typeface="Verdana"/>
                <a:sym typeface="Verdana"/>
              </a:rPr>
              <a:t>Bachelor thesis</a:t>
            </a:r>
            <a:r>
              <a:rPr lang="en-US" sz="1000" dirty="0">
                <a:solidFill>
                  <a:srgbClr val="000000"/>
                </a:solidFill>
                <a:latin typeface="Verdana"/>
                <a:ea typeface="Verdana"/>
                <a:cs typeface="Verdana"/>
                <a:sym typeface="Verdana"/>
              </a:rPr>
              <a:t>: </a:t>
            </a:r>
            <a:r>
              <a:rPr lang="ru-RU" sz="1000" dirty="0">
                <a:solidFill>
                  <a:srgbClr val="000000"/>
                </a:solidFill>
                <a:latin typeface="Verdana"/>
                <a:ea typeface="Verdana"/>
                <a:cs typeface="Verdana"/>
                <a:sym typeface="Verdana"/>
              </a:rPr>
              <a:t>«</a:t>
            </a:r>
            <a:r>
              <a:rPr lang="en-US" sz="1000" dirty="0">
                <a:solidFill>
                  <a:srgbClr val="000000"/>
                </a:solidFill>
                <a:latin typeface="Verdana"/>
                <a:ea typeface="Verdana"/>
                <a:cs typeface="Verdana"/>
                <a:sym typeface="Verdana"/>
              </a:rPr>
              <a:t>Role of TASK-1 channels in arterial tone regulation in different organs in rats</a:t>
            </a:r>
            <a:r>
              <a:rPr lang="ru-RU" sz="1000" dirty="0">
                <a:solidFill>
                  <a:srgbClr val="000000"/>
                </a:solidFill>
                <a:latin typeface="Verdana"/>
                <a:ea typeface="Verdana"/>
                <a:cs typeface="Verdana"/>
                <a:sym typeface="Verdana"/>
              </a:rPr>
              <a:t>»</a:t>
            </a:r>
            <a:r>
              <a:rPr lang="en-US" sz="1000" dirty="0">
                <a:solidFill>
                  <a:srgbClr val="000000"/>
                </a:solidFill>
                <a:latin typeface="Verdana"/>
                <a:ea typeface="Verdana"/>
                <a:cs typeface="Verdana"/>
                <a:sym typeface="Verdana"/>
              </a:rPr>
              <a:t>, GPA result: </a:t>
            </a:r>
            <a:r>
              <a:rPr lang="en-US" sz="1000" b="1" dirty="0">
                <a:solidFill>
                  <a:srgbClr val="000000"/>
                </a:solidFill>
                <a:latin typeface="Verdana"/>
                <a:ea typeface="Verdana"/>
                <a:cs typeface="Verdana"/>
                <a:sym typeface="Verdana"/>
              </a:rPr>
              <a:t>5.00/5.00</a:t>
            </a:r>
            <a:endParaRPr sz="1000" b="1" dirty="0">
              <a:solidFill>
                <a:srgbClr val="000000"/>
              </a:solidFill>
              <a:latin typeface="Verdana"/>
              <a:ea typeface="Verdana"/>
              <a:cs typeface="Verdana"/>
              <a:sym typeface="Verdana"/>
            </a:endParaRPr>
          </a:p>
        </p:txBody>
      </p:sp>
      <p:sp>
        <p:nvSpPr>
          <p:cNvPr id="22" name="Google Shape;101;p1">
            <a:extLst>
              <a:ext uri="{FF2B5EF4-FFF2-40B4-BE49-F238E27FC236}">
                <a16:creationId xmlns:a16="http://schemas.microsoft.com/office/drawing/2014/main" id="{22FE2F75-6768-6DD9-E75D-88A0068EBA08}"/>
              </a:ext>
            </a:extLst>
          </p:cNvPr>
          <p:cNvSpPr txBox="1"/>
          <p:nvPr/>
        </p:nvSpPr>
        <p:spPr>
          <a:xfrm flipH="1">
            <a:off x="59550" y="2499802"/>
            <a:ext cx="1477500" cy="212400"/>
          </a:xfrm>
          <a:prstGeom prst="rect">
            <a:avLst/>
          </a:prstGeom>
          <a:noFill/>
          <a:ln>
            <a:noFill/>
          </a:ln>
        </p:spPr>
        <p:txBody>
          <a:bodyPr spcFirstLastPara="1" wrap="square" lIns="57850" tIns="28900" rIns="57850" bIns="28900" anchor="t" anchorCtr="0">
            <a:spAutoFit/>
          </a:bodyPr>
          <a:lstStyle/>
          <a:p>
            <a:pPr marL="0" marR="0" lvl="0" indent="0" algn="l" rtl="0">
              <a:spcBef>
                <a:spcPts val="0"/>
              </a:spcBef>
              <a:spcAft>
                <a:spcPts val="0"/>
              </a:spcAft>
              <a:buNone/>
            </a:pPr>
            <a:r>
              <a:rPr lang="en-US" sz="1000" dirty="0">
                <a:solidFill>
                  <a:srgbClr val="000000"/>
                </a:solidFill>
                <a:latin typeface="Verdana"/>
                <a:ea typeface="Verdana"/>
                <a:cs typeface="Verdana"/>
                <a:sym typeface="Verdana"/>
              </a:rPr>
              <a:t>09/2022 – </a:t>
            </a:r>
            <a:r>
              <a:rPr lang="hu-HU" sz="1000" dirty="0">
                <a:solidFill>
                  <a:srgbClr val="000000"/>
                </a:solidFill>
                <a:latin typeface="Verdana"/>
                <a:ea typeface="Verdana"/>
                <a:cs typeface="Verdana"/>
                <a:sym typeface="Verdana"/>
              </a:rPr>
              <a:t>08</a:t>
            </a:r>
            <a:r>
              <a:rPr lang="hu-HU" sz="1000" dirty="0">
                <a:latin typeface="Verdana"/>
                <a:ea typeface="Verdana"/>
                <a:cs typeface="Verdana"/>
                <a:sym typeface="Verdana"/>
              </a:rPr>
              <a:t>/2024</a:t>
            </a:r>
            <a:endParaRPr sz="1000" dirty="0">
              <a:solidFill>
                <a:srgbClr val="000000"/>
              </a:solidFill>
              <a:latin typeface="Verdana"/>
              <a:ea typeface="Verdana"/>
              <a:cs typeface="Verdana"/>
              <a:sym typeface="Verdana"/>
            </a:endParaRPr>
          </a:p>
        </p:txBody>
      </p:sp>
      <p:sp>
        <p:nvSpPr>
          <p:cNvPr id="23" name="Google Shape;102;p1">
            <a:extLst>
              <a:ext uri="{FF2B5EF4-FFF2-40B4-BE49-F238E27FC236}">
                <a16:creationId xmlns:a16="http://schemas.microsoft.com/office/drawing/2014/main" id="{880F7227-E130-437C-F5AA-CCCF03FB2681}"/>
              </a:ext>
            </a:extLst>
          </p:cNvPr>
          <p:cNvSpPr txBox="1"/>
          <p:nvPr/>
        </p:nvSpPr>
        <p:spPr>
          <a:xfrm flipH="1">
            <a:off x="59565" y="4160042"/>
            <a:ext cx="1456696" cy="212400"/>
          </a:xfrm>
          <a:prstGeom prst="rect">
            <a:avLst/>
          </a:prstGeom>
          <a:noFill/>
          <a:ln>
            <a:noFill/>
          </a:ln>
        </p:spPr>
        <p:txBody>
          <a:bodyPr spcFirstLastPara="1" wrap="square" lIns="57850" tIns="28900" rIns="57850" bIns="28900" anchor="t" anchorCtr="0">
            <a:spAutoFit/>
          </a:bodyPr>
          <a:lstStyle/>
          <a:p>
            <a:pPr marL="0" marR="0" lvl="0" indent="0" algn="l" rtl="0">
              <a:spcBef>
                <a:spcPts val="0"/>
              </a:spcBef>
              <a:spcAft>
                <a:spcPts val="0"/>
              </a:spcAft>
              <a:buNone/>
            </a:pPr>
            <a:r>
              <a:rPr lang="en-US" sz="1000" dirty="0">
                <a:solidFill>
                  <a:srgbClr val="000000"/>
                </a:solidFill>
                <a:latin typeface="Verdana"/>
                <a:ea typeface="Verdana"/>
                <a:cs typeface="Verdana"/>
                <a:sym typeface="Verdana"/>
              </a:rPr>
              <a:t>09/2016 – 06/2020</a:t>
            </a:r>
            <a:endParaRPr sz="1000" b="1" dirty="0">
              <a:solidFill>
                <a:srgbClr val="000000"/>
              </a:solidFill>
              <a:latin typeface="Verdana"/>
              <a:ea typeface="Verdana"/>
              <a:cs typeface="Verdana"/>
              <a:sym typeface="Verdana"/>
            </a:endParaRPr>
          </a:p>
        </p:txBody>
      </p:sp>
      <p:sp>
        <p:nvSpPr>
          <p:cNvPr id="2" name="Google Shape;105;p1">
            <a:extLst>
              <a:ext uri="{FF2B5EF4-FFF2-40B4-BE49-F238E27FC236}">
                <a16:creationId xmlns:a16="http://schemas.microsoft.com/office/drawing/2014/main" id="{515780B0-ADCC-FA0E-F635-C3EDAAD9295A}"/>
              </a:ext>
            </a:extLst>
          </p:cNvPr>
          <p:cNvSpPr txBox="1"/>
          <p:nvPr/>
        </p:nvSpPr>
        <p:spPr>
          <a:xfrm flipH="1">
            <a:off x="7175658" y="10448783"/>
            <a:ext cx="452963" cy="243030"/>
          </a:xfrm>
          <a:prstGeom prst="rect">
            <a:avLst/>
          </a:prstGeom>
          <a:noFill/>
          <a:ln>
            <a:noFill/>
          </a:ln>
        </p:spPr>
        <p:txBody>
          <a:bodyPr spcFirstLastPara="1" wrap="square" lIns="57850" tIns="28900" rIns="57850" bIns="28900" anchor="t" anchorCtr="0">
            <a:spAutoFit/>
          </a:bodyPr>
          <a:lstStyle/>
          <a:p>
            <a:pPr lvl="0" algn="just">
              <a:lnSpc>
                <a:spcPct val="120000"/>
              </a:lnSpc>
            </a:pPr>
            <a:r>
              <a:rPr lang="en-GB" sz="1000" dirty="0">
                <a:latin typeface="Verdana"/>
                <a:ea typeface="Verdana"/>
                <a:cs typeface="Verdana"/>
                <a:sym typeface="Verdana"/>
              </a:rPr>
              <a:t>1/4</a:t>
            </a:r>
            <a:endParaRPr lang="en-GB"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7" name="Google Shape;131;p2">
            <a:extLst>
              <a:ext uri="{FF2B5EF4-FFF2-40B4-BE49-F238E27FC236}">
                <a16:creationId xmlns:a16="http://schemas.microsoft.com/office/drawing/2014/main" id="{727028DD-390A-00DF-22B0-8B8B414A632C}"/>
              </a:ext>
            </a:extLst>
          </p:cNvPr>
          <p:cNvSpPr txBox="1"/>
          <p:nvPr/>
        </p:nvSpPr>
        <p:spPr>
          <a:xfrm flipH="1">
            <a:off x="1412967" y="2061691"/>
            <a:ext cx="6139949" cy="2107643"/>
          </a:xfrm>
          <a:prstGeom prst="rect">
            <a:avLst/>
          </a:prstGeom>
          <a:noFill/>
          <a:ln>
            <a:noFill/>
          </a:ln>
        </p:spPr>
        <p:txBody>
          <a:bodyPr spcFirstLastPara="1" wrap="square" lIns="57850" tIns="28900" rIns="57850" bIns="28900" anchor="t" anchorCtr="0">
            <a:spAutoFit/>
          </a:bodyPr>
          <a:lstStyle/>
          <a:p>
            <a:pPr marL="0" lvl="0" indent="0" algn="just" rtl="0">
              <a:lnSpc>
                <a:spcPct val="115000"/>
              </a:lnSpc>
              <a:spcBef>
                <a:spcPts val="0"/>
              </a:spcBef>
              <a:spcAft>
                <a:spcPts val="0"/>
              </a:spcAft>
              <a:buClr>
                <a:srgbClr val="000000"/>
              </a:buClr>
              <a:buFont typeface="Arial"/>
              <a:buNone/>
            </a:pPr>
            <a:r>
              <a:rPr lang="en-US" sz="1000" b="1" dirty="0">
                <a:solidFill>
                  <a:schemeClr val="dk1"/>
                </a:solidFill>
                <a:latin typeface="Verdana"/>
                <a:ea typeface="Verdana"/>
                <a:cs typeface="Verdana"/>
                <a:sym typeface="Verdana"/>
              </a:rPr>
              <a:t>Junior Research Assistant at </a:t>
            </a:r>
            <a:r>
              <a:rPr lang="en-US" sz="1000" b="1" dirty="0">
                <a:solidFill>
                  <a:schemeClr val="dk1"/>
                </a:solidFill>
                <a:latin typeface="Verdana"/>
                <a:ea typeface="Verdana"/>
                <a:cs typeface="Verdana"/>
                <a:sym typeface="Verdana"/>
                <a:hlinkClick r:id="rId3"/>
              </a:rPr>
              <a:t>Faculty of Biology</a:t>
            </a:r>
            <a:endParaRPr sz="900" dirty="0">
              <a:solidFill>
                <a:schemeClr val="dk1"/>
              </a:solidFill>
            </a:endParaRPr>
          </a:p>
          <a:p>
            <a:pPr marL="0" lvl="0" indent="0" algn="l" rtl="0">
              <a:lnSpc>
                <a:spcPct val="115000"/>
              </a:lnSpc>
              <a:spcBef>
                <a:spcPts val="400"/>
              </a:spcBef>
              <a:spcAft>
                <a:spcPts val="0"/>
              </a:spcAft>
              <a:buNone/>
            </a:pPr>
            <a:r>
              <a:rPr lang="en-US" sz="1000" b="1" dirty="0">
                <a:solidFill>
                  <a:schemeClr val="dk1"/>
                </a:solidFill>
                <a:latin typeface="Verdana"/>
                <a:ea typeface="Verdana"/>
                <a:cs typeface="Verdana"/>
                <a:sym typeface="Verdana"/>
              </a:rPr>
              <a:t>Lomonosov Moscow State University – Moscow, Russia</a:t>
            </a:r>
            <a:endParaRPr sz="1000" b="1" dirty="0">
              <a:solidFill>
                <a:schemeClr val="dk1"/>
              </a:solidFill>
              <a:latin typeface="Verdana"/>
              <a:ea typeface="Verdana"/>
              <a:cs typeface="Verdana"/>
              <a:sym typeface="Verdana"/>
            </a:endParaRPr>
          </a:p>
          <a:p>
            <a:pPr marL="215900" lvl="0" indent="-215900">
              <a:lnSpc>
                <a:spcPct val="115000"/>
              </a:lnSpc>
              <a:spcBef>
                <a:spcPts val="400"/>
              </a:spcBef>
              <a:buClr>
                <a:schemeClr val="dk1"/>
              </a:buClr>
              <a:buSzPts val="1000"/>
              <a:buFont typeface="Noto Sans Symbols"/>
              <a:buChar char="✔"/>
            </a:pPr>
            <a:r>
              <a:rPr lang="en-US" sz="1000" dirty="0">
                <a:solidFill>
                  <a:schemeClr val="dk1"/>
                </a:solidFill>
                <a:latin typeface="Verdana"/>
                <a:ea typeface="Verdana"/>
                <a:cs typeface="Verdana"/>
                <a:sym typeface="Verdana"/>
              </a:rPr>
              <a:t>Physiological </a:t>
            </a:r>
            <a:r>
              <a:rPr lang="en-GB" sz="1000" dirty="0">
                <a:solidFill>
                  <a:schemeClr val="dk1"/>
                </a:solidFill>
                <a:latin typeface="Verdana"/>
                <a:ea typeface="Verdana"/>
                <a:cs typeface="Verdana"/>
                <a:sym typeface="Verdana"/>
              </a:rPr>
              <a:t>experiments</a:t>
            </a:r>
            <a:r>
              <a:rPr lang="hu-HU" sz="1000" dirty="0">
                <a:solidFill>
                  <a:schemeClr val="dk1"/>
                </a:solidFill>
                <a:latin typeface="Verdana"/>
                <a:ea typeface="Verdana"/>
                <a:cs typeface="Verdana"/>
                <a:sym typeface="Verdana"/>
              </a:rPr>
              <a:t> </a:t>
            </a:r>
            <a:r>
              <a:rPr lang="en-GB" sz="1000" dirty="0">
                <a:solidFill>
                  <a:schemeClr val="dk1"/>
                </a:solidFill>
                <a:latin typeface="Verdana"/>
                <a:ea typeface="Verdana"/>
                <a:cs typeface="Verdana"/>
                <a:sym typeface="Verdana"/>
              </a:rPr>
              <a:t>(wire myography technique, rat coronary and renal arteries) </a:t>
            </a:r>
          </a:p>
          <a:p>
            <a:pPr marL="215900" lvl="0" indent="-215900" algn="l" rtl="0">
              <a:lnSpc>
                <a:spcPct val="115000"/>
              </a:lnSpc>
              <a:spcAft>
                <a:spcPts val="0"/>
              </a:spcAft>
              <a:buClr>
                <a:schemeClr val="dk1"/>
              </a:buClr>
              <a:buSzPts val="1000"/>
              <a:buFont typeface="Noto Sans Symbols"/>
              <a:buChar char="✔"/>
            </a:pPr>
            <a:r>
              <a:rPr lang="en-GB" sz="1000" dirty="0">
                <a:solidFill>
                  <a:schemeClr val="dk1"/>
                </a:solidFill>
                <a:latin typeface="Verdana"/>
                <a:ea typeface="Verdana"/>
                <a:cs typeface="Verdana"/>
                <a:sym typeface="Verdana"/>
              </a:rPr>
              <a:t>Molecular experiments (RNA extraction, reverse transcription, qPCR, western blotting)</a:t>
            </a:r>
          </a:p>
          <a:p>
            <a:pPr marL="215900" lvl="0" indent="-215900" algn="l" rtl="0">
              <a:lnSpc>
                <a:spcPct val="115000"/>
              </a:lnSpc>
              <a:spcAft>
                <a:spcPts val="0"/>
              </a:spcAft>
              <a:buClr>
                <a:schemeClr val="dk1"/>
              </a:buClr>
              <a:buSzPts val="1000"/>
              <a:buFont typeface="Noto Sans Symbols"/>
              <a:buChar char="✔"/>
            </a:pPr>
            <a:r>
              <a:rPr lang="en-GB" sz="1000" dirty="0">
                <a:solidFill>
                  <a:schemeClr val="dk1"/>
                </a:solidFill>
                <a:latin typeface="Verdana"/>
                <a:ea typeface="Verdana"/>
                <a:sym typeface="Verdana"/>
              </a:rPr>
              <a:t>C</a:t>
            </a:r>
            <a:r>
              <a:rPr lang="hu-HU" sz="1000" dirty="0">
                <a:solidFill>
                  <a:schemeClr val="dk1"/>
                </a:solidFill>
                <a:latin typeface="Verdana"/>
                <a:ea typeface="Verdana"/>
                <a:sym typeface="Verdana"/>
              </a:rPr>
              <a:t>ell and tissue c</a:t>
            </a:r>
            <a:r>
              <a:rPr lang="en-GB" sz="1000" dirty="0" err="1">
                <a:solidFill>
                  <a:schemeClr val="dk1"/>
                </a:solidFill>
                <a:latin typeface="Verdana"/>
                <a:ea typeface="Verdana"/>
                <a:sym typeface="Verdana"/>
              </a:rPr>
              <a:t>ultur</a:t>
            </a:r>
            <a:r>
              <a:rPr lang="hu-HU" sz="1000" dirty="0">
                <a:solidFill>
                  <a:schemeClr val="dk1"/>
                </a:solidFill>
                <a:latin typeface="Verdana"/>
                <a:ea typeface="Verdana"/>
                <a:sym typeface="Verdana"/>
              </a:rPr>
              <a:t>e</a:t>
            </a:r>
            <a:r>
              <a:rPr lang="en-GB" sz="1000" dirty="0">
                <a:solidFill>
                  <a:schemeClr val="dk1"/>
                </a:solidFill>
                <a:latin typeface="Verdana"/>
                <a:ea typeface="Verdana"/>
                <a:sym typeface="Verdana"/>
              </a:rPr>
              <a:t> experiments (cultivation of arteries in</a:t>
            </a:r>
            <a:r>
              <a:rPr lang="ru-RU" sz="1000" dirty="0">
                <a:solidFill>
                  <a:schemeClr val="dk1"/>
                </a:solidFill>
                <a:latin typeface="Verdana"/>
                <a:ea typeface="Verdana"/>
                <a:sym typeface="Verdana"/>
              </a:rPr>
              <a:t> </a:t>
            </a:r>
            <a:r>
              <a:rPr lang="hu-HU" sz="1000" dirty="0">
                <a:solidFill>
                  <a:schemeClr val="dk1"/>
                </a:solidFill>
                <a:latin typeface="Verdana"/>
                <a:ea typeface="Verdana"/>
                <a:sym typeface="Verdana"/>
              </a:rPr>
              <a:t>the</a:t>
            </a:r>
            <a:r>
              <a:rPr lang="en-GB" sz="1000" dirty="0">
                <a:solidFill>
                  <a:schemeClr val="dk1"/>
                </a:solidFill>
                <a:latin typeface="Verdana"/>
                <a:ea typeface="Verdana"/>
                <a:sym typeface="Verdana"/>
              </a:rPr>
              <a:t> presence of</a:t>
            </a:r>
            <a:r>
              <a:rPr lang="hu-HU" sz="1000" dirty="0">
                <a:solidFill>
                  <a:schemeClr val="dk1"/>
                </a:solidFill>
                <a:latin typeface="Verdana"/>
                <a:ea typeface="Verdana"/>
                <a:sym typeface="Verdana"/>
              </a:rPr>
              <a:t> m</a:t>
            </a:r>
            <a:r>
              <a:rPr lang="en-GB" sz="1000" dirty="0" err="1">
                <a:solidFill>
                  <a:schemeClr val="dk1"/>
                </a:solidFill>
                <a:latin typeface="Verdana"/>
                <a:ea typeface="Verdana"/>
                <a:sym typeface="Verdana"/>
              </a:rPr>
              <a:t>ethoxamine</a:t>
            </a:r>
            <a:r>
              <a:rPr lang="hu-HU" sz="1000" dirty="0">
                <a:solidFill>
                  <a:schemeClr val="dk1"/>
                </a:solidFill>
                <a:latin typeface="Verdana"/>
                <a:ea typeface="Verdana"/>
                <a:sym typeface="Verdana"/>
              </a:rPr>
              <a:t>,</a:t>
            </a:r>
            <a:r>
              <a:rPr lang="en-GB" sz="1000" dirty="0">
                <a:solidFill>
                  <a:schemeClr val="dk1"/>
                </a:solidFill>
                <a:latin typeface="Verdana"/>
                <a:ea typeface="Verdana"/>
                <a:sym typeface="Verdana"/>
              </a:rPr>
              <a:t> isoproterenol</a:t>
            </a:r>
            <a:r>
              <a:rPr lang="hu-HU" sz="1000" dirty="0">
                <a:solidFill>
                  <a:schemeClr val="dk1"/>
                </a:solidFill>
                <a:latin typeface="Verdana"/>
                <a:ea typeface="Verdana"/>
                <a:sym typeface="Verdana"/>
              </a:rPr>
              <a:t>, and H2O</a:t>
            </a:r>
            <a:r>
              <a:rPr lang="en-GB" sz="1000" dirty="0">
                <a:solidFill>
                  <a:schemeClr val="dk1"/>
                </a:solidFill>
                <a:latin typeface="Verdana"/>
                <a:ea typeface="Verdana"/>
                <a:sym typeface="Verdana"/>
              </a:rPr>
              <a:t>)</a:t>
            </a:r>
            <a:endParaRPr sz="900" dirty="0">
              <a:solidFill>
                <a:schemeClr val="dk1"/>
              </a:solidFill>
            </a:endParaRPr>
          </a:p>
          <a:p>
            <a:pPr marL="215900" lvl="0" indent="-215900" algn="l" rtl="0">
              <a:lnSpc>
                <a:spcPct val="115000"/>
              </a:lnSpc>
              <a:spcBef>
                <a:spcPts val="0"/>
              </a:spcBef>
              <a:spcAft>
                <a:spcPts val="0"/>
              </a:spcAft>
              <a:buClr>
                <a:schemeClr val="dk1"/>
              </a:buClr>
              <a:buSzPts val="1000"/>
              <a:buFont typeface="Noto Sans Symbols"/>
              <a:buChar char="✔"/>
            </a:pPr>
            <a:r>
              <a:rPr lang="en-US" sz="1000" dirty="0">
                <a:solidFill>
                  <a:schemeClr val="dk1"/>
                </a:solidFill>
                <a:latin typeface="Verdana"/>
                <a:ea typeface="Verdana"/>
                <a:cs typeface="Verdana"/>
                <a:sym typeface="Verdana"/>
              </a:rPr>
              <a:t>Management of laboratory animals (Wistar rats: housing, care, breeding)</a:t>
            </a:r>
            <a:endParaRPr sz="900" dirty="0">
              <a:solidFill>
                <a:schemeClr val="dk1"/>
              </a:solidFill>
            </a:endParaRPr>
          </a:p>
          <a:p>
            <a:pPr marL="215900" lvl="0" indent="-215900" algn="l" rtl="0">
              <a:lnSpc>
                <a:spcPct val="115000"/>
              </a:lnSpc>
              <a:spcBef>
                <a:spcPts val="0"/>
              </a:spcBef>
              <a:spcAft>
                <a:spcPts val="0"/>
              </a:spcAft>
              <a:buClr>
                <a:schemeClr val="dk1"/>
              </a:buClr>
              <a:buSzPts val="1000"/>
              <a:buFont typeface="Noto Sans Symbols"/>
              <a:buChar char="✔"/>
            </a:pPr>
            <a:r>
              <a:rPr lang="en-US" sz="1000" dirty="0">
                <a:solidFill>
                  <a:schemeClr val="dk1"/>
                </a:solidFill>
                <a:latin typeface="Verdana"/>
                <a:ea typeface="Verdana"/>
                <a:cs typeface="Verdana"/>
                <a:sym typeface="Verdana"/>
              </a:rPr>
              <a:t>Statistical analysis of the obtained data (STATISTICA, GraphPad Prism)</a:t>
            </a:r>
            <a:endParaRPr sz="900" dirty="0">
              <a:solidFill>
                <a:schemeClr val="dk1"/>
              </a:solidFill>
            </a:endParaRPr>
          </a:p>
          <a:p>
            <a:pPr marL="215900" lvl="0" indent="-215900" algn="l" rtl="0">
              <a:lnSpc>
                <a:spcPct val="115000"/>
              </a:lnSpc>
              <a:spcBef>
                <a:spcPts val="0"/>
              </a:spcBef>
              <a:spcAft>
                <a:spcPts val="0"/>
              </a:spcAft>
              <a:buClr>
                <a:schemeClr val="dk1"/>
              </a:buClr>
              <a:buSzPts val="1000"/>
              <a:buFont typeface="Noto Sans Symbols"/>
              <a:buChar char="✔"/>
            </a:pPr>
            <a:r>
              <a:rPr lang="en-US" sz="1000" dirty="0">
                <a:solidFill>
                  <a:schemeClr val="dk1"/>
                </a:solidFill>
                <a:latin typeface="Verdana"/>
                <a:ea typeface="Verdana"/>
                <a:cs typeface="Verdana"/>
                <a:sym typeface="Verdana"/>
              </a:rPr>
              <a:t>Project management (experiment and research strategy planning)</a:t>
            </a:r>
            <a:endParaRPr sz="900" dirty="0">
              <a:solidFill>
                <a:schemeClr val="dk1"/>
              </a:solidFill>
            </a:endParaRPr>
          </a:p>
          <a:p>
            <a:pPr marL="215900" lvl="0" indent="-215900" algn="l" rtl="0">
              <a:lnSpc>
                <a:spcPct val="115000"/>
              </a:lnSpc>
              <a:spcBef>
                <a:spcPts val="0"/>
              </a:spcBef>
              <a:spcAft>
                <a:spcPts val="0"/>
              </a:spcAft>
              <a:buClr>
                <a:schemeClr val="dk1"/>
              </a:buClr>
              <a:buSzPts val="1000"/>
              <a:buFont typeface="Noto Sans Symbols"/>
              <a:buChar char="✔"/>
            </a:pPr>
            <a:r>
              <a:rPr lang="en-US" sz="1000" dirty="0">
                <a:solidFill>
                  <a:schemeClr val="dk1"/>
                </a:solidFill>
                <a:latin typeface="Verdana"/>
                <a:ea typeface="Verdana"/>
                <a:cs typeface="Verdana"/>
                <a:sym typeface="Verdana"/>
              </a:rPr>
              <a:t>Presentation of the results at t</a:t>
            </a:r>
            <a:r>
              <a:rPr lang="en-GB" sz="1000" dirty="0">
                <a:solidFill>
                  <a:schemeClr val="dk1"/>
                </a:solidFill>
                <a:latin typeface="Verdana"/>
                <a:ea typeface="Verdana"/>
                <a:cs typeface="Verdana"/>
                <a:sym typeface="Verdana"/>
              </a:rPr>
              <a:t>he </a:t>
            </a:r>
            <a:r>
              <a:rPr lang="en-GB" sz="1000" dirty="0">
                <a:solidFill>
                  <a:schemeClr val="dk1"/>
                </a:solidFill>
                <a:latin typeface="Verdana"/>
                <a:ea typeface="Verdana"/>
                <a:cs typeface="Verdana"/>
                <a:sym typeface="Verdana"/>
                <a:hlinkClick r:id="rId4"/>
              </a:rPr>
              <a:t>virtual conference ARTERY20</a:t>
            </a:r>
            <a:r>
              <a:rPr lang="en-GB" sz="1000" dirty="0">
                <a:solidFill>
                  <a:schemeClr val="dk1"/>
                </a:solidFill>
                <a:latin typeface="Verdana"/>
                <a:ea typeface="Verdana"/>
                <a:cs typeface="Verdana"/>
                <a:sym typeface="Verdana"/>
              </a:rPr>
              <a:t>, 23-24 October 2020, and at the </a:t>
            </a:r>
            <a:r>
              <a:rPr lang="en-GB" sz="1000" dirty="0">
                <a:solidFill>
                  <a:schemeClr val="dk1"/>
                </a:solidFill>
                <a:latin typeface="Verdana"/>
                <a:ea typeface="Verdana"/>
                <a:cs typeface="Verdana"/>
                <a:sym typeface="Verdana"/>
                <a:hlinkClick r:id="rId5"/>
              </a:rPr>
              <a:t>Conference “Lomonosov-2021”</a:t>
            </a:r>
            <a:r>
              <a:rPr lang="en-GB" sz="1000" dirty="0">
                <a:solidFill>
                  <a:schemeClr val="dk1"/>
                </a:solidFill>
                <a:latin typeface="Verdana"/>
                <a:ea typeface="Verdana"/>
                <a:cs typeface="Verdana"/>
                <a:sym typeface="Verdana"/>
              </a:rPr>
              <a:t>, 12-23 April 2021</a:t>
            </a:r>
          </a:p>
        </p:txBody>
      </p:sp>
      <p:sp>
        <p:nvSpPr>
          <p:cNvPr id="8" name="Google Shape;132;p2">
            <a:extLst>
              <a:ext uri="{FF2B5EF4-FFF2-40B4-BE49-F238E27FC236}">
                <a16:creationId xmlns:a16="http://schemas.microsoft.com/office/drawing/2014/main" id="{36456E7B-2D5A-34AF-ABED-BEF8379F9DD1}"/>
              </a:ext>
            </a:extLst>
          </p:cNvPr>
          <p:cNvSpPr txBox="1"/>
          <p:nvPr/>
        </p:nvSpPr>
        <p:spPr>
          <a:xfrm flipH="1">
            <a:off x="6759" y="2068270"/>
            <a:ext cx="1405411" cy="212400"/>
          </a:xfrm>
          <a:prstGeom prst="rect">
            <a:avLst/>
          </a:prstGeom>
          <a:noFill/>
          <a:ln>
            <a:noFill/>
          </a:ln>
        </p:spPr>
        <p:txBody>
          <a:bodyPr spcFirstLastPara="1" wrap="square" lIns="57850" tIns="28900" rIns="57850" bIns="289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10/2020 – 10/2021</a:t>
            </a:r>
            <a:endParaRPr sz="1000" b="1" i="0" u="none" strike="noStrike" cap="none" dirty="0">
              <a:solidFill>
                <a:schemeClr val="dk1"/>
              </a:solidFill>
              <a:latin typeface="Verdana"/>
              <a:ea typeface="Verdana"/>
              <a:cs typeface="Verdana"/>
              <a:sym typeface="Verdana"/>
            </a:endParaRPr>
          </a:p>
        </p:txBody>
      </p:sp>
      <p:sp>
        <p:nvSpPr>
          <p:cNvPr id="9" name="Google Shape;97;p1">
            <a:extLst>
              <a:ext uri="{FF2B5EF4-FFF2-40B4-BE49-F238E27FC236}">
                <a16:creationId xmlns:a16="http://schemas.microsoft.com/office/drawing/2014/main" id="{D65FAF56-AF87-7B68-0AAF-CFF5159522AD}"/>
              </a:ext>
            </a:extLst>
          </p:cNvPr>
          <p:cNvSpPr txBox="1"/>
          <p:nvPr/>
        </p:nvSpPr>
        <p:spPr>
          <a:xfrm flipH="1">
            <a:off x="1453760" y="42962"/>
            <a:ext cx="6141063" cy="2010181"/>
          </a:xfrm>
          <a:prstGeom prst="rect">
            <a:avLst/>
          </a:prstGeom>
          <a:noFill/>
          <a:ln>
            <a:noFill/>
          </a:ln>
        </p:spPr>
        <p:txBody>
          <a:bodyPr spcFirstLastPara="1" wrap="square" lIns="57850" tIns="28900" rIns="57850" bIns="28900" anchor="t" anchorCtr="0">
            <a:spAutoFit/>
          </a:bodyPr>
          <a:lstStyle/>
          <a:p>
            <a:pPr marL="0" lvl="0" indent="0" algn="just" rtl="0">
              <a:lnSpc>
                <a:spcPct val="115000"/>
              </a:lnSpc>
              <a:spcBef>
                <a:spcPts val="1000"/>
              </a:spcBef>
              <a:spcAft>
                <a:spcPts val="0"/>
              </a:spcAft>
              <a:buNone/>
            </a:pPr>
            <a:r>
              <a:rPr lang="en-US" sz="1000" b="1" dirty="0">
                <a:solidFill>
                  <a:schemeClr val="dk1"/>
                </a:solidFill>
                <a:latin typeface="Verdana"/>
                <a:ea typeface="Verdana"/>
                <a:cs typeface="Verdana"/>
                <a:sym typeface="Verdana"/>
              </a:rPr>
              <a:t>Assistant at the Science Department of the Contract Research Organization</a:t>
            </a:r>
            <a:endParaRPr sz="900" dirty="0">
              <a:solidFill>
                <a:schemeClr val="dk1"/>
              </a:solidFill>
            </a:endParaRPr>
          </a:p>
          <a:p>
            <a:pPr marL="0" lvl="0" indent="0" algn="just" rtl="0">
              <a:lnSpc>
                <a:spcPct val="115000"/>
              </a:lnSpc>
              <a:spcBef>
                <a:spcPts val="400"/>
              </a:spcBef>
              <a:spcAft>
                <a:spcPts val="0"/>
              </a:spcAft>
              <a:buNone/>
            </a:pPr>
            <a:r>
              <a:rPr lang="en-US" sz="1000" b="1" dirty="0">
                <a:solidFill>
                  <a:schemeClr val="dk1"/>
                </a:solidFill>
                <a:latin typeface="Verdana"/>
                <a:ea typeface="Verdana"/>
                <a:cs typeface="Verdana"/>
                <a:sym typeface="Verdana"/>
                <a:hlinkClick r:id="rId6"/>
              </a:rPr>
              <a:t>LABMGMU</a:t>
            </a:r>
            <a:r>
              <a:rPr lang="en-US" sz="1000" b="1" dirty="0">
                <a:solidFill>
                  <a:schemeClr val="dk1"/>
                </a:solidFill>
                <a:latin typeface="Verdana"/>
                <a:ea typeface="Verdana"/>
                <a:cs typeface="Verdana"/>
                <a:sym typeface="Verdana"/>
              </a:rPr>
              <a:t>, LLC – Moscow, Russia</a:t>
            </a:r>
            <a:endParaRPr sz="900" dirty="0">
              <a:solidFill>
                <a:schemeClr val="dk1"/>
              </a:solidFill>
            </a:endParaRPr>
          </a:p>
          <a:p>
            <a:pPr marL="215900" lvl="0" indent="-215900" algn="l" rtl="0">
              <a:lnSpc>
                <a:spcPct val="115000"/>
              </a:lnSpc>
              <a:spcBef>
                <a:spcPts val="400"/>
              </a:spcBef>
              <a:spcAft>
                <a:spcPts val="0"/>
              </a:spcAft>
              <a:buClr>
                <a:schemeClr val="dk1"/>
              </a:buClr>
              <a:buSzPts val="1000"/>
              <a:buFont typeface="Noto Sans Symbols"/>
              <a:buChar char="✔"/>
            </a:pPr>
            <a:r>
              <a:rPr lang="en-US" sz="1000" dirty="0">
                <a:solidFill>
                  <a:schemeClr val="dk1"/>
                </a:solidFill>
                <a:latin typeface="Verdana"/>
                <a:ea typeface="Verdana"/>
                <a:cs typeface="Verdana"/>
                <a:sym typeface="Verdana"/>
              </a:rPr>
              <a:t>Developing designs, synopses, protocols, investigator’s brochures for </a:t>
            </a:r>
            <a:r>
              <a:rPr lang="hu-HU" sz="1000" dirty="0">
                <a:solidFill>
                  <a:schemeClr val="dk1"/>
                </a:solidFill>
                <a:latin typeface="Verdana"/>
                <a:ea typeface="Verdana"/>
                <a:cs typeface="Verdana"/>
                <a:sym typeface="Verdana"/>
              </a:rPr>
              <a:t>more than </a:t>
            </a:r>
            <a:r>
              <a:rPr lang="en-US" sz="1000" dirty="0">
                <a:solidFill>
                  <a:schemeClr val="dk1"/>
                </a:solidFill>
                <a:latin typeface="Verdana"/>
                <a:ea typeface="Verdana"/>
                <a:cs typeface="Verdana"/>
                <a:sym typeface="Verdana"/>
              </a:rPr>
              <a:t>35 phase I, II, III clinical trials and bioequivalence trials</a:t>
            </a:r>
            <a:endParaRPr sz="900" dirty="0">
              <a:solidFill>
                <a:schemeClr val="dk1"/>
              </a:solidFill>
            </a:endParaRPr>
          </a:p>
          <a:p>
            <a:pPr marL="215900" lvl="0" indent="-215900" algn="l" rtl="0">
              <a:lnSpc>
                <a:spcPct val="115000"/>
              </a:lnSpc>
              <a:spcBef>
                <a:spcPts val="0"/>
              </a:spcBef>
              <a:spcAft>
                <a:spcPts val="0"/>
              </a:spcAft>
              <a:buClr>
                <a:schemeClr val="dk1"/>
              </a:buClr>
              <a:buSzPts val="1000"/>
              <a:buFont typeface="Noto Sans Symbols"/>
              <a:buChar char="✔"/>
            </a:pPr>
            <a:r>
              <a:rPr lang="hu-HU" sz="1000" dirty="0">
                <a:solidFill>
                  <a:schemeClr val="dk1"/>
                </a:solidFill>
                <a:latin typeface="Verdana"/>
                <a:ea typeface="Verdana"/>
                <a:cs typeface="Verdana"/>
                <a:sym typeface="Verdana"/>
              </a:rPr>
              <a:t>More than </a:t>
            </a:r>
            <a:r>
              <a:rPr lang="en-US" sz="1000" dirty="0">
                <a:solidFill>
                  <a:schemeClr val="dk1"/>
                </a:solidFill>
                <a:latin typeface="Verdana"/>
                <a:ea typeface="Verdana"/>
                <a:cs typeface="Verdana"/>
                <a:sym typeface="Verdana"/>
              </a:rPr>
              <a:t>30 user interviews (testing the readability of pharmaceuticals’ package leaflets)</a:t>
            </a:r>
          </a:p>
          <a:p>
            <a:pPr marL="215900" lvl="0" indent="-215900" algn="l" rtl="0">
              <a:lnSpc>
                <a:spcPct val="115000"/>
              </a:lnSpc>
              <a:spcBef>
                <a:spcPts val="0"/>
              </a:spcBef>
              <a:spcAft>
                <a:spcPts val="0"/>
              </a:spcAft>
              <a:buClr>
                <a:schemeClr val="dk1"/>
              </a:buClr>
              <a:buSzPts val="1000"/>
              <a:buFont typeface="Noto Sans Symbols"/>
              <a:buChar char="✔"/>
            </a:pPr>
            <a:r>
              <a:rPr lang="en-US" sz="1000" dirty="0">
                <a:solidFill>
                  <a:schemeClr val="dk1"/>
                </a:solidFill>
                <a:latin typeface="Verdana"/>
                <a:ea typeface="Verdana"/>
                <a:sym typeface="Verdana"/>
              </a:rPr>
              <a:t>Advising on the number &amp; design of (pre-)clinical studies for pharma clients</a:t>
            </a:r>
            <a:endParaRPr sz="900" dirty="0">
              <a:solidFill>
                <a:schemeClr val="dk1"/>
              </a:solidFill>
            </a:endParaRPr>
          </a:p>
          <a:p>
            <a:pPr marL="215900" lvl="0" indent="-215900" algn="l" rtl="0">
              <a:lnSpc>
                <a:spcPct val="115000"/>
              </a:lnSpc>
              <a:spcBef>
                <a:spcPts val="0"/>
              </a:spcBef>
              <a:spcAft>
                <a:spcPts val="0"/>
              </a:spcAft>
              <a:buClr>
                <a:schemeClr val="dk1"/>
              </a:buClr>
              <a:buSzPts val="1000"/>
              <a:buFont typeface="Noto Sans Symbols"/>
              <a:buChar char="✔"/>
            </a:pPr>
            <a:r>
              <a:rPr lang="en-US" sz="1000" dirty="0">
                <a:solidFill>
                  <a:schemeClr val="dk1"/>
                </a:solidFill>
                <a:latin typeface="Verdana"/>
                <a:ea typeface="Verdana"/>
                <a:cs typeface="Verdana"/>
                <a:sym typeface="Verdana"/>
              </a:rPr>
              <a:t>Project management (control of the deadlines; compliance with the sponsor’s requirements)</a:t>
            </a:r>
            <a:endParaRPr sz="900" dirty="0">
              <a:solidFill>
                <a:schemeClr val="dk1"/>
              </a:solidFill>
            </a:endParaRPr>
          </a:p>
          <a:p>
            <a:pPr marL="215900" lvl="0" indent="-215900" algn="l" rtl="0">
              <a:lnSpc>
                <a:spcPct val="115000"/>
              </a:lnSpc>
              <a:spcBef>
                <a:spcPts val="0"/>
              </a:spcBef>
              <a:spcAft>
                <a:spcPts val="1000"/>
              </a:spcAft>
              <a:buClr>
                <a:schemeClr val="dk1"/>
              </a:buClr>
              <a:buSzPts val="1000"/>
              <a:buFont typeface="Noto Sans Symbols"/>
              <a:buChar char="✔"/>
            </a:pPr>
            <a:r>
              <a:rPr lang="en-US" sz="1000" dirty="0">
                <a:solidFill>
                  <a:schemeClr val="dk1"/>
                </a:solidFill>
                <a:latin typeface="Verdana"/>
                <a:ea typeface="Verdana"/>
                <a:cs typeface="Verdana"/>
                <a:sym typeface="Verdana"/>
              </a:rPr>
              <a:t>Computational analysis of the obtained data (STATISTICA, GraphPad Prism)</a:t>
            </a:r>
            <a:endParaRPr sz="1000" dirty="0">
              <a:latin typeface="Verdana"/>
              <a:ea typeface="Verdana"/>
              <a:cs typeface="Verdana"/>
              <a:sym typeface="Verdana"/>
            </a:endParaRPr>
          </a:p>
        </p:txBody>
      </p:sp>
      <p:sp>
        <p:nvSpPr>
          <p:cNvPr id="10" name="Google Shape;106;p1">
            <a:extLst>
              <a:ext uri="{FF2B5EF4-FFF2-40B4-BE49-F238E27FC236}">
                <a16:creationId xmlns:a16="http://schemas.microsoft.com/office/drawing/2014/main" id="{9786180C-F9AC-FDE5-85DC-C590148BF79C}"/>
              </a:ext>
            </a:extLst>
          </p:cNvPr>
          <p:cNvSpPr txBox="1"/>
          <p:nvPr/>
        </p:nvSpPr>
        <p:spPr>
          <a:xfrm flipH="1">
            <a:off x="6759" y="178373"/>
            <a:ext cx="1387799" cy="212253"/>
          </a:xfrm>
          <a:prstGeom prst="rect">
            <a:avLst/>
          </a:prstGeom>
          <a:noFill/>
          <a:ln>
            <a:noFill/>
          </a:ln>
        </p:spPr>
        <p:txBody>
          <a:bodyPr spcFirstLastPara="1" wrap="square" lIns="57850" tIns="28900" rIns="57850" bIns="289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08/2021 – 08/2022</a:t>
            </a:r>
            <a:endParaRPr sz="900" b="1" i="0" u="none" strike="noStrike" cap="none" dirty="0">
              <a:solidFill>
                <a:srgbClr val="000000"/>
              </a:solidFill>
              <a:latin typeface="Arial"/>
              <a:ea typeface="Arial"/>
              <a:cs typeface="Arial"/>
              <a:sym typeface="Arial"/>
            </a:endParaRPr>
          </a:p>
        </p:txBody>
      </p:sp>
      <p:sp>
        <p:nvSpPr>
          <p:cNvPr id="11" name="Google Shape;121;p2">
            <a:extLst>
              <a:ext uri="{FF2B5EF4-FFF2-40B4-BE49-F238E27FC236}">
                <a16:creationId xmlns:a16="http://schemas.microsoft.com/office/drawing/2014/main" id="{54CBEFC5-B968-12B8-29C9-4EF6469A3CFB}"/>
              </a:ext>
            </a:extLst>
          </p:cNvPr>
          <p:cNvSpPr txBox="1"/>
          <p:nvPr/>
        </p:nvSpPr>
        <p:spPr>
          <a:xfrm>
            <a:off x="2152953" y="4407978"/>
            <a:ext cx="3253768" cy="227642"/>
          </a:xfrm>
          <a:prstGeom prst="rect">
            <a:avLst/>
          </a:prstGeom>
          <a:noFill/>
          <a:ln>
            <a:noFill/>
          </a:ln>
        </p:spPr>
        <p:txBody>
          <a:bodyPr spcFirstLastPara="1" wrap="square" lIns="57850" tIns="28900" rIns="57850" bIns="289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100" b="1" i="0" u="none" strike="noStrike" cap="none" dirty="0">
                <a:solidFill>
                  <a:schemeClr val="accent1">
                    <a:lumMod val="75000"/>
                  </a:schemeClr>
                </a:solidFill>
                <a:latin typeface="Verdana"/>
                <a:ea typeface="Verdana"/>
                <a:cs typeface="Verdana"/>
                <a:sym typeface="Verdana"/>
              </a:rPr>
              <a:t>SCIENTIFIC JOURNAL PUBLICATIONS</a:t>
            </a:r>
            <a:endParaRPr sz="1100" b="1" i="0" u="none" strike="noStrike" cap="none" dirty="0">
              <a:solidFill>
                <a:schemeClr val="accent1">
                  <a:lumMod val="75000"/>
                </a:schemeClr>
              </a:solidFill>
              <a:latin typeface="Verdana"/>
              <a:ea typeface="Verdana"/>
              <a:cs typeface="Verdana"/>
              <a:sym typeface="Verdana"/>
            </a:endParaRPr>
          </a:p>
        </p:txBody>
      </p:sp>
      <p:sp>
        <p:nvSpPr>
          <p:cNvPr id="12" name="Google Shape;128;p2">
            <a:extLst>
              <a:ext uri="{FF2B5EF4-FFF2-40B4-BE49-F238E27FC236}">
                <a16:creationId xmlns:a16="http://schemas.microsoft.com/office/drawing/2014/main" id="{2EEB0AAD-09B7-AF15-DC26-D54093DB4E58}"/>
              </a:ext>
            </a:extLst>
          </p:cNvPr>
          <p:cNvSpPr txBox="1"/>
          <p:nvPr/>
        </p:nvSpPr>
        <p:spPr>
          <a:xfrm>
            <a:off x="293988" y="4652971"/>
            <a:ext cx="6971697" cy="2600672"/>
          </a:xfrm>
          <a:prstGeom prst="rect">
            <a:avLst/>
          </a:prstGeom>
          <a:noFill/>
          <a:ln>
            <a:noFill/>
          </a:ln>
        </p:spPr>
        <p:txBody>
          <a:bodyPr spcFirstLastPara="1" wrap="square" lIns="91425" tIns="45700" rIns="91425" bIns="45700" anchor="t" anchorCtr="0">
            <a:spAutoFit/>
          </a:bodyPr>
          <a:lstStyle/>
          <a:p>
            <a:pPr marR="71755" algn="just" rtl="0" fontAlgn="base">
              <a:lnSpc>
                <a:spcPct val="130000"/>
              </a:lnSpc>
              <a:spcBef>
                <a:spcPts val="0"/>
              </a:spcBef>
              <a:spcAft>
                <a:spcPts val="0"/>
              </a:spcAft>
              <a:buFont typeface="+mj-lt"/>
              <a:buAutoNum type="arabicPeriod"/>
            </a:pP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Shvetsova</a:t>
            </a:r>
            <a:r>
              <a:rPr lang="nl-NL" sz="1000" b="0" i="0" u="none" strike="noStrike" dirty="0">
                <a:solidFill>
                  <a:srgbClr val="000000"/>
                </a:solidFill>
                <a:effectLst/>
                <a:latin typeface="Verdana" panose="020B0604030504040204" pitchFamily="34" charset="0"/>
              </a:rPr>
              <a:t> Anastasia A., </a:t>
            </a:r>
            <a:r>
              <a:rPr lang="nl-NL" sz="1000" b="1" i="0" u="none" strike="noStrike" dirty="0">
                <a:solidFill>
                  <a:srgbClr val="000000"/>
                </a:solidFill>
                <a:effectLst/>
                <a:latin typeface="Verdana" panose="020B0604030504040204" pitchFamily="34" charset="0"/>
              </a:rPr>
              <a:t>Lazarenko Varvara S.</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Gaynullina</a:t>
            </a:r>
            <a:r>
              <a:rPr lang="nl-NL" sz="1000" b="0" i="0" u="none" strike="noStrike" dirty="0">
                <a:solidFill>
                  <a:srgbClr val="000000"/>
                </a:solidFill>
                <a:effectLst/>
                <a:latin typeface="Verdana" panose="020B0604030504040204" pitchFamily="34" charset="0"/>
              </a:rPr>
              <a:t> Dina K., </a:t>
            </a:r>
            <a:r>
              <a:rPr lang="nl-NL" sz="1000" b="0" i="0" u="none" strike="noStrike" dirty="0" err="1">
                <a:solidFill>
                  <a:srgbClr val="000000"/>
                </a:solidFill>
                <a:effectLst/>
                <a:latin typeface="Verdana" panose="020B0604030504040204" pitchFamily="34" charset="0"/>
              </a:rPr>
              <a:t>Tarasova</a:t>
            </a:r>
            <a:r>
              <a:rPr lang="nl-NL" sz="1000" b="0" i="0" u="none" strike="noStrike" dirty="0">
                <a:solidFill>
                  <a:srgbClr val="000000"/>
                </a:solidFill>
                <a:effectLst/>
                <a:latin typeface="Verdana" panose="020B0604030504040204" pitchFamily="34" charset="0"/>
              </a:rPr>
              <a:t> Olga S., Schubert Rudolf (2022). TWIK-</a:t>
            </a:r>
            <a:r>
              <a:rPr lang="nl-NL" sz="1000" b="0" i="0" u="none" strike="noStrike" dirty="0" err="1">
                <a:solidFill>
                  <a:srgbClr val="000000"/>
                </a:solidFill>
                <a:effectLst/>
                <a:latin typeface="Verdana" panose="020B0604030504040204" pitchFamily="34" charset="0"/>
              </a:rPr>
              <a:t>Related</a:t>
            </a:r>
            <a:r>
              <a:rPr lang="nl-NL" sz="1000" b="0" i="0" u="none" strike="noStrike" dirty="0">
                <a:solidFill>
                  <a:srgbClr val="000000"/>
                </a:solidFill>
                <a:effectLst/>
                <a:latin typeface="Verdana" panose="020B0604030504040204" pitchFamily="34" charset="0"/>
              </a:rPr>
              <a:t> Acid-</a:t>
            </a:r>
            <a:r>
              <a:rPr lang="nl-NL" sz="1000" b="0" i="0" u="none" strike="noStrike" dirty="0" err="1">
                <a:solidFill>
                  <a:srgbClr val="000000"/>
                </a:solidFill>
                <a:effectLst/>
                <a:latin typeface="Verdana" panose="020B0604030504040204" pitchFamily="34" charset="0"/>
              </a:rPr>
              <a:t>Sensitive</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Potassium</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Channels</a:t>
            </a:r>
            <a:r>
              <a:rPr lang="nl-NL" sz="1000" b="0" i="0" u="none" strike="noStrike" dirty="0">
                <a:solidFill>
                  <a:srgbClr val="000000"/>
                </a:solidFill>
                <a:effectLst/>
                <a:latin typeface="Verdana" panose="020B0604030504040204" pitchFamily="34" charset="0"/>
              </a:rPr>
              <a:t> (TASK-1) </a:t>
            </a:r>
            <a:r>
              <a:rPr lang="nl-NL" sz="1000" b="0" i="0" u="none" strike="noStrike" dirty="0" err="1">
                <a:solidFill>
                  <a:srgbClr val="000000"/>
                </a:solidFill>
                <a:effectLst/>
                <a:latin typeface="Verdana" panose="020B0604030504040204" pitchFamily="34" charset="0"/>
              </a:rPr>
              <a:t>Emerge</a:t>
            </a:r>
            <a:r>
              <a:rPr lang="nl-NL" sz="1000" b="0" i="0" u="none" strike="noStrike" dirty="0">
                <a:solidFill>
                  <a:srgbClr val="000000"/>
                </a:solidFill>
                <a:effectLst/>
                <a:latin typeface="Verdana" panose="020B0604030504040204" pitchFamily="34" charset="0"/>
              </a:rPr>
              <a:t> as </a:t>
            </a:r>
            <a:r>
              <a:rPr lang="nl-NL" sz="1000" b="0" i="0" u="none" strike="noStrike" dirty="0" err="1">
                <a:solidFill>
                  <a:srgbClr val="000000"/>
                </a:solidFill>
                <a:effectLst/>
                <a:latin typeface="Verdana" panose="020B0604030504040204" pitchFamily="34" charset="0"/>
              </a:rPr>
              <a:t>Contributors</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to</a:t>
            </a:r>
            <a:r>
              <a:rPr lang="nl-NL" sz="1000" b="0" i="0" u="none" strike="noStrike" dirty="0">
                <a:solidFill>
                  <a:srgbClr val="000000"/>
                </a:solidFill>
                <a:effectLst/>
                <a:latin typeface="Verdana" panose="020B0604030504040204" pitchFamily="34" charset="0"/>
              </a:rPr>
              <a:t> Tone </a:t>
            </a:r>
            <a:r>
              <a:rPr lang="nl-NL" sz="1000" b="0" i="0" u="none" strike="noStrike" dirty="0" err="1">
                <a:solidFill>
                  <a:srgbClr val="000000"/>
                </a:solidFill>
                <a:effectLst/>
                <a:latin typeface="Verdana" panose="020B0604030504040204" pitchFamily="34" charset="0"/>
              </a:rPr>
              <a:t>Regulation</a:t>
            </a:r>
            <a:r>
              <a:rPr lang="nl-NL" sz="1000" b="0" i="0" u="none" strike="noStrike" dirty="0">
                <a:solidFill>
                  <a:srgbClr val="000000"/>
                </a:solidFill>
                <a:effectLst/>
                <a:latin typeface="Verdana" panose="020B0604030504040204" pitchFamily="34" charset="0"/>
              </a:rPr>
              <a:t> in </a:t>
            </a:r>
            <a:r>
              <a:rPr lang="nl-NL" sz="1000" b="0" i="0" u="none" strike="noStrike" dirty="0" err="1">
                <a:solidFill>
                  <a:srgbClr val="000000"/>
                </a:solidFill>
                <a:effectLst/>
                <a:latin typeface="Verdana" panose="020B0604030504040204" pitchFamily="34" charset="0"/>
              </a:rPr>
              <a:t>Renal</a:t>
            </a:r>
            <a:r>
              <a:rPr lang="nl-NL" sz="1000" b="0" i="0" u="none" strike="noStrike" dirty="0">
                <a:solidFill>
                  <a:srgbClr val="000000"/>
                </a:solidFill>
                <a:effectLst/>
                <a:latin typeface="Verdana" panose="020B0604030504040204" pitchFamily="34" charset="0"/>
              </a:rPr>
              <a:t> Arteries at Alkaline </a:t>
            </a:r>
            <a:r>
              <a:rPr lang="nl-NL" sz="1000" b="0" i="0" u="none" strike="noStrike" dirty="0" err="1">
                <a:solidFill>
                  <a:srgbClr val="000000"/>
                </a:solidFill>
                <a:effectLst/>
                <a:latin typeface="Verdana" panose="020B0604030504040204" pitchFamily="34" charset="0"/>
              </a:rPr>
              <a:t>pH.</a:t>
            </a:r>
            <a:r>
              <a:rPr lang="nl-NL" sz="1000" b="0" i="0" u="none" strike="noStrike" dirty="0">
                <a:solidFill>
                  <a:srgbClr val="000000"/>
                </a:solidFill>
                <a:effectLst/>
                <a:latin typeface="Verdana" panose="020B0604030504040204" pitchFamily="34" charset="0"/>
              </a:rPr>
              <a:t> </a:t>
            </a:r>
            <a:r>
              <a:rPr lang="nl-NL" sz="1000" b="0" i="1" u="none" strike="noStrike" dirty="0">
                <a:solidFill>
                  <a:srgbClr val="000000"/>
                </a:solidFill>
                <a:effectLst/>
                <a:latin typeface="Verdana" panose="020B0604030504040204" pitchFamily="34" charset="0"/>
              </a:rPr>
              <a:t>Frontiers in </a:t>
            </a:r>
            <a:r>
              <a:rPr lang="nl-NL" sz="1000" b="0" i="1" u="none" strike="noStrike" dirty="0" err="1">
                <a:solidFill>
                  <a:srgbClr val="000000"/>
                </a:solidFill>
                <a:effectLst/>
                <a:latin typeface="Verdana" panose="020B0604030504040204" pitchFamily="34" charset="0"/>
              </a:rPr>
              <a:t>physiology</a:t>
            </a:r>
            <a:r>
              <a:rPr lang="nl-NL" sz="1000" b="0" i="1" u="none" strike="noStrike" dirty="0">
                <a:solidFill>
                  <a:srgbClr val="000000"/>
                </a:solidFill>
                <a:effectLst/>
                <a:latin typeface="Verdana" panose="020B0604030504040204" pitchFamily="34" charset="0"/>
              </a:rPr>
              <a:t>, 13</a:t>
            </a:r>
            <a:r>
              <a:rPr lang="nl-NL" sz="1000" b="0" i="0" u="none" strike="noStrike" dirty="0">
                <a:solidFill>
                  <a:srgbClr val="000000"/>
                </a:solidFill>
                <a:effectLst/>
                <a:latin typeface="Verdana" panose="020B0604030504040204" pitchFamily="34" charset="0"/>
              </a:rPr>
              <a:t>: 895863. </a:t>
            </a:r>
            <a:r>
              <a:rPr lang="nl-NL" sz="1000" b="0" i="0" u="sng" strike="noStrike" dirty="0">
                <a:solidFill>
                  <a:srgbClr val="0563C1"/>
                </a:solidFill>
                <a:effectLst/>
                <a:latin typeface="Verdana" panose="020B0604030504040204" pitchFamily="34" charset="0"/>
                <a:hlinkClick r:id="rId7"/>
              </a:rPr>
              <a:t>https://doi.org/10.3389/fphys.2022.895863</a:t>
            </a:r>
            <a:endParaRPr lang="nl-NL" sz="1000" b="0" i="0" u="none" strike="noStrike" dirty="0">
              <a:solidFill>
                <a:srgbClr val="000000"/>
              </a:solidFill>
              <a:effectLst/>
              <a:latin typeface="Calibri" panose="020F0502020204030204" pitchFamily="34" charset="0"/>
            </a:endParaRPr>
          </a:p>
          <a:p>
            <a:pPr marR="71755" algn="just" rtl="0" fontAlgn="base">
              <a:lnSpc>
                <a:spcPct val="130000"/>
              </a:lnSpc>
              <a:spcBef>
                <a:spcPts val="1200"/>
              </a:spcBef>
              <a:spcAft>
                <a:spcPts val="0"/>
              </a:spcAft>
            </a:pPr>
            <a:r>
              <a:rPr lang="nl-NL" sz="1000" dirty="0">
                <a:latin typeface="Verdana" panose="020B0604030504040204" pitchFamily="34" charset="0"/>
              </a:rPr>
              <a:t>2.</a:t>
            </a:r>
            <a:r>
              <a:rPr lang="nl-NL" sz="1000" b="1" i="0" u="none" strike="noStrike" dirty="0">
                <a:solidFill>
                  <a:srgbClr val="000000"/>
                </a:solidFill>
                <a:effectLst/>
                <a:latin typeface="Verdana" panose="020B0604030504040204" pitchFamily="34" charset="0"/>
              </a:rPr>
              <a:t> Lazarenko Varvara</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Shvetsova</a:t>
            </a:r>
            <a:r>
              <a:rPr lang="nl-NL" sz="1000" b="0" i="0" u="none" strike="noStrike" dirty="0">
                <a:solidFill>
                  <a:srgbClr val="000000"/>
                </a:solidFill>
                <a:effectLst/>
                <a:latin typeface="Verdana" panose="020B0604030504040204" pitchFamily="34" charset="0"/>
              </a:rPr>
              <a:t> Anastasia, </a:t>
            </a:r>
            <a:r>
              <a:rPr lang="nl-NL" sz="1000" b="0" i="0" u="none" strike="noStrike" dirty="0" err="1">
                <a:solidFill>
                  <a:srgbClr val="000000"/>
                </a:solidFill>
                <a:effectLst/>
                <a:latin typeface="Verdana" panose="020B0604030504040204" pitchFamily="34" charset="0"/>
              </a:rPr>
              <a:t>Gaynullina</a:t>
            </a:r>
            <a:r>
              <a:rPr lang="nl-NL" sz="1000" b="0" i="0" u="none" strike="noStrike" dirty="0">
                <a:solidFill>
                  <a:srgbClr val="000000"/>
                </a:solidFill>
                <a:effectLst/>
                <a:latin typeface="Verdana" panose="020B0604030504040204" pitchFamily="34" charset="0"/>
              </a:rPr>
              <a:t> Dina, Schubert Rudolph (2020). TASK-1 </a:t>
            </a:r>
            <a:r>
              <a:rPr lang="nl-NL" sz="1000" b="0" i="0" u="none" strike="noStrike" dirty="0" err="1">
                <a:solidFill>
                  <a:srgbClr val="000000"/>
                </a:solidFill>
                <a:effectLst/>
                <a:latin typeface="Verdana" panose="020B0604030504040204" pitchFamily="34" charset="0"/>
              </a:rPr>
              <a:t>Channels</a:t>
            </a:r>
            <a:r>
              <a:rPr lang="nl-NL" sz="1000" b="0" i="0" u="none" strike="noStrike" dirty="0">
                <a:solidFill>
                  <a:srgbClr val="000000"/>
                </a:solidFill>
                <a:effectLst/>
                <a:latin typeface="Verdana" panose="020B0604030504040204" pitchFamily="34" charset="0"/>
              </a:rPr>
              <a:t> Play </a:t>
            </a:r>
            <a:r>
              <a:rPr lang="nl-NL" sz="1000" b="0" i="0" u="none" strike="noStrike" dirty="0" err="1">
                <a:solidFill>
                  <a:srgbClr val="000000"/>
                </a:solidFill>
                <a:effectLst/>
                <a:latin typeface="Verdana" panose="020B0604030504040204" pitchFamily="34" charset="0"/>
              </a:rPr>
              <a:t>an</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Anticontractile</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Role</a:t>
            </a:r>
            <a:r>
              <a:rPr lang="nl-NL" sz="1000" b="0" i="0" u="none" strike="noStrike" dirty="0">
                <a:solidFill>
                  <a:srgbClr val="000000"/>
                </a:solidFill>
                <a:effectLst/>
                <a:latin typeface="Verdana" panose="020B0604030504040204" pitchFamily="34" charset="0"/>
              </a:rPr>
              <a:t> in Rat </a:t>
            </a:r>
            <a:r>
              <a:rPr lang="nl-NL" sz="1000" b="0" i="0" u="none" strike="noStrike" dirty="0" err="1">
                <a:solidFill>
                  <a:srgbClr val="000000"/>
                </a:solidFill>
                <a:effectLst/>
                <a:latin typeface="Verdana" panose="020B0604030504040204" pitchFamily="34" charset="0"/>
              </a:rPr>
              <a:t>Septal</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Coronary</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Artery</a:t>
            </a:r>
            <a:r>
              <a:rPr lang="nl-NL" sz="1000" b="0" i="0" u="none" strike="noStrike" dirty="0">
                <a:solidFill>
                  <a:srgbClr val="000000"/>
                </a:solidFill>
                <a:effectLst/>
                <a:latin typeface="Verdana" panose="020B0604030504040204" pitchFamily="34" charset="0"/>
              </a:rPr>
              <a:t> Under </a:t>
            </a:r>
            <a:r>
              <a:rPr lang="nl-NL" sz="1000" b="0" i="0" u="none" strike="noStrike" dirty="0" err="1">
                <a:solidFill>
                  <a:srgbClr val="000000"/>
                </a:solidFill>
                <a:effectLst/>
                <a:latin typeface="Verdana" panose="020B0604030504040204" pitchFamily="34" charset="0"/>
              </a:rPr>
              <a:t>Pharmacological</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Blockade</a:t>
            </a:r>
            <a:r>
              <a:rPr lang="nl-NL" sz="1000" b="0" i="0" u="none" strike="noStrike" dirty="0">
                <a:solidFill>
                  <a:srgbClr val="000000"/>
                </a:solidFill>
                <a:effectLst/>
                <a:latin typeface="Verdana" panose="020B0604030504040204" pitchFamily="34" charset="0"/>
              </a:rPr>
              <a:t> of </a:t>
            </a:r>
            <a:r>
              <a:rPr lang="nl-NL" sz="1000" b="0" i="0" u="none" strike="noStrike" dirty="0" err="1">
                <a:solidFill>
                  <a:srgbClr val="000000"/>
                </a:solidFill>
                <a:effectLst/>
                <a:latin typeface="Verdana" panose="020B0604030504040204" pitchFamily="34" charset="0"/>
              </a:rPr>
              <a:t>Endothelium</a:t>
            </a:r>
            <a:r>
              <a:rPr lang="nl-NL" sz="1000" b="0" i="0" u="none" strike="noStrike" dirty="0">
                <a:solidFill>
                  <a:srgbClr val="000000"/>
                </a:solidFill>
                <a:effectLst/>
                <a:latin typeface="Verdana" panose="020B0604030504040204" pitchFamily="34" charset="0"/>
              </a:rPr>
              <a:t>. </a:t>
            </a:r>
            <a:r>
              <a:rPr lang="nl-NL" sz="1000" b="0" i="1" u="none" strike="noStrike" dirty="0" err="1">
                <a:solidFill>
                  <a:srgbClr val="000000"/>
                </a:solidFill>
                <a:effectLst/>
                <a:latin typeface="Verdana" panose="020B0604030504040204" pitchFamily="34" charset="0"/>
              </a:rPr>
              <a:t>Artery</a:t>
            </a:r>
            <a:r>
              <a:rPr lang="nl-NL" sz="1000" b="0" i="1" u="none" strike="noStrike" dirty="0">
                <a:solidFill>
                  <a:srgbClr val="000000"/>
                </a:solidFill>
                <a:effectLst/>
                <a:latin typeface="Verdana" panose="020B0604030504040204" pitchFamily="34" charset="0"/>
              </a:rPr>
              <a:t> Research, 26</a:t>
            </a:r>
            <a:r>
              <a:rPr lang="nl-NL" sz="1000" b="0" i="0" u="none" strike="noStrike" dirty="0">
                <a:solidFill>
                  <a:srgbClr val="000000"/>
                </a:solidFill>
                <a:effectLst/>
                <a:latin typeface="Verdana" panose="020B0604030504040204" pitchFamily="34" charset="0"/>
              </a:rPr>
              <a:t>(S1): S58. </a:t>
            </a:r>
            <a:r>
              <a:rPr lang="nl-NL" sz="1000" b="0" i="0" u="sng" strike="noStrike" dirty="0">
                <a:solidFill>
                  <a:srgbClr val="0563C1"/>
                </a:solidFill>
                <a:effectLst/>
                <a:latin typeface="Verdana" panose="020B0604030504040204" pitchFamily="34" charset="0"/>
                <a:hlinkClick r:id="rId8"/>
              </a:rPr>
              <a:t>https://doi.org/10.2991/artres.k.201209.048</a:t>
            </a:r>
            <a:r>
              <a:rPr lang="nl-NL" sz="1000" b="0" i="0" u="none" strike="noStrike" dirty="0">
                <a:solidFill>
                  <a:srgbClr val="000000"/>
                </a:solidFill>
                <a:effectLst/>
                <a:latin typeface="Verdana" panose="020B0604030504040204" pitchFamily="34" charset="0"/>
              </a:rPr>
              <a:t> </a:t>
            </a:r>
            <a:endParaRPr lang="nl-NL" sz="1000" b="1" i="0" u="none" strike="noStrike" dirty="0">
              <a:solidFill>
                <a:srgbClr val="000000"/>
              </a:solidFill>
              <a:effectLst/>
              <a:latin typeface="Calibri" panose="020F0502020204030204" pitchFamily="34" charset="0"/>
            </a:endParaRPr>
          </a:p>
          <a:p>
            <a:pPr marR="71755" algn="just" rtl="0" fontAlgn="base">
              <a:lnSpc>
                <a:spcPct val="130000"/>
              </a:lnSpc>
              <a:spcBef>
                <a:spcPts val="1200"/>
              </a:spcBef>
              <a:spcAft>
                <a:spcPts val="0"/>
              </a:spcAft>
            </a:pPr>
            <a:r>
              <a:rPr lang="nl-NL" sz="1000" b="0" i="0" u="none" strike="noStrike" dirty="0">
                <a:solidFill>
                  <a:srgbClr val="000000"/>
                </a:solidFill>
                <a:effectLst/>
                <a:latin typeface="Verdana" panose="020B0604030504040204" pitchFamily="34" charset="0"/>
              </a:rPr>
              <a:t>3. </a:t>
            </a:r>
            <a:r>
              <a:rPr lang="nl-NL" sz="1000" b="0" i="0" u="none" strike="noStrike" dirty="0" err="1">
                <a:solidFill>
                  <a:srgbClr val="000000"/>
                </a:solidFill>
                <a:effectLst/>
                <a:latin typeface="Verdana" panose="020B0604030504040204" pitchFamily="34" charset="0"/>
              </a:rPr>
              <a:t>Borzykh</a:t>
            </a:r>
            <a:r>
              <a:rPr lang="nl-NL" sz="1000" b="0" i="0" u="none" strike="noStrike" dirty="0">
                <a:solidFill>
                  <a:srgbClr val="000000"/>
                </a:solidFill>
                <a:effectLst/>
                <a:latin typeface="Verdana" panose="020B0604030504040204" pitchFamily="34" charset="0"/>
              </a:rPr>
              <a:t> A.A., </a:t>
            </a:r>
            <a:r>
              <a:rPr lang="nl-NL" sz="1000" b="0" i="0" u="none" strike="noStrike" dirty="0" err="1">
                <a:solidFill>
                  <a:srgbClr val="000000"/>
                </a:solidFill>
                <a:effectLst/>
                <a:latin typeface="Verdana" panose="020B0604030504040204" pitchFamily="34" charset="0"/>
              </a:rPr>
              <a:t>Kuzmin</a:t>
            </a:r>
            <a:r>
              <a:rPr lang="nl-NL" sz="1000" b="0" i="0" u="none" strike="noStrike" dirty="0">
                <a:solidFill>
                  <a:srgbClr val="000000"/>
                </a:solidFill>
                <a:effectLst/>
                <a:latin typeface="Verdana" panose="020B0604030504040204" pitchFamily="34" charset="0"/>
              </a:rPr>
              <a:t> I.V., </a:t>
            </a:r>
            <a:r>
              <a:rPr lang="nl-NL" sz="1000" b="0" i="0" u="none" strike="noStrike" dirty="0" err="1">
                <a:solidFill>
                  <a:srgbClr val="000000"/>
                </a:solidFill>
                <a:effectLst/>
                <a:latin typeface="Verdana" panose="020B0604030504040204" pitchFamily="34" charset="0"/>
              </a:rPr>
              <a:t>Kiryukhina</a:t>
            </a:r>
            <a:r>
              <a:rPr lang="nl-NL" sz="1000" b="0" i="0" u="none" strike="noStrike" dirty="0">
                <a:solidFill>
                  <a:srgbClr val="000000"/>
                </a:solidFill>
                <a:effectLst/>
                <a:latin typeface="Verdana" panose="020B0604030504040204" pitchFamily="34" charset="0"/>
              </a:rPr>
              <a:t> O.O., </a:t>
            </a:r>
            <a:r>
              <a:rPr lang="nl-NL" sz="1000" b="0" i="0" u="none" strike="noStrike" dirty="0" err="1">
                <a:solidFill>
                  <a:srgbClr val="000000"/>
                </a:solidFill>
                <a:effectLst/>
                <a:latin typeface="Verdana" panose="020B0604030504040204" pitchFamily="34" charset="0"/>
              </a:rPr>
              <a:t>Selivanova</a:t>
            </a:r>
            <a:r>
              <a:rPr lang="nl-NL" sz="1000" b="0" i="0" u="none" strike="noStrike" dirty="0">
                <a:solidFill>
                  <a:srgbClr val="000000"/>
                </a:solidFill>
                <a:effectLst/>
                <a:latin typeface="Verdana" panose="020B0604030504040204" pitchFamily="34" charset="0"/>
              </a:rPr>
              <a:t> E.K., </a:t>
            </a:r>
            <a:r>
              <a:rPr lang="nl-NL" sz="1000" b="0" i="0" u="none" strike="noStrike" dirty="0" err="1">
                <a:solidFill>
                  <a:srgbClr val="000000"/>
                </a:solidFill>
                <a:effectLst/>
                <a:latin typeface="Verdana" panose="020B0604030504040204" pitchFamily="34" charset="0"/>
              </a:rPr>
              <a:t>Shvetsova</a:t>
            </a:r>
            <a:r>
              <a:rPr lang="nl-NL" sz="1000" b="0" i="0" u="none" strike="noStrike" dirty="0">
                <a:solidFill>
                  <a:srgbClr val="000000"/>
                </a:solidFill>
                <a:effectLst/>
                <a:latin typeface="Verdana" panose="020B0604030504040204" pitchFamily="34" charset="0"/>
              </a:rPr>
              <a:t> A.A., </a:t>
            </a:r>
            <a:r>
              <a:rPr lang="nl-NL" sz="1000" b="1" i="0" u="none" strike="noStrike" dirty="0">
                <a:solidFill>
                  <a:srgbClr val="000000"/>
                </a:solidFill>
                <a:effectLst/>
                <a:latin typeface="Verdana" panose="020B0604030504040204" pitchFamily="34" charset="0"/>
              </a:rPr>
              <a:t>Lazarenko V.S.</a:t>
            </a:r>
            <a:r>
              <a:rPr lang="nl-NL" sz="1000" b="0" i="0" u="none" strike="noStrike" dirty="0">
                <a:solidFill>
                  <a:srgbClr val="000000"/>
                </a:solidFill>
                <a:effectLst/>
                <a:latin typeface="Verdana" panose="020B0604030504040204" pitchFamily="34" charset="0"/>
              </a:rPr>
              <a:t>, Los-</a:t>
            </a:r>
            <a:r>
              <a:rPr lang="nl-NL" sz="1000" b="0" i="0" u="none" strike="noStrike" dirty="0" err="1">
                <a:solidFill>
                  <a:srgbClr val="000000"/>
                </a:solidFill>
                <a:effectLst/>
                <a:latin typeface="Verdana" panose="020B0604030504040204" pitchFamily="34" charset="0"/>
              </a:rPr>
              <a:t>Arkos</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Uvarova</a:t>
            </a:r>
            <a:r>
              <a:rPr lang="nl-NL" sz="1000" b="0" i="0" u="none" strike="noStrike" dirty="0">
                <a:solidFill>
                  <a:srgbClr val="000000"/>
                </a:solidFill>
                <a:effectLst/>
                <a:latin typeface="Verdana" panose="020B0604030504040204" pitchFamily="34" charset="0"/>
              </a:rPr>
              <a:t> S., </a:t>
            </a:r>
            <a:r>
              <a:rPr lang="nl-NL" sz="1000" b="0" i="0" u="none" strike="noStrike" dirty="0" err="1">
                <a:solidFill>
                  <a:srgbClr val="000000"/>
                </a:solidFill>
                <a:effectLst/>
                <a:latin typeface="Verdana" panose="020B0604030504040204" pitchFamily="34" charset="0"/>
              </a:rPr>
              <a:t>Nesterenko</a:t>
            </a:r>
            <a:r>
              <a:rPr lang="nl-NL" sz="1000" b="0" i="0" u="none" strike="noStrike" dirty="0">
                <a:solidFill>
                  <a:srgbClr val="000000"/>
                </a:solidFill>
                <a:effectLst/>
                <a:latin typeface="Verdana" panose="020B0604030504040204" pitchFamily="34" charset="0"/>
              </a:rPr>
              <a:t> A.M., </a:t>
            </a:r>
            <a:r>
              <a:rPr lang="nl-NL" sz="1000" b="0" i="0" u="none" strike="noStrike" dirty="0" err="1">
                <a:solidFill>
                  <a:srgbClr val="000000"/>
                </a:solidFill>
                <a:effectLst/>
                <a:latin typeface="Verdana" panose="020B0604030504040204" pitchFamily="34" charset="0"/>
              </a:rPr>
              <a:t>Tarasova</a:t>
            </a:r>
            <a:r>
              <a:rPr lang="nl-NL" sz="1000" b="0" i="0" u="none" strike="noStrike" dirty="0">
                <a:solidFill>
                  <a:srgbClr val="000000"/>
                </a:solidFill>
                <a:effectLst/>
                <a:latin typeface="Verdana" panose="020B0604030504040204" pitchFamily="34" charset="0"/>
              </a:rPr>
              <a:t> O.S. (2020). </a:t>
            </a:r>
            <a:r>
              <a:rPr lang="nl-NL" sz="1000" b="0" i="0" u="none" strike="noStrike" dirty="0" err="1">
                <a:solidFill>
                  <a:srgbClr val="000000"/>
                </a:solidFill>
                <a:effectLst/>
                <a:latin typeface="Verdana" panose="020B0604030504040204" pitchFamily="34" charset="0"/>
              </a:rPr>
              <a:t>Voluntary</a:t>
            </a:r>
            <a:r>
              <a:rPr lang="nl-NL" sz="1000" b="0" i="0" u="none" strike="noStrike" dirty="0">
                <a:solidFill>
                  <a:srgbClr val="000000"/>
                </a:solidFill>
                <a:effectLst/>
                <a:latin typeface="Verdana" panose="020B0604030504040204" pitchFamily="34" charset="0"/>
              </a:rPr>
              <a:t> running training of </a:t>
            </a:r>
            <a:r>
              <a:rPr lang="nl-NL" sz="1000" b="0" i="0" u="none" strike="noStrike" dirty="0" err="1">
                <a:solidFill>
                  <a:srgbClr val="000000"/>
                </a:solidFill>
                <a:effectLst/>
                <a:latin typeface="Verdana" panose="020B0604030504040204" pitchFamily="34" charset="0"/>
              </a:rPr>
              <a:t>female</a:t>
            </a:r>
            <a:r>
              <a:rPr lang="nl-NL" sz="1000" b="0" i="0" u="none" strike="noStrike" dirty="0">
                <a:solidFill>
                  <a:srgbClr val="000000"/>
                </a:solidFill>
                <a:effectLst/>
                <a:latin typeface="Verdana" panose="020B0604030504040204" pitchFamily="34" charset="0"/>
              </a:rPr>
              <a:t> rats </a:t>
            </a:r>
            <a:r>
              <a:rPr lang="nl-NL" sz="1000" b="0" i="0" u="none" strike="noStrike" dirty="0" err="1">
                <a:solidFill>
                  <a:srgbClr val="000000"/>
                </a:solidFill>
                <a:effectLst/>
                <a:latin typeface="Verdana" panose="020B0604030504040204" pitchFamily="34" charset="0"/>
              </a:rPr>
              <a:t>during</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gestation</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characteristics</a:t>
            </a:r>
            <a:r>
              <a:rPr lang="nl-NL" sz="1000" b="0" i="0" u="none" strike="noStrike" dirty="0">
                <a:solidFill>
                  <a:srgbClr val="000000"/>
                </a:solidFill>
                <a:effectLst/>
                <a:latin typeface="Verdana" panose="020B0604030504040204" pitchFamily="34" charset="0"/>
              </a:rPr>
              <a:t> of </a:t>
            </a:r>
            <a:r>
              <a:rPr lang="nl-NL" sz="1000" b="0" i="0" u="none" strike="noStrike" dirty="0" err="1">
                <a:solidFill>
                  <a:srgbClr val="000000"/>
                </a:solidFill>
                <a:effectLst/>
                <a:latin typeface="Verdana" panose="020B0604030504040204" pitchFamily="34" charset="0"/>
              </a:rPr>
              <a:t>an</a:t>
            </a:r>
            <a:r>
              <a:rPr lang="nl-NL" sz="1000" b="0" i="0" u="none" strike="noStrike" dirty="0">
                <a:solidFill>
                  <a:srgbClr val="000000"/>
                </a:solidFill>
                <a:effectLst/>
                <a:latin typeface="Verdana" panose="020B0604030504040204" pitchFamily="34" charset="0"/>
              </a:rPr>
              <a:t> </a:t>
            </a:r>
            <a:r>
              <a:rPr lang="nl-NL" sz="1000" b="0" i="0" u="none" strike="noStrike" dirty="0" err="1">
                <a:solidFill>
                  <a:srgbClr val="000000"/>
                </a:solidFill>
                <a:effectLst/>
                <a:latin typeface="Verdana" panose="020B0604030504040204" pitchFamily="34" charset="0"/>
              </a:rPr>
              <a:t>experimental</a:t>
            </a:r>
            <a:r>
              <a:rPr lang="nl-NL" sz="1000" b="0" i="0" u="none" strike="noStrike" dirty="0">
                <a:solidFill>
                  <a:srgbClr val="000000"/>
                </a:solidFill>
                <a:effectLst/>
                <a:latin typeface="Verdana" panose="020B0604030504040204" pitchFamily="34" charset="0"/>
              </a:rPr>
              <a:t> model [in Russian]. </a:t>
            </a:r>
            <a:r>
              <a:rPr lang="nl-NL" sz="1000" b="0" i="1" u="none" strike="noStrike" dirty="0" err="1">
                <a:solidFill>
                  <a:srgbClr val="000000"/>
                </a:solidFill>
                <a:effectLst/>
                <a:latin typeface="Verdana" panose="020B0604030504040204" pitchFamily="34" charset="0"/>
              </a:rPr>
              <a:t>Aviakosmicheskaya</a:t>
            </a:r>
            <a:r>
              <a:rPr lang="nl-NL" sz="1000" b="0" i="1" u="none" strike="noStrike" dirty="0">
                <a:solidFill>
                  <a:srgbClr val="000000"/>
                </a:solidFill>
                <a:effectLst/>
                <a:latin typeface="Verdana" panose="020B0604030504040204" pitchFamily="34" charset="0"/>
              </a:rPr>
              <a:t> i </a:t>
            </a:r>
            <a:r>
              <a:rPr lang="nl-NL" sz="1000" b="0" i="1" u="none" strike="noStrike" dirty="0" err="1">
                <a:solidFill>
                  <a:srgbClr val="000000"/>
                </a:solidFill>
                <a:effectLst/>
                <a:latin typeface="Verdana" panose="020B0604030504040204" pitchFamily="34" charset="0"/>
              </a:rPr>
              <a:t>Ekologicheskaya</a:t>
            </a:r>
            <a:r>
              <a:rPr lang="nl-NL" sz="1000" b="0" i="1" u="none" strike="noStrike" dirty="0">
                <a:solidFill>
                  <a:srgbClr val="000000"/>
                </a:solidFill>
                <a:effectLst/>
                <a:latin typeface="Verdana" panose="020B0604030504040204" pitchFamily="34" charset="0"/>
              </a:rPr>
              <a:t> </a:t>
            </a:r>
            <a:r>
              <a:rPr lang="nl-NL" sz="1000" b="0" i="1" u="none" strike="noStrike" dirty="0" err="1">
                <a:solidFill>
                  <a:srgbClr val="000000"/>
                </a:solidFill>
                <a:effectLst/>
                <a:latin typeface="Verdana" panose="020B0604030504040204" pitchFamily="34" charset="0"/>
              </a:rPr>
              <a:t>Meditsina</a:t>
            </a:r>
            <a:r>
              <a:rPr lang="nl-NL" sz="1000" b="0" i="1" u="none" strike="noStrike" dirty="0">
                <a:solidFill>
                  <a:srgbClr val="000000"/>
                </a:solidFill>
                <a:effectLst/>
                <a:latin typeface="Verdana" panose="020B0604030504040204" pitchFamily="34" charset="0"/>
              </a:rPr>
              <a:t>, 54</a:t>
            </a:r>
            <a:r>
              <a:rPr lang="nl-NL" sz="1000" b="0" i="0" u="none" strike="noStrike" dirty="0">
                <a:solidFill>
                  <a:srgbClr val="000000"/>
                </a:solidFill>
                <a:effectLst/>
                <a:latin typeface="Verdana" panose="020B0604030504040204" pitchFamily="34" charset="0"/>
              </a:rPr>
              <a:t>(2): 89–95. </a:t>
            </a:r>
            <a:r>
              <a:rPr lang="nl-NL" sz="1000" b="0" i="0" u="sng" strike="noStrike" dirty="0">
                <a:solidFill>
                  <a:srgbClr val="0563C1"/>
                </a:solidFill>
                <a:effectLst/>
                <a:latin typeface="Verdana" panose="020B0604030504040204" pitchFamily="34" charset="0"/>
                <a:hlinkClick r:id="rId9"/>
              </a:rPr>
              <a:t>https://www.elibrary.ru/item.asp?id=42721639</a:t>
            </a:r>
            <a:r>
              <a:rPr lang="nl-NL" sz="1000" b="0" i="0" u="none" strike="noStrike" dirty="0">
                <a:solidFill>
                  <a:srgbClr val="000000"/>
                </a:solidFill>
                <a:effectLst/>
                <a:latin typeface="Verdana" panose="020B0604030504040204" pitchFamily="34" charset="0"/>
              </a:rPr>
              <a:t> </a:t>
            </a:r>
            <a:endParaRPr lang="nl-NL" sz="1000" b="0" i="0" u="none" strike="noStrike" dirty="0">
              <a:solidFill>
                <a:srgbClr val="000000"/>
              </a:solidFill>
              <a:effectLst/>
              <a:latin typeface="Calibri" panose="020F0502020204030204" pitchFamily="34" charset="0"/>
            </a:endParaRPr>
          </a:p>
        </p:txBody>
      </p:sp>
      <p:sp>
        <p:nvSpPr>
          <p:cNvPr id="13" name="Google Shape;121;p2">
            <a:extLst>
              <a:ext uri="{FF2B5EF4-FFF2-40B4-BE49-F238E27FC236}">
                <a16:creationId xmlns:a16="http://schemas.microsoft.com/office/drawing/2014/main" id="{4291FD8E-7CB3-1650-5610-5EAE20C26E64}"/>
              </a:ext>
            </a:extLst>
          </p:cNvPr>
          <p:cNvSpPr txBox="1"/>
          <p:nvPr/>
        </p:nvSpPr>
        <p:spPr>
          <a:xfrm>
            <a:off x="1827978" y="7530904"/>
            <a:ext cx="3903718" cy="227642"/>
          </a:xfrm>
          <a:prstGeom prst="rect">
            <a:avLst/>
          </a:prstGeom>
          <a:noFill/>
          <a:ln>
            <a:noFill/>
          </a:ln>
        </p:spPr>
        <p:txBody>
          <a:bodyPr spcFirstLastPara="1" wrap="square" lIns="57850" tIns="28900" rIns="57850" bIns="289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100" b="1" i="0" u="none" strike="noStrike" cap="none" dirty="0">
                <a:solidFill>
                  <a:schemeClr val="accent1">
                    <a:lumMod val="75000"/>
                  </a:schemeClr>
                </a:solidFill>
                <a:latin typeface="Verdana"/>
                <a:ea typeface="Verdana"/>
                <a:cs typeface="Verdana"/>
                <a:sym typeface="Verdana"/>
              </a:rPr>
              <a:t>CONFERENCE PUBLICATIONS</a:t>
            </a:r>
            <a:endParaRPr sz="1100" b="1" i="0" u="none" strike="noStrike" cap="none" dirty="0">
              <a:solidFill>
                <a:schemeClr val="accent1">
                  <a:lumMod val="75000"/>
                </a:schemeClr>
              </a:solidFill>
              <a:latin typeface="Verdana"/>
              <a:ea typeface="Verdana"/>
              <a:cs typeface="Verdana"/>
              <a:sym typeface="Verdana"/>
            </a:endParaRPr>
          </a:p>
        </p:txBody>
      </p:sp>
      <p:sp>
        <p:nvSpPr>
          <p:cNvPr id="14" name="Google Shape;128;p2">
            <a:extLst>
              <a:ext uri="{FF2B5EF4-FFF2-40B4-BE49-F238E27FC236}">
                <a16:creationId xmlns:a16="http://schemas.microsoft.com/office/drawing/2014/main" id="{34D3B163-E8DB-E1E0-CF83-5C91BE789102}"/>
              </a:ext>
            </a:extLst>
          </p:cNvPr>
          <p:cNvSpPr txBox="1"/>
          <p:nvPr/>
        </p:nvSpPr>
        <p:spPr>
          <a:xfrm>
            <a:off x="368416" y="7812516"/>
            <a:ext cx="6971697" cy="2646838"/>
          </a:xfrm>
          <a:prstGeom prst="rect">
            <a:avLst/>
          </a:prstGeom>
          <a:noFill/>
          <a:ln>
            <a:noFill/>
          </a:ln>
        </p:spPr>
        <p:txBody>
          <a:bodyPr spcFirstLastPara="1" wrap="square" lIns="91425" tIns="45700" rIns="91425" bIns="45700" anchor="t" anchorCtr="0">
            <a:spAutoFit/>
          </a:bodyPr>
          <a:lstStyle/>
          <a:p>
            <a:pPr marR="71755" algn="just" fontAlgn="base">
              <a:lnSpc>
                <a:spcPct val="130000"/>
              </a:lnSpc>
              <a:buFont typeface="+mj-lt"/>
              <a:buAutoNum type="arabicPeriod"/>
            </a:pPr>
            <a:r>
              <a:rPr lang="nl-NL" sz="1000" b="0" i="0" u="none" strike="noStrike" dirty="0">
                <a:solidFill>
                  <a:srgbClr val="000000"/>
                </a:solidFill>
                <a:effectLst/>
                <a:latin typeface="Verdana" panose="020B0604030504040204" pitchFamily="34" charset="0"/>
              </a:rPr>
              <a:t> </a:t>
            </a:r>
            <a:r>
              <a:rPr lang="en-GB" sz="1000" b="1" dirty="0">
                <a:latin typeface="Verdana" panose="020B0604030504040204" pitchFamily="34" charset="0"/>
              </a:rPr>
              <a:t>Lazarenko V. S.</a:t>
            </a:r>
            <a:r>
              <a:rPr lang="en-GB" sz="1000" dirty="0">
                <a:latin typeface="Verdana" panose="020B0604030504040204" pitchFamily="34" charset="0"/>
              </a:rPr>
              <a:t>, Shvetsova A. A. (2021). Removal </a:t>
            </a:r>
            <a:r>
              <a:rPr lang="en-GB" sz="1000" b="0" i="0" u="none" strike="noStrike" dirty="0">
                <a:solidFill>
                  <a:srgbClr val="000000"/>
                </a:solidFill>
                <a:effectLst/>
                <a:latin typeface="Verdana" panose="020B0604030504040204" pitchFamily="34" charset="0"/>
              </a:rPr>
              <a:t>of the endothelium leads to augmented contractile responses in rat renal interlobar arteries under alkaline conditions [Abstract in Russian]. In I.A. </a:t>
            </a:r>
            <a:r>
              <a:rPr lang="en-GB" sz="1000" b="0" i="0" u="none" strike="noStrike" dirty="0" err="1">
                <a:solidFill>
                  <a:srgbClr val="000000"/>
                </a:solidFill>
                <a:effectLst/>
                <a:latin typeface="Verdana" panose="020B0604030504040204" pitchFamily="34" charset="0"/>
              </a:rPr>
              <a:t>Aleshkovsky</a:t>
            </a:r>
            <a:r>
              <a:rPr lang="en-GB" sz="1000" b="0" i="0" u="none" strike="noStrike" dirty="0">
                <a:solidFill>
                  <a:srgbClr val="000000"/>
                </a:solidFill>
                <a:effectLst/>
                <a:latin typeface="Verdana" panose="020B0604030504040204" pitchFamily="34" charset="0"/>
              </a:rPr>
              <a:t>, A.V. </a:t>
            </a:r>
            <a:r>
              <a:rPr lang="en-GB" sz="1000" b="0" i="0" u="none" strike="noStrike" dirty="0" err="1">
                <a:solidFill>
                  <a:srgbClr val="000000"/>
                </a:solidFill>
                <a:effectLst/>
                <a:latin typeface="Verdana" panose="020B0604030504040204" pitchFamily="34" charset="0"/>
              </a:rPr>
              <a:t>Andriyanov</a:t>
            </a:r>
            <a:r>
              <a:rPr lang="en-GB" sz="1000" b="0" i="0" u="none" strike="noStrike" dirty="0">
                <a:solidFill>
                  <a:srgbClr val="000000"/>
                </a:solidFill>
                <a:effectLst/>
                <a:latin typeface="Verdana" panose="020B0604030504040204" pitchFamily="34" charset="0"/>
              </a:rPr>
              <a:t>, E.A. Antipov &amp; E.I. </a:t>
            </a:r>
            <a:r>
              <a:rPr lang="en-GB" sz="1000" b="0" i="0" u="none" strike="noStrike" dirty="0" err="1">
                <a:solidFill>
                  <a:srgbClr val="000000"/>
                </a:solidFill>
                <a:effectLst/>
                <a:latin typeface="Verdana" panose="020B0604030504040204" pitchFamily="34" charset="0"/>
              </a:rPr>
              <a:t>Zimakova</a:t>
            </a:r>
            <a:r>
              <a:rPr lang="en-GB" sz="1000" b="0" i="0" u="none" strike="noStrike" dirty="0">
                <a:solidFill>
                  <a:srgbClr val="000000"/>
                </a:solidFill>
                <a:effectLst/>
                <a:latin typeface="Verdana" panose="020B0604030504040204" pitchFamily="34" charset="0"/>
              </a:rPr>
              <a:t> (Eds.), </a:t>
            </a:r>
            <a:r>
              <a:rPr lang="en-GB" sz="1000" b="0" i="1" u="none" strike="noStrike" dirty="0">
                <a:solidFill>
                  <a:srgbClr val="000000"/>
                </a:solidFill>
                <a:effectLst/>
                <a:latin typeface="Verdana" panose="020B0604030504040204" pitchFamily="34" charset="0"/>
              </a:rPr>
              <a:t>Materials of the International Youth Scientific Forum </a:t>
            </a:r>
            <a:r>
              <a:rPr lang="en-GB" sz="1000" i="1" dirty="0">
                <a:latin typeface="Verdana" panose="020B0604030504040204" pitchFamily="34" charset="0"/>
              </a:rPr>
              <a:t>"LOMONOSOV-2021"</a:t>
            </a:r>
            <a:r>
              <a:rPr lang="en-GB" sz="1000" dirty="0">
                <a:latin typeface="Verdana" panose="020B0604030504040204" pitchFamily="34" charset="0"/>
              </a:rPr>
              <a:t>. </a:t>
            </a:r>
            <a:r>
              <a:rPr lang="en-GB" sz="1000" b="0" i="0" u="none" strike="noStrike" dirty="0">
                <a:solidFill>
                  <a:srgbClr val="000000"/>
                </a:solidFill>
                <a:effectLst/>
                <a:latin typeface="Verdana" panose="020B0604030504040204" pitchFamily="34" charset="0"/>
              </a:rPr>
              <a:t>MAKS Press, Moscow. </a:t>
            </a:r>
            <a:r>
              <a:rPr lang="en-GB" sz="1000" b="0" i="0" u="none" strike="noStrike" dirty="0">
                <a:solidFill>
                  <a:srgbClr val="000000"/>
                </a:solidFill>
                <a:effectLst/>
                <a:latin typeface="Verdana" panose="020B0604030504040204" pitchFamily="34" charset="0"/>
                <a:hlinkClick r:id="rId10"/>
              </a:rPr>
              <a:t>https://lomonosov-msu.ru/archive/Lomonosov_2021/data/section_2_21890.htm</a:t>
            </a:r>
            <a:r>
              <a:rPr lang="en-GB" sz="1000" b="0" i="0" u="none" strike="noStrike" dirty="0">
                <a:solidFill>
                  <a:srgbClr val="000000"/>
                </a:solidFill>
                <a:effectLst/>
                <a:latin typeface="Verdana" panose="020B0604030504040204" pitchFamily="34" charset="0"/>
              </a:rPr>
              <a:t> </a:t>
            </a:r>
          </a:p>
          <a:p>
            <a:pPr marR="71755" algn="just" fontAlgn="base">
              <a:lnSpc>
                <a:spcPct val="130000"/>
              </a:lnSpc>
              <a:spcBef>
                <a:spcPts val="1200"/>
              </a:spcBef>
              <a:buFont typeface="+mj-lt"/>
              <a:buAutoNum type="arabicPeriod"/>
            </a:pPr>
            <a:r>
              <a:rPr lang="en-GB" sz="1000" b="0" i="0" u="none" strike="noStrike" dirty="0">
                <a:solidFill>
                  <a:srgbClr val="000000"/>
                </a:solidFill>
                <a:effectLst/>
                <a:latin typeface="Verdana" panose="020B0604030504040204" pitchFamily="34" charset="0"/>
                <a:ea typeface="Verdana" panose="020B0604030504040204" pitchFamily="34" charset="0"/>
              </a:rPr>
              <a:t> </a:t>
            </a:r>
            <a:r>
              <a:rPr lang="nl-NL" sz="1000" dirty="0" err="1">
                <a:latin typeface="Verdana" panose="020B0604030504040204" pitchFamily="34" charset="0"/>
                <a:ea typeface="Verdana" panose="020B0604030504040204" pitchFamily="34" charset="0"/>
              </a:rPr>
              <a:t>Tarasova</a:t>
            </a:r>
            <a:r>
              <a:rPr lang="nl-NL" sz="1000" dirty="0">
                <a:latin typeface="Verdana" panose="020B0604030504040204" pitchFamily="34" charset="0"/>
                <a:ea typeface="Verdana" panose="020B0604030504040204" pitchFamily="34" charset="0"/>
              </a:rPr>
              <a:t> O.S., </a:t>
            </a:r>
            <a:r>
              <a:rPr lang="nl-NL" sz="1000" dirty="0" err="1">
                <a:latin typeface="Verdana" panose="020B0604030504040204" pitchFamily="34" charset="0"/>
                <a:ea typeface="Verdana" panose="020B0604030504040204" pitchFamily="34" charset="0"/>
              </a:rPr>
              <a:t>Selivanova</a:t>
            </a:r>
            <a:r>
              <a:rPr lang="nl-NL" sz="1000" dirty="0">
                <a:latin typeface="Verdana" panose="020B0604030504040204" pitchFamily="34" charset="0"/>
                <a:ea typeface="Verdana" panose="020B0604030504040204" pitchFamily="34" charset="0"/>
              </a:rPr>
              <a:t> E.K., </a:t>
            </a:r>
            <a:r>
              <a:rPr lang="nl-NL" sz="1000" dirty="0" err="1">
                <a:latin typeface="Verdana" panose="020B0604030504040204" pitchFamily="34" charset="0"/>
                <a:ea typeface="Verdana" panose="020B0604030504040204" pitchFamily="34" charset="0"/>
              </a:rPr>
              <a:t>Borzykh</a:t>
            </a:r>
            <a:r>
              <a:rPr lang="nl-NL" sz="1000" dirty="0">
                <a:latin typeface="Verdana" panose="020B0604030504040204" pitchFamily="34" charset="0"/>
                <a:ea typeface="Verdana" panose="020B0604030504040204" pitchFamily="34" charset="0"/>
              </a:rPr>
              <a:t> A.A., </a:t>
            </a:r>
            <a:r>
              <a:rPr lang="nl-NL" sz="1000" dirty="0" err="1">
                <a:latin typeface="Verdana" panose="020B0604030504040204" pitchFamily="34" charset="0"/>
                <a:ea typeface="Verdana" panose="020B0604030504040204" pitchFamily="34" charset="0"/>
              </a:rPr>
              <a:t>Kiryukhina</a:t>
            </a:r>
            <a:r>
              <a:rPr lang="nl-NL" sz="1000" dirty="0">
                <a:latin typeface="Verdana" panose="020B0604030504040204" pitchFamily="34" charset="0"/>
                <a:ea typeface="Verdana" panose="020B0604030504040204" pitchFamily="34" charset="0"/>
              </a:rPr>
              <a:t> O.O., </a:t>
            </a:r>
            <a:r>
              <a:rPr lang="nl-NL" sz="1000" dirty="0" err="1">
                <a:latin typeface="Verdana" panose="020B0604030504040204" pitchFamily="34" charset="0"/>
                <a:ea typeface="Verdana" panose="020B0604030504040204" pitchFamily="34" charset="0"/>
              </a:rPr>
              <a:t>Shvetsova</a:t>
            </a:r>
            <a:r>
              <a:rPr lang="nl-NL" sz="1000" dirty="0">
                <a:latin typeface="Verdana" panose="020B0604030504040204" pitchFamily="34" charset="0"/>
                <a:ea typeface="Verdana" panose="020B0604030504040204" pitchFamily="34" charset="0"/>
              </a:rPr>
              <a:t> A.A., </a:t>
            </a:r>
            <a:r>
              <a:rPr lang="nl-NL" sz="1000" b="1" dirty="0">
                <a:latin typeface="Verdana" panose="020B0604030504040204" pitchFamily="34" charset="0"/>
                <a:ea typeface="Verdana" panose="020B0604030504040204" pitchFamily="34" charset="0"/>
              </a:rPr>
              <a:t>Lazarenko V.S.</a:t>
            </a:r>
            <a:r>
              <a:rPr lang="nl-NL" sz="1000" dirty="0">
                <a:latin typeface="Verdana" panose="020B0604030504040204" pitchFamily="34" charset="0"/>
                <a:ea typeface="Verdana" panose="020B0604030504040204" pitchFamily="34" charset="0"/>
              </a:rPr>
              <a:t>, </a:t>
            </a:r>
            <a:r>
              <a:rPr lang="nl-NL" sz="1000" dirty="0" err="1">
                <a:latin typeface="Verdana" panose="020B0604030504040204" pitchFamily="34" charset="0"/>
                <a:ea typeface="Verdana" panose="020B0604030504040204" pitchFamily="34" charset="0"/>
              </a:rPr>
              <a:t>Makukha</a:t>
            </a:r>
            <a:r>
              <a:rPr lang="nl-NL" sz="1000" dirty="0">
                <a:latin typeface="Verdana" panose="020B0604030504040204" pitchFamily="34" charset="0"/>
                <a:ea typeface="Verdana" panose="020B0604030504040204" pitchFamily="34" charset="0"/>
              </a:rPr>
              <a:t> </a:t>
            </a:r>
            <a:r>
              <a:rPr lang="nl-NL" sz="1000" dirty="0" err="1">
                <a:latin typeface="Verdana" panose="020B0604030504040204" pitchFamily="34" charset="0"/>
                <a:ea typeface="Verdana" panose="020B0604030504040204" pitchFamily="34" charset="0"/>
              </a:rPr>
              <a:t>Yu.A</a:t>
            </a:r>
            <a:r>
              <a:rPr lang="nl-NL" sz="1000" dirty="0">
                <a:latin typeface="Verdana" panose="020B0604030504040204" pitchFamily="34" charset="0"/>
                <a:ea typeface="Verdana" panose="020B0604030504040204" pitchFamily="34" charset="0"/>
              </a:rPr>
              <a:t>., </a:t>
            </a:r>
            <a:r>
              <a:rPr lang="nl-NL" sz="1000" dirty="0" err="1">
                <a:latin typeface="Verdana" panose="020B0604030504040204" pitchFamily="34" charset="0"/>
                <a:ea typeface="Verdana" panose="020B0604030504040204" pitchFamily="34" charset="0"/>
              </a:rPr>
              <a:t>Bogotskoy</a:t>
            </a:r>
            <a:r>
              <a:rPr lang="nl-NL" sz="1000" dirty="0">
                <a:latin typeface="Verdana" panose="020B0604030504040204" pitchFamily="34" charset="0"/>
                <a:ea typeface="Verdana" panose="020B0604030504040204" pitchFamily="34" charset="0"/>
              </a:rPr>
              <a:t> K.A., </a:t>
            </a:r>
            <a:r>
              <a:rPr lang="nl-NL" sz="1000" dirty="0" err="1">
                <a:latin typeface="Verdana" panose="020B0604030504040204" pitchFamily="34" charset="0"/>
                <a:ea typeface="Verdana" panose="020B0604030504040204" pitchFamily="34" charset="0"/>
              </a:rPr>
              <a:t>Ivanova</a:t>
            </a:r>
            <a:r>
              <a:rPr lang="nl-NL" sz="1000" dirty="0">
                <a:latin typeface="Verdana" panose="020B0604030504040204" pitchFamily="34" charset="0"/>
                <a:ea typeface="Verdana" panose="020B0604030504040204" pitchFamily="34" charset="0"/>
              </a:rPr>
              <a:t> A.D., </a:t>
            </a:r>
            <a:r>
              <a:rPr lang="nl-NL" sz="1000" dirty="0" err="1">
                <a:latin typeface="Verdana" panose="020B0604030504040204" pitchFamily="34" charset="0"/>
                <a:ea typeface="Verdana" panose="020B0604030504040204" pitchFamily="34" charset="0"/>
              </a:rPr>
              <a:t>Voronina</a:t>
            </a:r>
            <a:r>
              <a:rPr lang="nl-NL" sz="1000" dirty="0">
                <a:latin typeface="Verdana" panose="020B0604030504040204" pitchFamily="34" charset="0"/>
                <a:ea typeface="Verdana" panose="020B0604030504040204" pitchFamily="34" charset="0"/>
              </a:rPr>
              <a:t> </a:t>
            </a:r>
            <a:r>
              <a:rPr lang="nl-NL" sz="1000" dirty="0" err="1">
                <a:latin typeface="Verdana" panose="020B0604030504040204" pitchFamily="34" charset="0"/>
                <a:ea typeface="Verdana" panose="020B0604030504040204" pitchFamily="34" charset="0"/>
              </a:rPr>
              <a:t>Ya.A</a:t>
            </a:r>
            <a:r>
              <a:rPr lang="nl-NL" sz="1000" dirty="0">
                <a:latin typeface="Verdana" panose="020B0604030504040204" pitchFamily="34" charset="0"/>
                <a:ea typeface="Verdana" panose="020B0604030504040204" pitchFamily="34" charset="0"/>
              </a:rPr>
              <a:t>., </a:t>
            </a:r>
            <a:r>
              <a:rPr lang="nl-NL" sz="1000" dirty="0" err="1">
                <a:latin typeface="Verdana" panose="020B0604030504040204" pitchFamily="34" charset="0"/>
                <a:ea typeface="Verdana" panose="020B0604030504040204" pitchFamily="34" charset="0"/>
              </a:rPr>
              <a:t>Kuzmin</a:t>
            </a:r>
            <a:r>
              <a:rPr lang="nl-NL" sz="1000" dirty="0">
                <a:latin typeface="Verdana" panose="020B0604030504040204" pitchFamily="34" charset="0"/>
                <a:ea typeface="Verdana" panose="020B0604030504040204" pitchFamily="34" charset="0"/>
              </a:rPr>
              <a:t> V.S. (2021). </a:t>
            </a:r>
            <a:r>
              <a:rPr lang="en-GB" sz="1000" b="0" i="0" u="none" strike="noStrike" dirty="0">
                <a:solidFill>
                  <a:srgbClr val="000000"/>
                </a:solidFill>
                <a:effectLst/>
                <a:latin typeface="Verdana" panose="020B0604030504040204" pitchFamily="34" charset="0"/>
                <a:ea typeface="Verdana" panose="020B0604030504040204" pitchFamily="34" charset="0"/>
              </a:rPr>
              <a:t>Nitric oxide deficiency during prenatal development is accompanied by a change in the nervous regulation of the heart in postnatal ontogenesis [Abstract in Russian]</a:t>
            </a:r>
            <a:r>
              <a:rPr lang="ru-RU" sz="1000" dirty="0">
                <a:latin typeface="Verdana" panose="020B0604030504040204" pitchFamily="34" charset="0"/>
                <a:ea typeface="Verdana" panose="020B0604030504040204" pitchFamily="34" charset="0"/>
              </a:rPr>
              <a:t>. </a:t>
            </a:r>
            <a:r>
              <a:rPr lang="nl-NL" sz="1000" dirty="0">
                <a:latin typeface="Verdana" panose="020B0604030504040204" pitchFamily="34" charset="0"/>
                <a:ea typeface="Verdana" panose="020B0604030504040204" pitchFamily="34" charset="0"/>
              </a:rPr>
              <a:t>In R.I. </a:t>
            </a:r>
            <a:r>
              <a:rPr lang="nl-NL" sz="1000" dirty="0" err="1">
                <a:latin typeface="Verdana" panose="020B0604030504040204" pitchFamily="34" charset="0"/>
                <a:ea typeface="Verdana" panose="020B0604030504040204" pitchFamily="34" charset="0"/>
              </a:rPr>
              <a:t>Sepiashvili</a:t>
            </a:r>
            <a:r>
              <a:rPr lang="nl-NL" sz="1000" dirty="0">
                <a:latin typeface="Verdana" panose="020B0604030504040204" pitchFamily="34" charset="0"/>
                <a:ea typeface="Verdana" panose="020B0604030504040204" pitchFamily="34" charset="0"/>
              </a:rPr>
              <a:t> &amp; M.A. </a:t>
            </a:r>
            <a:r>
              <a:rPr lang="nl-NL" sz="1000" dirty="0" err="1">
                <a:latin typeface="Verdana" panose="020B0604030504040204" pitchFamily="34" charset="0"/>
                <a:ea typeface="Verdana" panose="020B0604030504040204" pitchFamily="34" charset="0"/>
              </a:rPr>
              <a:t>Ostrovsky</a:t>
            </a:r>
            <a:r>
              <a:rPr lang="nl-NL" sz="1000" dirty="0">
                <a:latin typeface="Verdana" panose="020B0604030504040204" pitchFamily="34" charset="0"/>
                <a:ea typeface="Verdana" panose="020B0604030504040204" pitchFamily="34" charset="0"/>
              </a:rPr>
              <a:t> (Eds.), </a:t>
            </a:r>
            <a:r>
              <a:rPr lang="nl-NL" sz="1000" i="1" dirty="0">
                <a:latin typeface="Verdana" panose="020B0604030504040204" pitchFamily="34" charset="0"/>
                <a:ea typeface="Verdana" panose="020B0604030504040204" pitchFamily="34" charset="0"/>
              </a:rPr>
              <a:t>VII Russian </a:t>
            </a:r>
            <a:r>
              <a:rPr lang="nl-NL" sz="1000" i="1" dirty="0" err="1">
                <a:latin typeface="Verdana" panose="020B0604030504040204" pitchFamily="34" charset="0"/>
                <a:ea typeface="Verdana" panose="020B0604030504040204" pitchFamily="34" charset="0"/>
              </a:rPr>
              <a:t>Congress</a:t>
            </a:r>
            <a:r>
              <a:rPr lang="nl-NL" sz="1000" i="1" dirty="0">
                <a:latin typeface="Verdana" panose="020B0604030504040204" pitchFamily="34" charset="0"/>
                <a:ea typeface="Verdana" panose="020B0604030504040204" pitchFamily="34" charset="0"/>
              </a:rPr>
              <a:t> on </a:t>
            </a:r>
            <a:r>
              <a:rPr lang="nl-NL" sz="1000" i="1" dirty="0" err="1">
                <a:latin typeface="Verdana" panose="020B0604030504040204" pitchFamily="34" charset="0"/>
                <a:ea typeface="Verdana" panose="020B0604030504040204" pitchFamily="34" charset="0"/>
              </a:rPr>
              <a:t>Physiology</a:t>
            </a:r>
            <a:r>
              <a:rPr lang="nl-NL" sz="1000" i="1" dirty="0">
                <a:latin typeface="Verdana" panose="020B0604030504040204" pitchFamily="34" charset="0"/>
                <a:ea typeface="Verdana" panose="020B0604030504040204" pitchFamily="34" charset="0"/>
              </a:rPr>
              <a:t>, Biochemistry </a:t>
            </a:r>
            <a:r>
              <a:rPr lang="nl-NL" sz="1000" i="1" dirty="0" err="1">
                <a:latin typeface="Verdana" panose="020B0604030504040204" pitchFamily="34" charset="0"/>
                <a:ea typeface="Verdana" panose="020B0604030504040204" pitchFamily="34" charset="0"/>
              </a:rPr>
              <a:t>and</a:t>
            </a:r>
            <a:r>
              <a:rPr lang="nl-NL" sz="1000" i="1" dirty="0">
                <a:latin typeface="Verdana" panose="020B0604030504040204" pitchFamily="34" charset="0"/>
                <a:ea typeface="Verdana" panose="020B0604030504040204" pitchFamily="34" charset="0"/>
              </a:rPr>
              <a:t> </a:t>
            </a:r>
            <a:r>
              <a:rPr lang="nl-NL" sz="1000" i="1" dirty="0" err="1">
                <a:latin typeface="Verdana" panose="020B0604030504040204" pitchFamily="34" charset="0"/>
                <a:ea typeface="Verdana" panose="020B0604030504040204" pitchFamily="34" charset="0"/>
              </a:rPr>
              <a:t>Molecular</a:t>
            </a:r>
            <a:r>
              <a:rPr lang="nl-NL" sz="1000" i="1" dirty="0">
                <a:latin typeface="Verdana" panose="020B0604030504040204" pitchFamily="34" charset="0"/>
                <a:ea typeface="Verdana" panose="020B0604030504040204" pitchFamily="34" charset="0"/>
              </a:rPr>
              <a:t> </a:t>
            </a:r>
            <a:r>
              <a:rPr lang="nl-NL" sz="1000" i="1" dirty="0" err="1">
                <a:latin typeface="Verdana" panose="020B0604030504040204" pitchFamily="34" charset="0"/>
                <a:ea typeface="Verdana" panose="020B0604030504040204" pitchFamily="34" charset="0"/>
              </a:rPr>
              <a:t>Biology</a:t>
            </a:r>
            <a:r>
              <a:rPr lang="nl-NL" sz="1000" i="1" dirty="0">
                <a:latin typeface="Verdana" panose="020B0604030504040204" pitchFamily="34" charset="0"/>
                <a:ea typeface="Verdana" panose="020B0604030504040204" pitchFamily="34" charset="0"/>
              </a:rPr>
              <a:t>, X Russian Symposium "Proteins </a:t>
            </a:r>
            <a:r>
              <a:rPr lang="nl-NL" sz="1000" i="1" dirty="0" err="1">
                <a:latin typeface="Verdana" panose="020B0604030504040204" pitchFamily="34" charset="0"/>
                <a:ea typeface="Verdana" panose="020B0604030504040204" pitchFamily="34" charset="0"/>
              </a:rPr>
              <a:t>and</a:t>
            </a:r>
            <a:r>
              <a:rPr lang="nl-NL" sz="1000" i="1" dirty="0">
                <a:latin typeface="Verdana" panose="020B0604030504040204" pitchFamily="34" charset="0"/>
                <a:ea typeface="Verdana" panose="020B0604030504040204" pitchFamily="34" charset="0"/>
              </a:rPr>
              <a:t> </a:t>
            </a:r>
            <a:r>
              <a:rPr lang="nl-NL" sz="1000" i="1" dirty="0" err="1">
                <a:latin typeface="Verdana" panose="020B0604030504040204" pitchFamily="34" charset="0"/>
                <a:ea typeface="Verdana" panose="020B0604030504040204" pitchFamily="34" charset="0"/>
              </a:rPr>
              <a:t>Peptides</a:t>
            </a:r>
            <a:r>
              <a:rPr lang="nl-NL" sz="1000" i="1" dirty="0">
                <a:latin typeface="Verdana" panose="020B0604030504040204" pitchFamily="34" charset="0"/>
                <a:ea typeface="Verdana" panose="020B0604030504040204" pitchFamily="34" charset="0"/>
              </a:rPr>
              <a:t>", VII Russian </a:t>
            </a:r>
            <a:r>
              <a:rPr lang="nl-NL" sz="1000" i="1" dirty="0" err="1">
                <a:latin typeface="Verdana" panose="020B0604030504040204" pitchFamily="34" charset="0"/>
                <a:ea typeface="Verdana" panose="020B0604030504040204" pitchFamily="34" charset="0"/>
              </a:rPr>
              <a:t>Biochemical</a:t>
            </a:r>
            <a:r>
              <a:rPr lang="nl-NL" sz="1000" i="1" dirty="0">
                <a:latin typeface="Verdana" panose="020B0604030504040204" pitchFamily="34" charset="0"/>
                <a:ea typeface="Verdana" panose="020B0604030504040204" pitchFamily="34" charset="0"/>
              </a:rPr>
              <a:t> </a:t>
            </a:r>
            <a:r>
              <a:rPr lang="nl-NL" sz="1000" i="1" dirty="0" err="1">
                <a:latin typeface="Verdana" panose="020B0604030504040204" pitchFamily="34" charset="0"/>
                <a:ea typeface="Verdana" panose="020B0604030504040204" pitchFamily="34" charset="0"/>
              </a:rPr>
              <a:t>Congress</a:t>
            </a:r>
            <a:r>
              <a:rPr lang="nl-NL" sz="1000" i="1" dirty="0">
                <a:latin typeface="Verdana" panose="020B0604030504040204" pitchFamily="34" charset="0"/>
                <a:ea typeface="Verdana" panose="020B0604030504040204" pitchFamily="34" charset="0"/>
              </a:rPr>
              <a:t>, VII CIS </a:t>
            </a:r>
            <a:r>
              <a:rPr lang="nl-NL" sz="1000" i="1" dirty="0" err="1">
                <a:latin typeface="Verdana" panose="020B0604030504040204" pitchFamily="34" charset="0"/>
                <a:ea typeface="Verdana" panose="020B0604030504040204" pitchFamily="34" charset="0"/>
              </a:rPr>
              <a:t>Congress</a:t>
            </a:r>
            <a:r>
              <a:rPr lang="nl-NL" sz="1000" i="1" dirty="0">
                <a:latin typeface="Verdana" panose="020B0604030504040204" pitchFamily="34" charset="0"/>
                <a:ea typeface="Verdana" panose="020B0604030504040204" pitchFamily="34" charset="0"/>
              </a:rPr>
              <a:t> on </a:t>
            </a:r>
            <a:r>
              <a:rPr lang="nl-NL" sz="1000" i="1" dirty="0" err="1">
                <a:latin typeface="Verdana" panose="020B0604030504040204" pitchFamily="34" charset="0"/>
                <a:ea typeface="Verdana" panose="020B0604030504040204" pitchFamily="34" charset="0"/>
              </a:rPr>
              <a:t>Physiology</a:t>
            </a:r>
            <a:r>
              <a:rPr lang="nl-NL" sz="1000" i="1" dirty="0">
                <a:latin typeface="Verdana" panose="020B0604030504040204" pitchFamily="34" charset="0"/>
                <a:ea typeface="Verdana" panose="020B0604030504040204" pitchFamily="34" charset="0"/>
              </a:rPr>
              <a:t> (</a:t>
            </a:r>
            <a:r>
              <a:rPr lang="nl-NL" sz="1000" i="1" dirty="0" err="1">
                <a:latin typeface="Verdana" panose="020B0604030504040204" pitchFamily="34" charset="0"/>
                <a:ea typeface="Verdana" panose="020B0604030504040204" pitchFamily="34" charset="0"/>
              </a:rPr>
              <a:t>Proceedings</a:t>
            </a:r>
            <a:r>
              <a:rPr lang="nl-NL" sz="1000" i="1" dirty="0">
                <a:latin typeface="Verdana" panose="020B0604030504040204" pitchFamily="34" charset="0"/>
                <a:ea typeface="Verdana" panose="020B0604030504040204" pitchFamily="34" charset="0"/>
              </a:rPr>
              <a:t>. </a:t>
            </a:r>
            <a:r>
              <a:rPr lang="nl-NL" sz="1000" i="1" dirty="0" err="1">
                <a:latin typeface="Verdana" panose="020B0604030504040204" pitchFamily="34" charset="0"/>
                <a:ea typeface="Verdana" panose="020B0604030504040204" pitchFamily="34" charset="0"/>
              </a:rPr>
              <a:t>Sochi</a:t>
            </a:r>
            <a:r>
              <a:rPr lang="nl-NL" sz="1000" i="1" dirty="0">
                <a:latin typeface="Verdana" panose="020B0604030504040204" pitchFamily="34" charset="0"/>
                <a:ea typeface="Verdana" panose="020B0604030504040204" pitchFamily="34" charset="0"/>
              </a:rPr>
              <a:t>–</a:t>
            </a:r>
            <a:r>
              <a:rPr lang="nl-NL" sz="1000" i="1" dirty="0" err="1">
                <a:latin typeface="Verdana" panose="020B0604030504040204" pitchFamily="34" charset="0"/>
                <a:ea typeface="Verdana" panose="020B0604030504040204" pitchFamily="34" charset="0"/>
              </a:rPr>
              <a:t>Dagomys</a:t>
            </a:r>
            <a:r>
              <a:rPr lang="nl-NL" sz="1000" i="1" dirty="0">
                <a:latin typeface="Verdana" panose="020B0604030504040204" pitchFamily="34" charset="0"/>
                <a:ea typeface="Verdana" panose="020B0604030504040204" pitchFamily="34" charset="0"/>
              </a:rPr>
              <a:t>, </a:t>
            </a:r>
            <a:r>
              <a:rPr lang="nl-NL" sz="1000" i="1" dirty="0" err="1">
                <a:latin typeface="Verdana" panose="020B0604030504040204" pitchFamily="34" charset="0"/>
                <a:ea typeface="Verdana" panose="020B0604030504040204" pitchFamily="34" charset="0"/>
              </a:rPr>
              <a:t>October</a:t>
            </a:r>
            <a:r>
              <a:rPr lang="nl-NL" sz="1000" i="1" dirty="0">
                <a:latin typeface="Verdana" panose="020B0604030504040204" pitchFamily="34" charset="0"/>
                <a:ea typeface="Verdana" panose="020B0604030504040204" pitchFamily="34" charset="0"/>
              </a:rPr>
              <a:t> 3-8, 2021), 1</a:t>
            </a:r>
            <a:r>
              <a:rPr lang="nl-NL" sz="1000" dirty="0">
                <a:latin typeface="Verdana" panose="020B0604030504040204" pitchFamily="34" charset="0"/>
                <a:ea typeface="Verdana" panose="020B0604030504040204" pitchFamily="34" charset="0"/>
              </a:rPr>
              <a:t>: 90-91. </a:t>
            </a:r>
            <a:r>
              <a:rPr lang="nl-NL" sz="1000" dirty="0" err="1">
                <a:latin typeface="Verdana" panose="020B0604030504040204" pitchFamily="34" charset="0"/>
                <a:ea typeface="Verdana" panose="020B0604030504040204" pitchFamily="34" charset="0"/>
              </a:rPr>
              <a:t>Pero</a:t>
            </a:r>
            <a:r>
              <a:rPr lang="nl-NL" sz="1000" dirty="0">
                <a:latin typeface="Verdana" panose="020B0604030504040204" pitchFamily="34" charset="0"/>
                <a:ea typeface="Verdana" panose="020B0604030504040204" pitchFamily="34" charset="0"/>
              </a:rPr>
              <a:t> Publishing House, Moscow.</a:t>
            </a:r>
          </a:p>
        </p:txBody>
      </p:sp>
      <p:sp>
        <p:nvSpPr>
          <p:cNvPr id="18" name="Google Shape;105;p1">
            <a:extLst>
              <a:ext uri="{FF2B5EF4-FFF2-40B4-BE49-F238E27FC236}">
                <a16:creationId xmlns:a16="http://schemas.microsoft.com/office/drawing/2014/main" id="{3E33F3F2-7D72-B75A-4EF2-D83EF5DAF17C}"/>
              </a:ext>
            </a:extLst>
          </p:cNvPr>
          <p:cNvSpPr txBox="1"/>
          <p:nvPr/>
        </p:nvSpPr>
        <p:spPr>
          <a:xfrm flipH="1">
            <a:off x="7175658" y="10448783"/>
            <a:ext cx="452963" cy="243030"/>
          </a:xfrm>
          <a:prstGeom prst="rect">
            <a:avLst/>
          </a:prstGeom>
          <a:noFill/>
          <a:ln>
            <a:noFill/>
          </a:ln>
        </p:spPr>
        <p:txBody>
          <a:bodyPr spcFirstLastPara="1" wrap="square" lIns="57850" tIns="28900" rIns="57850" bIns="28900" anchor="t" anchorCtr="0">
            <a:spAutoFit/>
          </a:bodyPr>
          <a:lstStyle/>
          <a:p>
            <a:pPr lvl="0" algn="just">
              <a:lnSpc>
                <a:spcPct val="120000"/>
              </a:lnSpc>
            </a:pPr>
            <a:r>
              <a:rPr lang="en-GB" sz="1000" dirty="0">
                <a:latin typeface="Verdana"/>
                <a:ea typeface="Verdana"/>
                <a:cs typeface="Verdana"/>
                <a:sym typeface="Verdana"/>
              </a:rPr>
              <a:t>2/4</a:t>
            </a:r>
            <a:endParaRPr lang="en-GB"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B033FADB-BB3E-7D17-7CD5-C17EE6C37931}"/>
            </a:ext>
          </a:extLst>
        </p:cNvPr>
        <p:cNvGrpSpPr/>
        <p:nvPr/>
      </p:nvGrpSpPr>
      <p:grpSpPr>
        <a:xfrm>
          <a:off x="0" y="0"/>
          <a:ext cx="0" cy="0"/>
          <a:chOff x="0" y="0"/>
          <a:chExt cx="0" cy="0"/>
        </a:xfrm>
      </p:grpSpPr>
      <p:sp>
        <p:nvSpPr>
          <p:cNvPr id="12" name="Google Shape;128;p2">
            <a:extLst>
              <a:ext uri="{FF2B5EF4-FFF2-40B4-BE49-F238E27FC236}">
                <a16:creationId xmlns:a16="http://schemas.microsoft.com/office/drawing/2014/main" id="{7F7BAD43-113B-0C91-2BAB-A3961EDBF31F}"/>
              </a:ext>
            </a:extLst>
          </p:cNvPr>
          <p:cNvSpPr txBox="1"/>
          <p:nvPr/>
        </p:nvSpPr>
        <p:spPr>
          <a:xfrm>
            <a:off x="293826" y="231970"/>
            <a:ext cx="6971697" cy="2046674"/>
          </a:xfrm>
          <a:prstGeom prst="rect">
            <a:avLst/>
          </a:prstGeom>
          <a:noFill/>
          <a:ln>
            <a:noFill/>
          </a:ln>
        </p:spPr>
        <p:txBody>
          <a:bodyPr spcFirstLastPara="1" wrap="square" lIns="91425" tIns="45700" rIns="91425" bIns="45700" anchor="t" anchorCtr="0">
            <a:spAutoFit/>
          </a:bodyPr>
          <a:lstStyle/>
          <a:p>
            <a:pPr marR="71755" algn="just" fontAlgn="base">
              <a:lnSpc>
                <a:spcPct val="130000"/>
              </a:lnSpc>
            </a:pPr>
            <a:r>
              <a:rPr lang="en-GB" sz="1000" dirty="0">
                <a:latin typeface="Verdana" panose="020B0604030504040204" pitchFamily="34" charset="0"/>
                <a:ea typeface="Verdana" panose="020B0604030504040204" pitchFamily="34" charset="0"/>
              </a:rPr>
              <a:t>3. </a:t>
            </a:r>
            <a:r>
              <a:rPr lang="en-GB" sz="1000" b="0" i="0" u="none" strike="noStrike" dirty="0">
                <a:solidFill>
                  <a:srgbClr val="000000"/>
                </a:solidFill>
                <a:effectLst/>
                <a:latin typeface="Verdana" panose="020B0604030504040204" pitchFamily="34" charset="0"/>
                <a:ea typeface="Verdana" panose="020B0604030504040204" pitchFamily="34" charset="0"/>
              </a:rPr>
              <a:t>Shvetsova A.A., Selivanova E.K., </a:t>
            </a:r>
            <a:r>
              <a:rPr lang="en-GB" sz="1000" b="0" i="0" u="none" strike="noStrike" dirty="0" err="1">
                <a:solidFill>
                  <a:srgbClr val="000000"/>
                </a:solidFill>
                <a:effectLst/>
                <a:latin typeface="Verdana" panose="020B0604030504040204" pitchFamily="34" charset="0"/>
                <a:ea typeface="Verdana" panose="020B0604030504040204" pitchFamily="34" charset="0"/>
              </a:rPr>
              <a:t>Gaynullina</a:t>
            </a:r>
            <a:r>
              <a:rPr lang="en-GB" sz="1000" b="0" i="0" u="none" strike="noStrike" dirty="0">
                <a:solidFill>
                  <a:srgbClr val="000000"/>
                </a:solidFill>
                <a:effectLst/>
                <a:latin typeface="Verdana" panose="020B0604030504040204" pitchFamily="34" charset="0"/>
                <a:ea typeface="Verdana" panose="020B0604030504040204" pitchFamily="34" charset="0"/>
              </a:rPr>
              <a:t> D.K., </a:t>
            </a:r>
            <a:r>
              <a:rPr lang="en-GB" sz="1000" b="0" i="0" u="none" strike="noStrike" dirty="0" err="1">
                <a:solidFill>
                  <a:srgbClr val="000000"/>
                </a:solidFill>
                <a:effectLst/>
                <a:latin typeface="Verdana" panose="020B0604030504040204" pitchFamily="34" charset="0"/>
                <a:ea typeface="Verdana" panose="020B0604030504040204" pitchFamily="34" charset="0"/>
              </a:rPr>
              <a:t>Kiryukhina</a:t>
            </a:r>
            <a:r>
              <a:rPr lang="en-GB" sz="1000" b="0" i="0" u="none" strike="noStrike" dirty="0">
                <a:solidFill>
                  <a:srgbClr val="000000"/>
                </a:solidFill>
                <a:effectLst/>
                <a:latin typeface="Verdana" panose="020B0604030504040204" pitchFamily="34" charset="0"/>
                <a:ea typeface="Verdana" panose="020B0604030504040204" pitchFamily="34" charset="0"/>
              </a:rPr>
              <a:t> O.O., </a:t>
            </a:r>
            <a:r>
              <a:rPr lang="en-GB" sz="1000" b="0" i="0" u="none" strike="noStrike" dirty="0" err="1">
                <a:solidFill>
                  <a:srgbClr val="000000"/>
                </a:solidFill>
                <a:effectLst/>
                <a:latin typeface="Verdana" panose="020B0604030504040204" pitchFamily="34" charset="0"/>
                <a:ea typeface="Verdana" panose="020B0604030504040204" pitchFamily="34" charset="0"/>
              </a:rPr>
              <a:t>Borzykh</a:t>
            </a:r>
            <a:r>
              <a:rPr lang="en-GB" sz="1000" b="0" i="0" u="none" strike="noStrike" dirty="0">
                <a:solidFill>
                  <a:srgbClr val="000000"/>
                </a:solidFill>
                <a:effectLst/>
                <a:latin typeface="Verdana" panose="020B0604030504040204" pitchFamily="34" charset="0"/>
                <a:ea typeface="Verdana" panose="020B0604030504040204" pitchFamily="34" charset="0"/>
              </a:rPr>
              <a:t> A.A., </a:t>
            </a:r>
            <a:r>
              <a:rPr lang="en-GB" sz="1000" b="1" u="none" strike="noStrike" dirty="0">
                <a:solidFill>
                  <a:srgbClr val="000000"/>
                </a:solidFill>
                <a:effectLst/>
                <a:latin typeface="Verdana" panose="020B0604030504040204" pitchFamily="34" charset="0"/>
                <a:ea typeface="Verdana" panose="020B0604030504040204" pitchFamily="34" charset="0"/>
              </a:rPr>
              <a:t>Lazarenko V.S.</a:t>
            </a:r>
            <a:r>
              <a:rPr lang="en-GB" sz="1000" b="0" i="0" u="none" strike="noStrike" dirty="0">
                <a:solidFill>
                  <a:srgbClr val="000000"/>
                </a:solidFill>
                <a:effectLst/>
                <a:latin typeface="Verdana" panose="020B0604030504040204" pitchFamily="34" charset="0"/>
                <a:ea typeface="Verdana" panose="020B0604030504040204" pitchFamily="34" charset="0"/>
              </a:rPr>
              <a:t>, Los Arcos Uvarova S., Schubert R., Tarasova O.S. (2020). An increase in the anticontractile effect of potassium channels in the arteries of 2-week-old offspring of female rats with experimental preeclampsia [Abstract in Russian]. Proceedings of </a:t>
            </a:r>
            <a:r>
              <a:rPr lang="en-GB" sz="1000" b="0" i="1" u="none" strike="noStrike" dirty="0">
                <a:solidFill>
                  <a:srgbClr val="000000"/>
                </a:solidFill>
                <a:effectLst/>
                <a:latin typeface="Verdana" panose="020B0604030504040204" pitchFamily="34" charset="0"/>
                <a:ea typeface="Verdana" panose="020B0604030504040204" pitchFamily="34" charset="0"/>
              </a:rPr>
              <a:t>VII All-Russian School-Conference with International Participation on Physiology and Pathology of Blood Circulation</a:t>
            </a:r>
            <a:r>
              <a:rPr lang="en-GB" sz="1000" b="0" i="0" u="none" strike="noStrike" dirty="0">
                <a:solidFill>
                  <a:srgbClr val="000000"/>
                </a:solidFill>
                <a:effectLst/>
                <a:latin typeface="Verdana" panose="020B0604030504040204" pitchFamily="34" charset="0"/>
                <a:ea typeface="Verdana" panose="020B0604030504040204" pitchFamily="34" charset="0"/>
              </a:rPr>
              <a:t>, pp. 154-155. RA ILF, Moscow.</a:t>
            </a:r>
          </a:p>
          <a:p>
            <a:pPr marR="71755" algn="just" fontAlgn="base">
              <a:lnSpc>
                <a:spcPct val="130000"/>
              </a:lnSpc>
              <a:spcBef>
                <a:spcPts val="1200"/>
              </a:spcBef>
            </a:pPr>
            <a:r>
              <a:rPr lang="en-GB" sz="1000" dirty="0">
                <a:latin typeface="Verdana" panose="020B0604030504040204" pitchFamily="34" charset="0"/>
                <a:ea typeface="Verdana" panose="020B0604030504040204" pitchFamily="34" charset="0"/>
              </a:rPr>
              <a:t>4. </a:t>
            </a:r>
            <a:r>
              <a:rPr lang="en-GB" sz="1000" b="1" i="0" u="none" strike="noStrike" dirty="0">
                <a:solidFill>
                  <a:srgbClr val="000000"/>
                </a:solidFill>
                <a:effectLst/>
                <a:latin typeface="Verdana" panose="020B0604030504040204" pitchFamily="34" charset="0"/>
                <a:ea typeface="Verdana" panose="020B0604030504040204" pitchFamily="34" charset="0"/>
              </a:rPr>
              <a:t>Lazarenko V.S.</a:t>
            </a:r>
            <a:r>
              <a:rPr lang="en-GB" sz="1000" b="0" i="0" u="none" strike="noStrike" dirty="0">
                <a:solidFill>
                  <a:srgbClr val="000000"/>
                </a:solidFill>
                <a:effectLst/>
                <a:latin typeface="Verdana" panose="020B0604030504040204" pitchFamily="34" charset="0"/>
                <a:ea typeface="Verdana" panose="020B0604030504040204" pitchFamily="34" charset="0"/>
              </a:rPr>
              <a:t>, </a:t>
            </a:r>
            <a:r>
              <a:rPr lang="en-GB" sz="1000" b="0" i="0" u="none" strike="noStrike" dirty="0" err="1">
                <a:solidFill>
                  <a:srgbClr val="000000"/>
                </a:solidFill>
                <a:effectLst/>
                <a:latin typeface="Verdana" panose="020B0604030504040204" pitchFamily="34" charset="0"/>
                <a:ea typeface="Verdana" panose="020B0604030504040204" pitchFamily="34" charset="0"/>
              </a:rPr>
              <a:t>Sebentsova</a:t>
            </a:r>
            <a:r>
              <a:rPr lang="en-GB" sz="1000" b="0" i="0" u="none" strike="noStrike" dirty="0">
                <a:solidFill>
                  <a:srgbClr val="000000"/>
                </a:solidFill>
                <a:effectLst/>
                <a:latin typeface="Verdana" panose="020B0604030504040204" pitchFamily="34" charset="0"/>
                <a:ea typeface="Verdana" panose="020B0604030504040204" pitchFamily="34" charset="0"/>
              </a:rPr>
              <a:t> E. A. (2019). Influence of DMSO on the physical and motor development in C57BL/6 mice [Abstract in Russian]. In I.A. </a:t>
            </a:r>
            <a:r>
              <a:rPr lang="en-GB" sz="1000" b="0" i="0" u="none" strike="noStrike" dirty="0" err="1">
                <a:solidFill>
                  <a:srgbClr val="000000"/>
                </a:solidFill>
                <a:effectLst/>
                <a:latin typeface="Verdana" panose="020B0604030504040204" pitchFamily="34" charset="0"/>
                <a:ea typeface="Verdana" panose="020B0604030504040204" pitchFamily="34" charset="0"/>
              </a:rPr>
              <a:t>Aleshkovsky</a:t>
            </a:r>
            <a:r>
              <a:rPr lang="en-GB" sz="1000" b="0" i="0" u="none" strike="noStrike" dirty="0">
                <a:solidFill>
                  <a:srgbClr val="000000"/>
                </a:solidFill>
                <a:effectLst/>
                <a:latin typeface="Verdana" panose="020B0604030504040204" pitchFamily="34" charset="0"/>
                <a:ea typeface="Verdana" panose="020B0604030504040204" pitchFamily="34" charset="0"/>
              </a:rPr>
              <a:t>, A.V. </a:t>
            </a:r>
            <a:r>
              <a:rPr lang="en-GB" sz="1000" b="0" i="0" u="none" strike="noStrike" dirty="0" err="1">
                <a:solidFill>
                  <a:srgbClr val="000000"/>
                </a:solidFill>
                <a:effectLst/>
                <a:latin typeface="Verdana" panose="020B0604030504040204" pitchFamily="34" charset="0"/>
                <a:ea typeface="Verdana" panose="020B0604030504040204" pitchFamily="34" charset="0"/>
              </a:rPr>
              <a:t>Andriyanov</a:t>
            </a:r>
            <a:r>
              <a:rPr lang="en-GB" sz="1000" b="0" i="0" u="none" strike="noStrike" dirty="0">
                <a:solidFill>
                  <a:srgbClr val="000000"/>
                </a:solidFill>
                <a:effectLst/>
                <a:latin typeface="Verdana" panose="020B0604030504040204" pitchFamily="34" charset="0"/>
                <a:ea typeface="Verdana" panose="020B0604030504040204" pitchFamily="34" charset="0"/>
              </a:rPr>
              <a:t> &amp; E.A. Antipov (Eds.), </a:t>
            </a:r>
            <a:r>
              <a:rPr lang="en-GB" sz="1000" b="0" i="1" u="none" strike="noStrike" dirty="0">
                <a:solidFill>
                  <a:srgbClr val="000000"/>
                </a:solidFill>
                <a:effectLst/>
                <a:latin typeface="Verdana" panose="020B0604030504040204" pitchFamily="34" charset="0"/>
                <a:ea typeface="Verdana" panose="020B0604030504040204" pitchFamily="34" charset="0"/>
              </a:rPr>
              <a:t>Materials of the International Youth Scientific Forum </a:t>
            </a:r>
            <a:r>
              <a:rPr lang="en-GB" sz="1000" i="1" dirty="0">
                <a:latin typeface="Verdana" panose="020B0604030504040204" pitchFamily="34" charset="0"/>
                <a:ea typeface="Verdana" panose="020B0604030504040204" pitchFamily="34" charset="0"/>
              </a:rPr>
              <a:t>"LOMONOSOV-2019".</a:t>
            </a:r>
            <a:r>
              <a:rPr lang="en-GB" sz="1000" b="0" i="0" u="none" strike="noStrike" dirty="0">
                <a:solidFill>
                  <a:srgbClr val="000000"/>
                </a:solidFill>
                <a:effectLst/>
                <a:latin typeface="Verdana" panose="020B0604030504040204" pitchFamily="34" charset="0"/>
                <a:ea typeface="Verdana" panose="020B0604030504040204" pitchFamily="34" charset="0"/>
              </a:rPr>
              <a:t> MAKS Press, Moscow. </a:t>
            </a:r>
            <a:r>
              <a:rPr lang="en-GB" sz="1000" b="0" i="0" u="none" strike="noStrike" dirty="0">
                <a:solidFill>
                  <a:srgbClr val="000000"/>
                </a:solidFill>
                <a:effectLst/>
                <a:latin typeface="Verdana" panose="020B0604030504040204" pitchFamily="34" charset="0"/>
                <a:ea typeface="Verdana" panose="020B0604030504040204" pitchFamily="34" charset="0"/>
                <a:hlinkClick r:id="rId3"/>
              </a:rPr>
              <a:t>https://lomonosov-msu.ru/archive/Lomonosov_2019/data/section_2_16089.htm</a:t>
            </a:r>
            <a:r>
              <a:rPr lang="en-GB" sz="1000" b="0" i="0" u="none" strike="noStrike" dirty="0">
                <a:solidFill>
                  <a:srgbClr val="000000"/>
                </a:solidFill>
                <a:effectLst/>
                <a:latin typeface="Verdana" panose="020B0604030504040204" pitchFamily="34" charset="0"/>
                <a:ea typeface="Verdana" panose="020B0604030504040204" pitchFamily="34" charset="0"/>
              </a:rPr>
              <a:t> </a:t>
            </a:r>
            <a:endParaRPr lang="nl-NL" sz="1000" b="0" i="0" u="none" strike="noStrike" dirty="0">
              <a:solidFill>
                <a:srgbClr val="000000"/>
              </a:solidFill>
              <a:effectLst/>
              <a:latin typeface="Verdana" panose="020B0604030504040204" pitchFamily="34" charset="0"/>
              <a:ea typeface="Verdana" panose="020B0604030504040204" pitchFamily="34" charset="0"/>
            </a:endParaRPr>
          </a:p>
        </p:txBody>
      </p:sp>
      <p:sp>
        <p:nvSpPr>
          <p:cNvPr id="14" name="Google Shape;113;p2">
            <a:extLst>
              <a:ext uri="{FF2B5EF4-FFF2-40B4-BE49-F238E27FC236}">
                <a16:creationId xmlns:a16="http://schemas.microsoft.com/office/drawing/2014/main" id="{FB727530-D63A-7AAD-21BB-8B13C6D492C8}"/>
              </a:ext>
            </a:extLst>
          </p:cNvPr>
          <p:cNvSpPr txBox="1"/>
          <p:nvPr/>
        </p:nvSpPr>
        <p:spPr>
          <a:xfrm>
            <a:off x="2193834" y="3377243"/>
            <a:ext cx="3100200" cy="227700"/>
          </a:xfrm>
          <a:prstGeom prst="rect">
            <a:avLst/>
          </a:prstGeom>
          <a:noFill/>
          <a:ln>
            <a:noFill/>
          </a:ln>
        </p:spPr>
        <p:txBody>
          <a:bodyPr spcFirstLastPara="1" wrap="square" lIns="57850" tIns="28900" rIns="57850" bIns="289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100" b="1" i="0" u="none" strike="noStrike" cap="none" dirty="0">
                <a:solidFill>
                  <a:schemeClr val="accent1">
                    <a:lumMod val="75000"/>
                  </a:schemeClr>
                </a:solidFill>
                <a:latin typeface="Verdana"/>
                <a:ea typeface="Verdana"/>
                <a:cs typeface="Verdana"/>
                <a:sym typeface="Verdana"/>
              </a:rPr>
              <a:t>ACADEMIC HONORS AND AWARDS</a:t>
            </a:r>
            <a:endParaRPr sz="1100" b="0" i="0" u="none" strike="noStrike" cap="none" dirty="0">
              <a:solidFill>
                <a:schemeClr val="accent1">
                  <a:lumMod val="75000"/>
                </a:schemeClr>
              </a:solidFill>
              <a:latin typeface="Arial"/>
              <a:ea typeface="Arial"/>
              <a:cs typeface="Arial"/>
              <a:sym typeface="Arial"/>
            </a:endParaRPr>
          </a:p>
        </p:txBody>
      </p:sp>
      <p:sp>
        <p:nvSpPr>
          <p:cNvPr id="15" name="Google Shape;114;p2">
            <a:extLst>
              <a:ext uri="{FF2B5EF4-FFF2-40B4-BE49-F238E27FC236}">
                <a16:creationId xmlns:a16="http://schemas.microsoft.com/office/drawing/2014/main" id="{802FD37F-3871-903C-7136-E61224253FAA}"/>
              </a:ext>
            </a:extLst>
          </p:cNvPr>
          <p:cNvSpPr txBox="1"/>
          <p:nvPr/>
        </p:nvSpPr>
        <p:spPr>
          <a:xfrm>
            <a:off x="2479284" y="4466083"/>
            <a:ext cx="2529300" cy="227700"/>
          </a:xfrm>
          <a:prstGeom prst="rect">
            <a:avLst/>
          </a:prstGeom>
          <a:noFill/>
          <a:ln>
            <a:noFill/>
          </a:ln>
        </p:spPr>
        <p:txBody>
          <a:bodyPr spcFirstLastPara="1" wrap="square" lIns="57850" tIns="28900" rIns="57850" bIns="289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100" b="1" i="0" u="none" strike="noStrike" cap="none" dirty="0">
                <a:solidFill>
                  <a:schemeClr val="accent1">
                    <a:lumMod val="75000"/>
                  </a:schemeClr>
                </a:solidFill>
                <a:latin typeface="Verdana"/>
                <a:ea typeface="Verdana"/>
                <a:cs typeface="Verdana"/>
                <a:sym typeface="Verdana"/>
              </a:rPr>
              <a:t>DIGITAL SKILLS</a:t>
            </a:r>
            <a:endParaRPr sz="1100" b="0" i="0" u="none" strike="noStrike" cap="none" dirty="0">
              <a:solidFill>
                <a:schemeClr val="accent1">
                  <a:lumMod val="75000"/>
                </a:schemeClr>
              </a:solidFill>
              <a:latin typeface="Arial"/>
              <a:ea typeface="Arial"/>
              <a:cs typeface="Arial"/>
              <a:sym typeface="Arial"/>
            </a:endParaRPr>
          </a:p>
        </p:txBody>
      </p:sp>
      <p:sp>
        <p:nvSpPr>
          <p:cNvPr id="16" name="Google Shape;115;p2">
            <a:extLst>
              <a:ext uri="{FF2B5EF4-FFF2-40B4-BE49-F238E27FC236}">
                <a16:creationId xmlns:a16="http://schemas.microsoft.com/office/drawing/2014/main" id="{980F3459-B442-82C3-5561-D6DA83D8870F}"/>
              </a:ext>
            </a:extLst>
          </p:cNvPr>
          <p:cNvSpPr txBox="1"/>
          <p:nvPr/>
        </p:nvSpPr>
        <p:spPr>
          <a:xfrm>
            <a:off x="123305" y="4748187"/>
            <a:ext cx="7241258" cy="243030"/>
          </a:xfrm>
          <a:prstGeom prst="rect">
            <a:avLst/>
          </a:prstGeom>
          <a:noFill/>
          <a:ln>
            <a:noFill/>
          </a:ln>
        </p:spPr>
        <p:txBody>
          <a:bodyPr spcFirstLastPara="1" wrap="square" lIns="57850" tIns="28900" rIns="57850" bIns="28900" anchor="t" anchorCtr="0">
            <a:spAutoFit/>
          </a:bodyPr>
          <a:lstStyle/>
          <a:p>
            <a:pPr marL="0" marR="0" lvl="0" indent="0" algn="ctr" rtl="0">
              <a:lnSpc>
                <a:spcPct val="12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Python (beginner), </a:t>
            </a:r>
            <a:r>
              <a:rPr lang="en-US" sz="1000" b="0" i="0" u="none" strike="noStrike" cap="none" dirty="0" err="1">
                <a:solidFill>
                  <a:schemeClr val="dk1"/>
                </a:solidFill>
                <a:latin typeface="Verdana"/>
                <a:ea typeface="Verdana"/>
                <a:cs typeface="Verdana"/>
                <a:sym typeface="Verdana"/>
              </a:rPr>
              <a:t>DeepLabCut</a:t>
            </a:r>
            <a:r>
              <a:rPr lang="en-US" sz="1000" b="0" i="0" u="none" strike="noStrike" cap="none" dirty="0">
                <a:solidFill>
                  <a:schemeClr val="dk1"/>
                </a:solidFill>
                <a:latin typeface="Verdana"/>
                <a:ea typeface="Verdana"/>
                <a:cs typeface="Verdana"/>
                <a:sym typeface="Verdana"/>
              </a:rPr>
              <a:t>, STATISTICA, GraphPad Prism, Rotor-Gene Q Series, and MS Office </a:t>
            </a:r>
            <a:r>
              <a:rPr lang="en-US" sz="1000" b="0" i="0" u="none" strike="noStrike" cap="none" dirty="0" err="1">
                <a:solidFill>
                  <a:schemeClr val="dk1"/>
                </a:solidFill>
                <a:latin typeface="Verdana"/>
                <a:ea typeface="Verdana"/>
                <a:cs typeface="Verdana"/>
                <a:sym typeface="Verdana"/>
              </a:rPr>
              <a:t>softwares</a:t>
            </a:r>
            <a:endParaRPr sz="1000" b="0" i="0" u="none" strike="noStrike" cap="none" dirty="0">
              <a:solidFill>
                <a:schemeClr val="dk1"/>
              </a:solidFill>
              <a:latin typeface="Verdana"/>
              <a:ea typeface="Verdana"/>
              <a:cs typeface="Verdana"/>
              <a:sym typeface="Verdana"/>
            </a:endParaRPr>
          </a:p>
        </p:txBody>
      </p:sp>
      <p:sp>
        <p:nvSpPr>
          <p:cNvPr id="17" name="Google Shape;116;p2">
            <a:extLst>
              <a:ext uri="{FF2B5EF4-FFF2-40B4-BE49-F238E27FC236}">
                <a16:creationId xmlns:a16="http://schemas.microsoft.com/office/drawing/2014/main" id="{18AF5706-D62E-5DD4-C31E-1B07F838B25B}"/>
              </a:ext>
            </a:extLst>
          </p:cNvPr>
          <p:cNvSpPr txBox="1"/>
          <p:nvPr/>
        </p:nvSpPr>
        <p:spPr>
          <a:xfrm>
            <a:off x="2997491" y="5125853"/>
            <a:ext cx="1478400" cy="227700"/>
          </a:xfrm>
          <a:prstGeom prst="rect">
            <a:avLst/>
          </a:prstGeom>
          <a:noFill/>
          <a:ln>
            <a:noFill/>
          </a:ln>
        </p:spPr>
        <p:txBody>
          <a:bodyPr spcFirstLastPara="1" wrap="square" lIns="57850" tIns="28900" rIns="57850" bIns="289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100" b="1" i="0" u="none" strike="noStrike" cap="none" dirty="0">
                <a:solidFill>
                  <a:schemeClr val="accent1">
                    <a:lumMod val="75000"/>
                  </a:schemeClr>
                </a:solidFill>
                <a:latin typeface="Verdana"/>
                <a:ea typeface="Verdana"/>
                <a:cs typeface="Verdana"/>
                <a:sym typeface="Verdana"/>
              </a:rPr>
              <a:t>LANGUAGES</a:t>
            </a:r>
            <a:endParaRPr sz="1100" b="1" i="0" u="none" strike="noStrike" cap="none" dirty="0">
              <a:solidFill>
                <a:schemeClr val="accent1">
                  <a:lumMod val="75000"/>
                </a:schemeClr>
              </a:solidFill>
              <a:latin typeface="Verdana"/>
              <a:ea typeface="Verdana"/>
              <a:cs typeface="Verdana"/>
              <a:sym typeface="Verdana"/>
            </a:endParaRPr>
          </a:p>
        </p:txBody>
      </p:sp>
      <p:sp>
        <p:nvSpPr>
          <p:cNvPr id="18" name="Google Shape;117;p2">
            <a:extLst>
              <a:ext uri="{FF2B5EF4-FFF2-40B4-BE49-F238E27FC236}">
                <a16:creationId xmlns:a16="http://schemas.microsoft.com/office/drawing/2014/main" id="{CE35C7D6-5A08-8BD4-5FCB-4DDF92553CA5}"/>
              </a:ext>
            </a:extLst>
          </p:cNvPr>
          <p:cNvSpPr txBox="1"/>
          <p:nvPr/>
        </p:nvSpPr>
        <p:spPr>
          <a:xfrm>
            <a:off x="263923" y="5454840"/>
            <a:ext cx="6945535" cy="458474"/>
          </a:xfrm>
          <a:prstGeom prst="rect">
            <a:avLst/>
          </a:prstGeom>
          <a:noFill/>
          <a:ln>
            <a:noFill/>
          </a:ln>
        </p:spPr>
        <p:txBody>
          <a:bodyPr spcFirstLastPara="1" wrap="square" lIns="57850" tIns="28900" rIns="57850" bIns="28900" anchor="t" anchorCtr="0">
            <a:spAutoFit/>
          </a:bodyPr>
          <a:lstStyle/>
          <a:p>
            <a:pPr marL="0" marR="0" lvl="0" indent="0" algn="l" rtl="0">
              <a:lnSpc>
                <a:spcPct val="13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Russian (native), English (fluent – С</a:t>
            </a:r>
            <a:r>
              <a:rPr lang="en-US" sz="1000" b="0" i="0" u="none" strike="noStrike" cap="none" baseline="-25000" dirty="0">
                <a:solidFill>
                  <a:schemeClr val="dk1"/>
                </a:solidFill>
                <a:latin typeface="Verdana"/>
                <a:ea typeface="Verdana"/>
                <a:cs typeface="Verdana"/>
                <a:sym typeface="Verdana"/>
              </a:rPr>
              <a:t>2</a:t>
            </a:r>
            <a:r>
              <a:rPr lang="en-US" sz="1000" b="0" i="0" u="none" strike="noStrike" cap="none" dirty="0">
                <a:solidFill>
                  <a:schemeClr val="dk1"/>
                </a:solidFill>
                <a:latin typeface="Verdana"/>
                <a:ea typeface="Verdana"/>
                <a:cs typeface="Verdana"/>
                <a:sym typeface="Verdana"/>
              </a:rPr>
              <a:t>), German (intermediate – </a:t>
            </a:r>
            <a:r>
              <a:rPr lang="en-US" sz="1000" dirty="0">
                <a:solidFill>
                  <a:schemeClr val="dk1"/>
                </a:solidFill>
                <a:latin typeface="Verdana"/>
                <a:ea typeface="Verdana"/>
                <a:cs typeface="Verdana"/>
                <a:sym typeface="Verdana"/>
              </a:rPr>
              <a:t>B</a:t>
            </a:r>
            <a:r>
              <a:rPr lang="en-US" sz="1000" b="0" i="0" u="none" strike="noStrike" cap="none" baseline="-25000" dirty="0">
                <a:solidFill>
                  <a:schemeClr val="dk1"/>
                </a:solidFill>
                <a:latin typeface="Verdana"/>
                <a:ea typeface="Verdana"/>
                <a:cs typeface="Verdana"/>
                <a:sym typeface="Verdana"/>
              </a:rPr>
              <a:t>1</a:t>
            </a:r>
            <a:r>
              <a:rPr lang="en-US" sz="1000" b="0" i="0" u="none" strike="noStrike" cap="none" dirty="0">
                <a:solidFill>
                  <a:schemeClr val="dk1"/>
                </a:solidFill>
                <a:latin typeface="Verdana"/>
                <a:ea typeface="Verdana"/>
                <a:cs typeface="Verdana"/>
                <a:sym typeface="Verdana"/>
              </a:rPr>
              <a:t>-В</a:t>
            </a:r>
            <a:r>
              <a:rPr lang="en-US" sz="1000" baseline="-25000" dirty="0">
                <a:solidFill>
                  <a:schemeClr val="dk1"/>
                </a:solidFill>
                <a:latin typeface="Verdana"/>
                <a:ea typeface="Verdana"/>
                <a:cs typeface="Verdana"/>
                <a:sym typeface="Verdana"/>
              </a:rPr>
              <a:t>2</a:t>
            </a:r>
            <a:r>
              <a:rPr lang="en-US" sz="1000" b="0" i="0" u="none" strike="noStrike" cap="none" dirty="0">
                <a:solidFill>
                  <a:schemeClr val="dk1"/>
                </a:solidFill>
                <a:latin typeface="Verdana"/>
                <a:ea typeface="Verdana"/>
                <a:cs typeface="Verdana"/>
                <a:sym typeface="Verdana"/>
              </a:rPr>
              <a:t>), Dutch (low intermediate – А</a:t>
            </a:r>
            <a:r>
              <a:rPr lang="en-US" sz="1000" b="0" i="0" u="none" strike="noStrike" cap="none" baseline="-25000" dirty="0">
                <a:solidFill>
                  <a:schemeClr val="dk1"/>
                </a:solidFill>
                <a:latin typeface="Verdana"/>
                <a:ea typeface="Verdana"/>
                <a:cs typeface="Verdana"/>
                <a:sym typeface="Verdana"/>
              </a:rPr>
              <a:t>2</a:t>
            </a:r>
            <a:r>
              <a:rPr lang="en-US" sz="1000" b="0" i="0" u="none" strike="noStrike" cap="none" dirty="0">
                <a:solidFill>
                  <a:schemeClr val="dk1"/>
                </a:solidFill>
                <a:latin typeface="Verdana"/>
                <a:ea typeface="Verdana"/>
                <a:cs typeface="Verdana"/>
                <a:sym typeface="Verdana"/>
              </a:rPr>
              <a:t>-В</a:t>
            </a:r>
            <a:r>
              <a:rPr lang="en-US" sz="1000" b="0" i="0" u="none" strike="noStrike" cap="none" baseline="-25000" dirty="0">
                <a:solidFill>
                  <a:schemeClr val="dk1"/>
                </a:solidFill>
                <a:latin typeface="Verdana"/>
                <a:ea typeface="Verdana"/>
                <a:cs typeface="Verdana"/>
                <a:sym typeface="Verdana"/>
              </a:rPr>
              <a:t>1</a:t>
            </a:r>
            <a:r>
              <a:rPr lang="en-US" sz="1000" b="0" i="0" u="none" strike="noStrike" cap="none" dirty="0">
                <a:solidFill>
                  <a:schemeClr val="dk1"/>
                </a:solidFill>
                <a:latin typeface="Verdana"/>
                <a:ea typeface="Verdana"/>
                <a:cs typeface="Verdana"/>
                <a:sym typeface="Verdana"/>
              </a:rPr>
              <a:t>), French (beginner - A</a:t>
            </a:r>
            <a:r>
              <a:rPr lang="en-US" sz="1000" b="0" i="0" u="none" strike="noStrike" cap="none" baseline="-25000" dirty="0">
                <a:solidFill>
                  <a:schemeClr val="dk1"/>
                </a:solidFill>
                <a:latin typeface="Verdana"/>
                <a:ea typeface="Verdana"/>
                <a:cs typeface="Verdana"/>
                <a:sym typeface="Verdana"/>
              </a:rPr>
              <a:t>1</a:t>
            </a:r>
            <a:r>
              <a:rPr lang="en-US" sz="1000" b="0" i="0" u="none" strike="noStrike" cap="none" dirty="0">
                <a:solidFill>
                  <a:schemeClr val="dk1"/>
                </a:solidFill>
                <a:latin typeface="Verdana"/>
                <a:ea typeface="Verdana"/>
                <a:cs typeface="Verdana"/>
                <a:sym typeface="Verdana"/>
              </a:rPr>
              <a:t>)</a:t>
            </a:r>
            <a:endParaRPr sz="1000" b="0" i="0" u="none" strike="noStrike" cap="none" dirty="0">
              <a:solidFill>
                <a:schemeClr val="dk1"/>
              </a:solidFill>
              <a:latin typeface="Verdana"/>
              <a:ea typeface="Verdana"/>
              <a:cs typeface="Verdana"/>
              <a:sym typeface="Verdana"/>
            </a:endParaRPr>
          </a:p>
        </p:txBody>
      </p:sp>
      <p:sp>
        <p:nvSpPr>
          <p:cNvPr id="19" name="Google Shape;118;p2">
            <a:extLst>
              <a:ext uri="{FF2B5EF4-FFF2-40B4-BE49-F238E27FC236}">
                <a16:creationId xmlns:a16="http://schemas.microsoft.com/office/drawing/2014/main" id="{CB27C31F-D60D-5982-F872-D689794D849E}"/>
              </a:ext>
            </a:extLst>
          </p:cNvPr>
          <p:cNvSpPr txBox="1"/>
          <p:nvPr/>
        </p:nvSpPr>
        <p:spPr>
          <a:xfrm>
            <a:off x="2499790" y="5939235"/>
            <a:ext cx="2473800" cy="227700"/>
          </a:xfrm>
          <a:prstGeom prst="rect">
            <a:avLst/>
          </a:prstGeom>
          <a:noFill/>
          <a:ln>
            <a:noFill/>
          </a:ln>
        </p:spPr>
        <p:txBody>
          <a:bodyPr spcFirstLastPara="1" wrap="square" lIns="57850" tIns="28900" rIns="57850" bIns="289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100" b="1" i="0" u="none" strike="noStrike" cap="none" dirty="0">
                <a:solidFill>
                  <a:schemeClr val="accent1">
                    <a:lumMod val="75000"/>
                  </a:schemeClr>
                </a:solidFill>
                <a:latin typeface="Verdana"/>
                <a:ea typeface="Verdana"/>
                <a:cs typeface="Verdana"/>
                <a:sym typeface="Verdana"/>
              </a:rPr>
              <a:t>VOLUNTEERING ACTIVITY</a:t>
            </a:r>
            <a:endParaRPr sz="1100" b="0" i="0" u="none" strike="noStrike" cap="none" dirty="0">
              <a:solidFill>
                <a:schemeClr val="accent1">
                  <a:lumMod val="75000"/>
                </a:schemeClr>
              </a:solidFill>
              <a:latin typeface="Arial"/>
              <a:ea typeface="Arial"/>
              <a:cs typeface="Arial"/>
              <a:sym typeface="Arial"/>
            </a:endParaRPr>
          </a:p>
        </p:txBody>
      </p:sp>
      <p:sp>
        <p:nvSpPr>
          <p:cNvPr id="20" name="Google Shape;119;p2">
            <a:extLst>
              <a:ext uri="{FF2B5EF4-FFF2-40B4-BE49-F238E27FC236}">
                <a16:creationId xmlns:a16="http://schemas.microsoft.com/office/drawing/2014/main" id="{1D2BACE0-C02D-340E-3604-E3252BECC901}"/>
              </a:ext>
            </a:extLst>
          </p:cNvPr>
          <p:cNvSpPr txBox="1"/>
          <p:nvPr/>
        </p:nvSpPr>
        <p:spPr>
          <a:xfrm>
            <a:off x="1292777" y="3727602"/>
            <a:ext cx="6203100" cy="581700"/>
          </a:xfrm>
          <a:prstGeom prst="rect">
            <a:avLst/>
          </a:prstGeom>
          <a:noFill/>
          <a:ln>
            <a:noFill/>
          </a:ln>
        </p:spPr>
        <p:txBody>
          <a:bodyPr spcFirstLastPara="1" wrap="square" lIns="57850" tIns="28900" rIns="57850" bIns="28900" anchor="t" anchorCtr="0">
            <a:spAutoFit/>
          </a:bodyPr>
          <a:lstStyle/>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Awarded Orange Tulip Scholarship for the studies at Radboud University</a:t>
            </a:r>
            <a:endParaRPr sz="9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Awarded MSU Increased State Academic Scholarship for scientific and academic achievements</a:t>
            </a:r>
            <a:endParaRPr sz="900" b="0" i="0" u="none" strike="noStrike" cap="none" dirty="0">
              <a:solidFill>
                <a:srgbClr val="000000"/>
              </a:solidFill>
              <a:latin typeface="Arial"/>
              <a:ea typeface="Arial"/>
              <a:cs typeface="Arial"/>
              <a:sym typeface="Arial"/>
            </a:endParaRPr>
          </a:p>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Second prize-winner in the Lomonosov Universiade on modern problems of biology</a:t>
            </a:r>
            <a:endParaRPr sz="900" b="0" i="0" u="none" strike="noStrike" cap="none" dirty="0">
              <a:solidFill>
                <a:srgbClr val="000000"/>
              </a:solidFill>
              <a:latin typeface="Arial"/>
              <a:ea typeface="Arial"/>
              <a:cs typeface="Arial"/>
              <a:sym typeface="Arial"/>
            </a:endParaRPr>
          </a:p>
        </p:txBody>
      </p:sp>
      <p:sp>
        <p:nvSpPr>
          <p:cNvPr id="21" name="Google Shape;120;p2">
            <a:extLst>
              <a:ext uri="{FF2B5EF4-FFF2-40B4-BE49-F238E27FC236}">
                <a16:creationId xmlns:a16="http://schemas.microsoft.com/office/drawing/2014/main" id="{8517BEB1-C300-AF06-9D4C-54C6375968B8}"/>
              </a:ext>
            </a:extLst>
          </p:cNvPr>
          <p:cNvSpPr txBox="1"/>
          <p:nvPr/>
        </p:nvSpPr>
        <p:spPr>
          <a:xfrm>
            <a:off x="1292777" y="6250554"/>
            <a:ext cx="6203100" cy="797028"/>
          </a:xfrm>
          <a:prstGeom prst="rect">
            <a:avLst/>
          </a:prstGeom>
          <a:noFill/>
          <a:ln>
            <a:noFill/>
          </a:ln>
        </p:spPr>
        <p:txBody>
          <a:bodyPr spcFirstLastPara="1" wrap="square" lIns="57850" tIns="28900" rIns="57850" bIns="28900" anchor="t" anchorCtr="0">
            <a:spAutoFit/>
          </a:bodyPr>
          <a:lstStyle/>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Mentorship of the internationa</a:t>
            </a:r>
            <a:r>
              <a:rPr lang="en-US" sz="1000" dirty="0">
                <a:solidFill>
                  <a:schemeClr val="dk1"/>
                </a:solidFill>
                <a:latin typeface="Verdana"/>
                <a:ea typeface="Verdana"/>
                <a:cs typeface="Verdana"/>
                <a:sym typeface="Verdana"/>
              </a:rPr>
              <a:t>l exchange and Master’s students at the Radboud Intro</a:t>
            </a:r>
            <a:endParaRPr lang="en-US" sz="1000" b="0" i="0" u="none" strike="noStrike" cap="none" dirty="0">
              <a:solidFill>
                <a:schemeClr val="dk1"/>
              </a:solidFill>
              <a:latin typeface="Verdana"/>
              <a:ea typeface="Verdana"/>
              <a:cs typeface="Verdana"/>
              <a:sym typeface="Verdana"/>
            </a:endParaRPr>
          </a:p>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Organization of the BBB Career Event 2023, Nijmegen</a:t>
            </a:r>
            <a:endParaRPr sz="900" dirty="0"/>
          </a:p>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Organization of volleyball tournaments in the international volleyball group at Radboud</a:t>
            </a:r>
            <a:endParaRPr sz="900" dirty="0"/>
          </a:p>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Mentorship of the first-year students at Faculty of Biology, MSU, Moscow</a:t>
            </a:r>
            <a:endParaRPr sz="900" b="0" i="0" u="none" strike="noStrike" cap="none" dirty="0">
              <a:solidFill>
                <a:srgbClr val="000000"/>
              </a:solidFill>
              <a:latin typeface="Arial"/>
              <a:ea typeface="Arial"/>
              <a:cs typeface="Arial"/>
              <a:sym typeface="Arial"/>
            </a:endParaRPr>
          </a:p>
        </p:txBody>
      </p:sp>
      <p:sp>
        <p:nvSpPr>
          <p:cNvPr id="22" name="Google Shape;124;p2">
            <a:extLst>
              <a:ext uri="{FF2B5EF4-FFF2-40B4-BE49-F238E27FC236}">
                <a16:creationId xmlns:a16="http://schemas.microsoft.com/office/drawing/2014/main" id="{688730EC-2ABE-251A-C9C8-CDB34F202390}"/>
              </a:ext>
            </a:extLst>
          </p:cNvPr>
          <p:cNvSpPr txBox="1"/>
          <p:nvPr/>
        </p:nvSpPr>
        <p:spPr>
          <a:xfrm>
            <a:off x="3179184" y="7215416"/>
            <a:ext cx="1129500" cy="261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100" b="1" dirty="0">
                <a:solidFill>
                  <a:schemeClr val="accent1">
                    <a:lumMod val="75000"/>
                  </a:schemeClr>
                </a:solidFill>
                <a:latin typeface="Verdana"/>
                <a:ea typeface="Verdana"/>
                <a:cs typeface="Verdana"/>
                <a:sym typeface="Verdana"/>
              </a:rPr>
              <a:t>HOBBIES</a:t>
            </a:r>
            <a:endParaRPr sz="1100" b="1" dirty="0">
              <a:solidFill>
                <a:schemeClr val="accent1">
                  <a:lumMod val="75000"/>
                </a:schemeClr>
              </a:solidFill>
              <a:latin typeface="Verdana"/>
              <a:ea typeface="Verdana"/>
              <a:cs typeface="Verdana"/>
              <a:sym typeface="Verdana"/>
            </a:endParaRPr>
          </a:p>
        </p:txBody>
      </p:sp>
      <p:sp>
        <p:nvSpPr>
          <p:cNvPr id="23" name="Google Shape;125;p2">
            <a:extLst>
              <a:ext uri="{FF2B5EF4-FFF2-40B4-BE49-F238E27FC236}">
                <a16:creationId xmlns:a16="http://schemas.microsoft.com/office/drawing/2014/main" id="{C2E8FAF1-C382-7C2B-9928-8DD67EC9F70C}"/>
              </a:ext>
            </a:extLst>
          </p:cNvPr>
          <p:cNvSpPr txBox="1"/>
          <p:nvPr/>
        </p:nvSpPr>
        <p:spPr>
          <a:xfrm>
            <a:off x="433569" y="7532222"/>
            <a:ext cx="5295300" cy="24618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000" dirty="0">
                <a:solidFill>
                  <a:srgbClr val="000000"/>
                </a:solidFill>
                <a:latin typeface="Verdana"/>
                <a:ea typeface="Verdana"/>
                <a:cs typeface="Verdana"/>
                <a:sym typeface="Verdana"/>
              </a:rPr>
              <a:t>Animals (horses &amp; dogs), </a:t>
            </a:r>
            <a:r>
              <a:rPr lang="en-US" sz="1000" dirty="0">
                <a:latin typeface="Verdana"/>
                <a:ea typeface="Verdana"/>
                <a:cs typeface="Verdana"/>
                <a:sym typeface="Verdana"/>
              </a:rPr>
              <a:t>v</a:t>
            </a:r>
            <a:r>
              <a:rPr lang="en-US" sz="1000" dirty="0">
                <a:solidFill>
                  <a:srgbClr val="000000"/>
                </a:solidFill>
                <a:latin typeface="Verdana"/>
                <a:ea typeface="Verdana"/>
                <a:cs typeface="Verdana"/>
                <a:sym typeface="Verdana"/>
              </a:rPr>
              <a:t>olleyball, reading, drawing, guitar playing, traveling</a:t>
            </a:r>
            <a:endParaRPr sz="1000" dirty="0"/>
          </a:p>
        </p:txBody>
      </p:sp>
      <p:sp>
        <p:nvSpPr>
          <p:cNvPr id="24" name="Google Shape;126;p2">
            <a:extLst>
              <a:ext uri="{FF2B5EF4-FFF2-40B4-BE49-F238E27FC236}">
                <a16:creationId xmlns:a16="http://schemas.microsoft.com/office/drawing/2014/main" id="{E0D74194-F948-4F67-0D90-90AD9928313D}"/>
              </a:ext>
            </a:extLst>
          </p:cNvPr>
          <p:cNvSpPr txBox="1"/>
          <p:nvPr/>
        </p:nvSpPr>
        <p:spPr>
          <a:xfrm>
            <a:off x="148122" y="3727602"/>
            <a:ext cx="868200" cy="581700"/>
          </a:xfrm>
          <a:prstGeom prst="rect">
            <a:avLst/>
          </a:prstGeom>
          <a:noFill/>
          <a:ln>
            <a:noFill/>
          </a:ln>
        </p:spPr>
        <p:txBody>
          <a:bodyPr spcFirstLastPara="1" wrap="square" lIns="57850" tIns="28900" rIns="57850" bIns="28900" anchor="t" anchorCtr="0">
            <a:spAutoFit/>
          </a:bodyPr>
          <a:lstStyle/>
          <a:p>
            <a:pPr marL="0" marR="0" lvl="0" indent="0" algn="r" rtl="0">
              <a:lnSpc>
                <a:spcPct val="120000"/>
              </a:lnSpc>
              <a:spcBef>
                <a:spcPts val="0"/>
              </a:spcBef>
              <a:spcAft>
                <a:spcPts val="0"/>
              </a:spcAft>
              <a:buClr>
                <a:srgbClr val="000000"/>
              </a:buClr>
              <a:buSzPts val="1000"/>
              <a:buFont typeface="Arial"/>
              <a:buNone/>
            </a:pPr>
            <a:r>
              <a:rPr lang="en-US" sz="1000" dirty="0">
                <a:solidFill>
                  <a:schemeClr val="dk1"/>
                </a:solidFill>
                <a:latin typeface="Verdana"/>
                <a:ea typeface="Verdana"/>
                <a:cs typeface="Verdana"/>
                <a:sym typeface="Verdana"/>
              </a:rPr>
              <a:t>2022-2024</a:t>
            </a:r>
            <a:endParaRPr sz="1000" dirty="0">
              <a:solidFill>
                <a:schemeClr val="dk1"/>
              </a:solidFill>
              <a:latin typeface="Verdana"/>
              <a:ea typeface="Verdana"/>
              <a:cs typeface="Verdana"/>
              <a:sym typeface="Verdana"/>
            </a:endParaRPr>
          </a:p>
          <a:p>
            <a:pPr marL="0" marR="0" lvl="0" indent="0" algn="r" rtl="0">
              <a:lnSpc>
                <a:spcPct val="120000"/>
              </a:lnSpc>
              <a:spcBef>
                <a:spcPts val="0"/>
              </a:spcBef>
              <a:spcAft>
                <a:spcPts val="0"/>
              </a:spcAft>
              <a:buClr>
                <a:srgbClr val="000000"/>
              </a:buClr>
              <a:buSzPts val="1000"/>
              <a:buFont typeface="Arial"/>
              <a:buNone/>
            </a:pPr>
            <a:r>
              <a:rPr lang="en-US" sz="1000" dirty="0">
                <a:solidFill>
                  <a:schemeClr val="dk1"/>
                </a:solidFill>
                <a:latin typeface="Verdana"/>
                <a:ea typeface="Verdana"/>
                <a:cs typeface="Verdana"/>
                <a:sym typeface="Verdana"/>
              </a:rPr>
              <a:t>2020-2021</a:t>
            </a:r>
            <a:endParaRPr sz="1000" dirty="0">
              <a:solidFill>
                <a:schemeClr val="dk1"/>
              </a:solidFill>
              <a:latin typeface="Verdana"/>
              <a:ea typeface="Verdana"/>
              <a:cs typeface="Verdana"/>
              <a:sym typeface="Verdana"/>
            </a:endParaRPr>
          </a:p>
          <a:p>
            <a:pPr marL="0" marR="0" lvl="0" indent="0" algn="r" rtl="0">
              <a:lnSpc>
                <a:spcPct val="120000"/>
              </a:lnSpc>
              <a:spcBef>
                <a:spcPts val="0"/>
              </a:spcBef>
              <a:spcAft>
                <a:spcPts val="0"/>
              </a:spcAft>
              <a:buClr>
                <a:srgbClr val="000000"/>
              </a:buClr>
              <a:buSzPts val="1000"/>
              <a:buFont typeface="Arial"/>
              <a:buNone/>
            </a:pPr>
            <a:r>
              <a:rPr lang="en-US" sz="1000" dirty="0">
                <a:solidFill>
                  <a:schemeClr val="dk1"/>
                </a:solidFill>
                <a:latin typeface="Verdana"/>
                <a:ea typeface="Verdana"/>
                <a:cs typeface="Verdana"/>
                <a:sym typeface="Verdana"/>
              </a:rPr>
              <a:t>2021</a:t>
            </a:r>
            <a:endParaRPr sz="900" b="0" i="0" u="none" strike="noStrike" cap="none" dirty="0">
              <a:solidFill>
                <a:srgbClr val="000000"/>
              </a:solidFill>
              <a:latin typeface="Arial"/>
              <a:ea typeface="Arial"/>
              <a:cs typeface="Arial"/>
              <a:sym typeface="Arial"/>
            </a:endParaRPr>
          </a:p>
        </p:txBody>
      </p:sp>
      <p:sp>
        <p:nvSpPr>
          <p:cNvPr id="25" name="Google Shape;127;p2">
            <a:extLst>
              <a:ext uri="{FF2B5EF4-FFF2-40B4-BE49-F238E27FC236}">
                <a16:creationId xmlns:a16="http://schemas.microsoft.com/office/drawing/2014/main" id="{2015255F-8D11-F012-6992-02C7CC27BF51}"/>
              </a:ext>
            </a:extLst>
          </p:cNvPr>
          <p:cNvSpPr txBox="1"/>
          <p:nvPr/>
        </p:nvSpPr>
        <p:spPr>
          <a:xfrm>
            <a:off x="90522" y="6250554"/>
            <a:ext cx="925800" cy="797028"/>
          </a:xfrm>
          <a:prstGeom prst="rect">
            <a:avLst/>
          </a:prstGeom>
          <a:noFill/>
          <a:ln>
            <a:noFill/>
          </a:ln>
        </p:spPr>
        <p:txBody>
          <a:bodyPr spcFirstLastPara="1" wrap="square" lIns="57850" tIns="28900" rIns="57850" bIns="28900" anchor="t" anchorCtr="0">
            <a:spAutoFit/>
          </a:bodyPr>
          <a:lstStyle/>
          <a:p>
            <a:pPr marL="0" marR="0" lvl="0" indent="0" algn="r" rtl="0">
              <a:lnSpc>
                <a:spcPct val="120000"/>
              </a:lnSpc>
              <a:spcBef>
                <a:spcPts val="0"/>
              </a:spcBef>
              <a:spcAft>
                <a:spcPts val="0"/>
              </a:spcAft>
              <a:buClr>
                <a:srgbClr val="000000"/>
              </a:buClr>
              <a:buSzPts val="1000"/>
              <a:buFont typeface="Arial"/>
              <a:buNone/>
            </a:pPr>
            <a:r>
              <a:rPr lang="en-US" sz="1000" dirty="0">
                <a:solidFill>
                  <a:schemeClr val="dk1"/>
                </a:solidFill>
                <a:latin typeface="Verdana"/>
                <a:ea typeface="Verdana"/>
                <a:cs typeface="Verdana"/>
                <a:sym typeface="Verdana"/>
              </a:rPr>
              <a:t>2024</a:t>
            </a:r>
          </a:p>
          <a:p>
            <a:pPr marL="0" marR="0" lvl="0" indent="0" algn="r" rtl="0">
              <a:lnSpc>
                <a:spcPct val="120000"/>
              </a:lnSpc>
              <a:spcBef>
                <a:spcPts val="0"/>
              </a:spcBef>
              <a:spcAft>
                <a:spcPts val="0"/>
              </a:spcAft>
              <a:buClr>
                <a:srgbClr val="000000"/>
              </a:buClr>
              <a:buSzPts val="1000"/>
              <a:buFont typeface="Arial"/>
              <a:buNone/>
            </a:pPr>
            <a:r>
              <a:rPr lang="en-US" sz="1000" dirty="0">
                <a:solidFill>
                  <a:schemeClr val="dk1"/>
                </a:solidFill>
                <a:latin typeface="Verdana"/>
                <a:ea typeface="Verdana"/>
                <a:cs typeface="Verdana"/>
                <a:sym typeface="Verdana"/>
              </a:rPr>
              <a:t>2023</a:t>
            </a:r>
            <a:endParaRPr sz="1000" dirty="0">
              <a:solidFill>
                <a:schemeClr val="dk1"/>
              </a:solidFill>
              <a:latin typeface="Verdana"/>
              <a:ea typeface="Verdana"/>
              <a:cs typeface="Verdana"/>
              <a:sym typeface="Verdana"/>
            </a:endParaRPr>
          </a:p>
          <a:p>
            <a:pPr marL="0" marR="0" lvl="0" indent="0" algn="r" rtl="0">
              <a:lnSpc>
                <a:spcPct val="120000"/>
              </a:lnSpc>
              <a:spcBef>
                <a:spcPts val="0"/>
              </a:spcBef>
              <a:spcAft>
                <a:spcPts val="0"/>
              </a:spcAft>
              <a:buClr>
                <a:srgbClr val="000000"/>
              </a:buClr>
              <a:buSzPts val="1000"/>
              <a:buFont typeface="Arial"/>
              <a:buNone/>
            </a:pPr>
            <a:r>
              <a:rPr lang="en-US" sz="1000" dirty="0">
                <a:solidFill>
                  <a:schemeClr val="dk1"/>
                </a:solidFill>
                <a:latin typeface="Verdana"/>
                <a:ea typeface="Verdana"/>
                <a:cs typeface="Verdana"/>
                <a:sym typeface="Verdana"/>
              </a:rPr>
              <a:t>2022-2023</a:t>
            </a:r>
            <a:endParaRPr sz="1000" dirty="0">
              <a:solidFill>
                <a:schemeClr val="dk1"/>
              </a:solidFill>
              <a:latin typeface="Verdana"/>
              <a:ea typeface="Verdana"/>
              <a:cs typeface="Verdana"/>
              <a:sym typeface="Verdana"/>
            </a:endParaRPr>
          </a:p>
          <a:p>
            <a:pPr marL="0" marR="0" lvl="0" indent="0" algn="r" rtl="0">
              <a:lnSpc>
                <a:spcPct val="120000"/>
              </a:lnSpc>
              <a:spcBef>
                <a:spcPts val="0"/>
              </a:spcBef>
              <a:spcAft>
                <a:spcPts val="0"/>
              </a:spcAft>
              <a:buClr>
                <a:srgbClr val="000000"/>
              </a:buClr>
              <a:buSzPts val="1000"/>
              <a:buFont typeface="Arial"/>
              <a:buNone/>
            </a:pPr>
            <a:r>
              <a:rPr lang="en-US" sz="1000" dirty="0">
                <a:solidFill>
                  <a:schemeClr val="dk1"/>
                </a:solidFill>
                <a:latin typeface="Verdana"/>
                <a:ea typeface="Verdana"/>
                <a:cs typeface="Verdana"/>
                <a:sym typeface="Verdana"/>
              </a:rPr>
              <a:t>2018-2021</a:t>
            </a:r>
            <a:endParaRPr sz="1000" dirty="0">
              <a:solidFill>
                <a:schemeClr val="dk1"/>
              </a:solidFill>
              <a:latin typeface="Verdana"/>
              <a:ea typeface="Verdana"/>
              <a:cs typeface="Verdana"/>
              <a:sym typeface="Verdana"/>
            </a:endParaRPr>
          </a:p>
        </p:txBody>
      </p:sp>
      <p:sp>
        <p:nvSpPr>
          <p:cNvPr id="26" name="Google Shape;113;p2">
            <a:extLst>
              <a:ext uri="{FF2B5EF4-FFF2-40B4-BE49-F238E27FC236}">
                <a16:creationId xmlns:a16="http://schemas.microsoft.com/office/drawing/2014/main" id="{C3A68D98-9B2C-DAF3-A926-4607D076C8AD}"/>
              </a:ext>
            </a:extLst>
          </p:cNvPr>
          <p:cNvSpPr txBox="1"/>
          <p:nvPr/>
        </p:nvSpPr>
        <p:spPr>
          <a:xfrm>
            <a:off x="2186591" y="2476838"/>
            <a:ext cx="3100200" cy="227700"/>
          </a:xfrm>
          <a:prstGeom prst="rect">
            <a:avLst/>
          </a:prstGeom>
          <a:noFill/>
          <a:ln>
            <a:noFill/>
          </a:ln>
        </p:spPr>
        <p:txBody>
          <a:bodyPr spcFirstLastPara="1" wrap="square" lIns="57850" tIns="28900" rIns="57850" bIns="289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100" b="1" i="0" u="none" strike="noStrike" cap="none" dirty="0">
                <a:solidFill>
                  <a:schemeClr val="accent1">
                    <a:lumMod val="75000"/>
                  </a:schemeClr>
                </a:solidFill>
                <a:latin typeface="Verdana"/>
                <a:ea typeface="Verdana"/>
                <a:cs typeface="Verdana"/>
                <a:sym typeface="Verdana"/>
              </a:rPr>
              <a:t>CERTIFICATES</a:t>
            </a:r>
            <a:endParaRPr sz="1100" b="0" i="0" u="none" strike="noStrike" cap="none" dirty="0">
              <a:solidFill>
                <a:schemeClr val="accent1">
                  <a:lumMod val="75000"/>
                </a:schemeClr>
              </a:solidFill>
              <a:latin typeface="Arial"/>
              <a:ea typeface="Arial"/>
              <a:cs typeface="Arial"/>
              <a:sym typeface="Arial"/>
            </a:endParaRPr>
          </a:p>
        </p:txBody>
      </p:sp>
      <p:sp>
        <p:nvSpPr>
          <p:cNvPr id="39" name="Google Shape;120;p2">
            <a:extLst>
              <a:ext uri="{FF2B5EF4-FFF2-40B4-BE49-F238E27FC236}">
                <a16:creationId xmlns:a16="http://schemas.microsoft.com/office/drawing/2014/main" id="{6DFBAC31-8904-5548-AB5C-F5A33A1EFF63}"/>
              </a:ext>
            </a:extLst>
          </p:cNvPr>
          <p:cNvSpPr txBox="1"/>
          <p:nvPr/>
        </p:nvSpPr>
        <p:spPr>
          <a:xfrm>
            <a:off x="1292777" y="2742057"/>
            <a:ext cx="6146709" cy="427696"/>
          </a:xfrm>
          <a:prstGeom prst="rect">
            <a:avLst/>
          </a:prstGeom>
          <a:noFill/>
          <a:ln>
            <a:noFill/>
          </a:ln>
        </p:spPr>
        <p:txBody>
          <a:bodyPr spcFirstLastPara="1" wrap="square" lIns="57850" tIns="28900" rIns="57850" bIns="28900" anchor="t" anchorCtr="0">
            <a:spAutoFit/>
          </a:bodyPr>
          <a:lstStyle/>
          <a:p>
            <a:pPr marL="0" marR="0" lvl="0" indent="0" algn="l" rtl="0">
              <a:lnSpc>
                <a:spcPct val="120000"/>
              </a:lnSpc>
              <a:spcBef>
                <a:spcPts val="0"/>
              </a:spcBef>
              <a:spcAft>
                <a:spcPts val="0"/>
              </a:spcAft>
              <a:buClr>
                <a:srgbClr val="000000"/>
              </a:buClr>
              <a:buSzPts val="1000"/>
              <a:buFont typeface="Arial"/>
              <a:buNone/>
            </a:pPr>
            <a:r>
              <a:rPr lang="en-US" sz="1000" b="0" i="0" u="none" strike="noStrike" cap="none" dirty="0">
                <a:solidFill>
                  <a:schemeClr val="dk1"/>
                </a:solidFill>
                <a:latin typeface="Verdana"/>
                <a:ea typeface="Verdana"/>
                <a:cs typeface="Verdana"/>
                <a:sym typeface="Verdana"/>
              </a:rPr>
              <a:t>A FELASA accredited course on Laboratory Animal Science</a:t>
            </a:r>
            <a:r>
              <a:rPr lang="en-US" sz="1000" dirty="0">
                <a:solidFill>
                  <a:schemeClr val="dk1"/>
                </a:solidFill>
                <a:latin typeface="Verdana"/>
                <a:ea typeface="Verdana"/>
                <a:cs typeface="Verdana"/>
                <a:sym typeface="Verdana"/>
              </a:rPr>
              <a:t> (EU function B) </a:t>
            </a:r>
            <a:r>
              <a:rPr lang="en-US" sz="1000" b="0" i="0" u="none" strike="noStrike" cap="none" dirty="0">
                <a:solidFill>
                  <a:schemeClr val="dk1"/>
                </a:solidFill>
                <a:latin typeface="Verdana"/>
                <a:ea typeface="Verdana"/>
                <a:cs typeface="Verdana"/>
                <a:sym typeface="Verdana"/>
              </a:rPr>
              <a:t>at </a:t>
            </a:r>
            <a:r>
              <a:rPr lang="en-US" sz="1000" b="0" i="0" u="none" strike="noStrike" cap="none" dirty="0" err="1">
                <a:solidFill>
                  <a:schemeClr val="dk1"/>
                </a:solidFill>
                <a:latin typeface="Verdana"/>
                <a:ea typeface="Verdana"/>
                <a:cs typeface="Verdana"/>
                <a:sym typeface="Verdana"/>
              </a:rPr>
              <a:t>Radboudumc</a:t>
            </a:r>
            <a:endParaRPr lang="en-US" sz="1000" b="0" i="0" u="none" strike="noStrike" cap="none" dirty="0">
              <a:solidFill>
                <a:schemeClr val="dk1"/>
              </a:solidFill>
              <a:latin typeface="Verdana"/>
              <a:ea typeface="Verdana"/>
              <a:cs typeface="Verdana"/>
              <a:sym typeface="Verdana"/>
            </a:endParaRPr>
          </a:p>
          <a:p>
            <a:pPr marL="0" marR="0" lvl="0" indent="0" algn="l" rtl="0">
              <a:lnSpc>
                <a:spcPct val="120000"/>
              </a:lnSpc>
              <a:spcBef>
                <a:spcPts val="0"/>
              </a:spcBef>
              <a:spcAft>
                <a:spcPts val="0"/>
              </a:spcAft>
              <a:buClr>
                <a:srgbClr val="000000"/>
              </a:buClr>
              <a:buSzPts val="1000"/>
              <a:buFont typeface="Arial"/>
              <a:buNone/>
            </a:pPr>
            <a:r>
              <a:rPr lang="en-US" sz="1000" dirty="0">
                <a:solidFill>
                  <a:schemeClr val="dk1"/>
                </a:solidFill>
                <a:latin typeface="Verdana"/>
                <a:ea typeface="Verdana"/>
                <a:sym typeface="Verdana"/>
              </a:rPr>
              <a:t>An upgrade training on ICH guidelines on Good Clinical Practice (GCP) at LABMGMU</a:t>
            </a:r>
            <a:endParaRPr sz="900" dirty="0"/>
          </a:p>
        </p:txBody>
      </p:sp>
      <p:sp>
        <p:nvSpPr>
          <p:cNvPr id="40" name="Google Shape;127;p2">
            <a:extLst>
              <a:ext uri="{FF2B5EF4-FFF2-40B4-BE49-F238E27FC236}">
                <a16:creationId xmlns:a16="http://schemas.microsoft.com/office/drawing/2014/main" id="{B6C38C6A-6706-61A3-A203-5BD2FD36647E}"/>
              </a:ext>
            </a:extLst>
          </p:cNvPr>
          <p:cNvSpPr txBox="1"/>
          <p:nvPr/>
        </p:nvSpPr>
        <p:spPr>
          <a:xfrm>
            <a:off x="280597" y="2742057"/>
            <a:ext cx="735725" cy="427696"/>
          </a:xfrm>
          <a:prstGeom prst="rect">
            <a:avLst/>
          </a:prstGeom>
          <a:noFill/>
          <a:ln>
            <a:noFill/>
          </a:ln>
        </p:spPr>
        <p:txBody>
          <a:bodyPr spcFirstLastPara="1" wrap="square" lIns="57850" tIns="28900" rIns="57850" bIns="28900" anchor="t" anchorCtr="0">
            <a:spAutoFit/>
          </a:bodyPr>
          <a:lstStyle/>
          <a:p>
            <a:pPr marL="0" marR="0" lvl="0" indent="0" algn="r" rtl="0">
              <a:lnSpc>
                <a:spcPct val="120000"/>
              </a:lnSpc>
              <a:spcBef>
                <a:spcPts val="0"/>
              </a:spcBef>
              <a:spcAft>
                <a:spcPts val="0"/>
              </a:spcAft>
              <a:buClr>
                <a:srgbClr val="000000"/>
              </a:buClr>
              <a:buSzPts val="1000"/>
              <a:buFont typeface="Arial"/>
              <a:buNone/>
            </a:pPr>
            <a:r>
              <a:rPr lang="en-US" sz="1000" dirty="0">
                <a:solidFill>
                  <a:schemeClr val="dk1"/>
                </a:solidFill>
                <a:latin typeface="Verdana"/>
                <a:ea typeface="Verdana"/>
                <a:cs typeface="Verdana"/>
                <a:sym typeface="Verdana"/>
              </a:rPr>
              <a:t>2023</a:t>
            </a:r>
            <a:endParaRPr sz="1000" dirty="0">
              <a:solidFill>
                <a:schemeClr val="dk1"/>
              </a:solidFill>
              <a:latin typeface="Verdana"/>
              <a:ea typeface="Verdana"/>
              <a:cs typeface="Verdana"/>
              <a:sym typeface="Verdana"/>
            </a:endParaRPr>
          </a:p>
          <a:p>
            <a:pPr marL="0" marR="0" lvl="0" indent="0" algn="r" rtl="0">
              <a:lnSpc>
                <a:spcPct val="120000"/>
              </a:lnSpc>
              <a:spcBef>
                <a:spcPts val="0"/>
              </a:spcBef>
              <a:spcAft>
                <a:spcPts val="0"/>
              </a:spcAft>
              <a:buClr>
                <a:srgbClr val="000000"/>
              </a:buClr>
              <a:buSzPts val="1000"/>
              <a:buFont typeface="Arial"/>
              <a:buNone/>
            </a:pPr>
            <a:r>
              <a:rPr lang="en-US" sz="1000" dirty="0">
                <a:solidFill>
                  <a:schemeClr val="dk1"/>
                </a:solidFill>
                <a:latin typeface="Verdana"/>
                <a:ea typeface="Verdana"/>
                <a:cs typeface="Verdana"/>
                <a:sym typeface="Verdana"/>
              </a:rPr>
              <a:t>2021</a:t>
            </a:r>
            <a:endParaRPr sz="1000" dirty="0">
              <a:solidFill>
                <a:schemeClr val="dk1"/>
              </a:solidFill>
              <a:latin typeface="Verdana"/>
              <a:ea typeface="Verdana"/>
              <a:cs typeface="Verdana"/>
              <a:sym typeface="Verdana"/>
            </a:endParaRPr>
          </a:p>
        </p:txBody>
      </p:sp>
      <p:sp>
        <p:nvSpPr>
          <p:cNvPr id="41" name="Google Shape;121;p2">
            <a:extLst>
              <a:ext uri="{FF2B5EF4-FFF2-40B4-BE49-F238E27FC236}">
                <a16:creationId xmlns:a16="http://schemas.microsoft.com/office/drawing/2014/main" id="{907A68AB-891F-448C-95FD-A30CBE048002}"/>
              </a:ext>
            </a:extLst>
          </p:cNvPr>
          <p:cNvSpPr txBox="1"/>
          <p:nvPr/>
        </p:nvSpPr>
        <p:spPr>
          <a:xfrm>
            <a:off x="2152953" y="8037431"/>
            <a:ext cx="3253768" cy="227642"/>
          </a:xfrm>
          <a:prstGeom prst="rect">
            <a:avLst/>
          </a:prstGeom>
          <a:noFill/>
          <a:ln>
            <a:noFill/>
          </a:ln>
        </p:spPr>
        <p:txBody>
          <a:bodyPr spcFirstLastPara="1" wrap="square" lIns="57850" tIns="28900" rIns="57850" bIns="289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100" b="1" dirty="0">
                <a:solidFill>
                  <a:schemeClr val="accent1">
                    <a:lumMod val="75000"/>
                  </a:schemeClr>
                </a:solidFill>
                <a:latin typeface="Verdana"/>
                <a:ea typeface="Verdana"/>
                <a:cs typeface="Verdana"/>
                <a:sym typeface="Verdana"/>
              </a:rPr>
              <a:t>REFERENCES</a:t>
            </a:r>
            <a:endParaRPr lang="en-US" sz="1100" b="1" i="0" u="none" strike="noStrike" cap="none" dirty="0">
              <a:solidFill>
                <a:schemeClr val="accent1">
                  <a:lumMod val="75000"/>
                </a:schemeClr>
              </a:solidFill>
              <a:latin typeface="Verdana"/>
              <a:ea typeface="Verdana"/>
              <a:cs typeface="Verdana"/>
              <a:sym typeface="Verdana"/>
            </a:endParaRPr>
          </a:p>
        </p:txBody>
      </p:sp>
      <p:sp>
        <p:nvSpPr>
          <p:cNvPr id="42" name="Google Shape;125;p2">
            <a:extLst>
              <a:ext uri="{FF2B5EF4-FFF2-40B4-BE49-F238E27FC236}">
                <a16:creationId xmlns:a16="http://schemas.microsoft.com/office/drawing/2014/main" id="{B977F65D-57B9-6165-B8E2-A1EBD98A0BFE}"/>
              </a:ext>
            </a:extLst>
          </p:cNvPr>
          <p:cNvSpPr txBox="1"/>
          <p:nvPr/>
        </p:nvSpPr>
        <p:spPr>
          <a:xfrm>
            <a:off x="293826" y="8338818"/>
            <a:ext cx="6971697" cy="1923563"/>
          </a:xfrm>
          <a:prstGeom prst="rect">
            <a:avLst/>
          </a:prstGeom>
          <a:noFill/>
          <a:ln>
            <a:noFill/>
          </a:ln>
        </p:spPr>
        <p:txBody>
          <a:bodyPr spcFirstLastPara="1" wrap="square" lIns="91425" tIns="45700" rIns="91425" bIns="45700" anchor="t" anchorCtr="0">
            <a:spAutoFit/>
          </a:bodyPr>
          <a:lstStyle/>
          <a:p>
            <a:pPr algn="just">
              <a:lnSpc>
                <a:spcPct val="130000"/>
              </a:lnSpc>
              <a:spcAft>
                <a:spcPts val="600"/>
              </a:spcAft>
              <a:buNone/>
            </a:pPr>
            <a:r>
              <a:rPr lang="en-GB" sz="1000" dirty="0">
                <a:effectLst/>
                <a:latin typeface="Verdana" panose="020B0604030504040204" pitchFamily="34" charset="0"/>
                <a:ea typeface="Verdana" panose="020B0604030504040204" pitchFamily="34" charset="0"/>
              </a:rPr>
              <a:t>1. Arie Kim, </a:t>
            </a:r>
            <a:r>
              <a:rPr lang="en-GB" sz="1000" dirty="0">
                <a:latin typeface="Verdana" panose="020B0604030504040204" pitchFamily="34" charset="0"/>
                <a:ea typeface="Verdana" panose="020B0604030504040204" pitchFamily="34" charset="0"/>
              </a:rPr>
              <a:t>PhD, Assistant Research Scientist at Columbia University Irving Medical </a:t>
            </a:r>
            <a:r>
              <a:rPr lang="en-GB" sz="1000" dirty="0" err="1">
                <a:latin typeface="Verdana" panose="020B0604030504040204" pitchFamily="34" charset="0"/>
                <a:ea typeface="Verdana" panose="020B0604030504040204" pitchFamily="34" charset="0"/>
              </a:rPr>
              <a:t>Center</a:t>
            </a:r>
            <a:r>
              <a:rPr lang="en-GB" sz="1000" dirty="0">
                <a:latin typeface="Verdana" panose="020B0604030504040204" pitchFamily="34" charset="0"/>
                <a:ea typeface="Verdana" panose="020B0604030504040204" pitchFamily="34" charset="0"/>
              </a:rPr>
              <a:t> – a </a:t>
            </a:r>
            <a:r>
              <a:rPr lang="en-GB" sz="1000" dirty="0">
                <a:effectLst/>
                <a:latin typeface="Verdana" panose="020B0604030504040204" pitchFamily="34" charset="0"/>
                <a:ea typeface="Verdana" panose="020B0604030504040204" pitchFamily="34" charset="0"/>
              </a:rPr>
              <a:t>supervisor of the first master's internship at Donders Institute, </a:t>
            </a:r>
            <a:r>
              <a:rPr lang="en-GB" sz="1000" dirty="0">
                <a:effectLst/>
                <a:latin typeface="Verdana" panose="020B0604030504040204" pitchFamily="34" charset="0"/>
                <a:ea typeface="Verdana" panose="020B0604030504040204" pitchFamily="34" charset="0"/>
                <a:hlinkClick r:id="rId4"/>
              </a:rPr>
              <a:t>arie.kim@nyspi.columbia.edu</a:t>
            </a:r>
            <a:r>
              <a:rPr lang="en-GB" sz="1000" dirty="0">
                <a:effectLst/>
                <a:latin typeface="Verdana" panose="020B0604030504040204" pitchFamily="34" charset="0"/>
                <a:ea typeface="Verdana" panose="020B0604030504040204" pitchFamily="34" charset="0"/>
              </a:rPr>
              <a:t>  </a:t>
            </a:r>
          </a:p>
          <a:p>
            <a:pPr algn="just">
              <a:lnSpc>
                <a:spcPct val="130000"/>
              </a:lnSpc>
              <a:spcAft>
                <a:spcPts val="600"/>
              </a:spcAft>
              <a:buNone/>
            </a:pPr>
            <a:r>
              <a:rPr lang="en-GB" sz="1000" dirty="0">
                <a:effectLst/>
                <a:latin typeface="Verdana" panose="020B0604030504040204" pitchFamily="34" charset="0"/>
                <a:ea typeface="Verdana" panose="020B0604030504040204" pitchFamily="34" charset="0"/>
              </a:rPr>
              <a:t>2. A</a:t>
            </a:r>
            <a:r>
              <a:rPr lang="en-GB" sz="1000" dirty="0">
                <a:latin typeface="Verdana" panose="020B0604030504040204" pitchFamily="34" charset="0"/>
                <a:ea typeface="Verdana" panose="020B0604030504040204" pitchFamily="34" charset="0"/>
              </a:rPr>
              <a:t>nastasia Shvetsova, PhD, Leading Research Scientist</a:t>
            </a:r>
            <a:r>
              <a:rPr lang="en-US" sz="1000" dirty="0">
                <a:latin typeface="Verdana" panose="020B0604030504040204" pitchFamily="34" charset="0"/>
                <a:ea typeface="Verdana" panose="020B0604030504040204" pitchFamily="34" charset="0"/>
              </a:rPr>
              <a:t> at the Department of Human and Animal Physiology at Lomonosov Moscow State University, - a supervisor of the bachelor’s internship and the bachelor’s thesis, </a:t>
            </a:r>
            <a:r>
              <a:rPr lang="en-GB" sz="1000" dirty="0">
                <a:latin typeface="Verdana" panose="020B0604030504040204" pitchFamily="34" charset="0"/>
                <a:ea typeface="Verdana" panose="020B0604030504040204" pitchFamily="34" charset="0"/>
                <a:hlinkClick r:id="rId5"/>
              </a:rPr>
              <a:t>anastasiashvetsova92</a:t>
            </a:r>
            <a:r>
              <a:rPr lang="en-GB" sz="1000" dirty="0">
                <a:effectLst/>
                <a:latin typeface="Verdana" panose="020B0604030504040204" pitchFamily="34" charset="0"/>
                <a:ea typeface="Verdana" panose="020B0604030504040204" pitchFamily="34" charset="0"/>
                <a:hlinkClick r:id="rId5"/>
              </a:rPr>
              <a:t>@gmail.com</a:t>
            </a:r>
            <a:endParaRPr lang="en-GB" sz="1000" dirty="0">
              <a:effectLst/>
              <a:latin typeface="Verdana" panose="020B0604030504040204" pitchFamily="34" charset="0"/>
              <a:ea typeface="Verdana" panose="020B0604030504040204" pitchFamily="34" charset="0"/>
            </a:endParaRPr>
          </a:p>
          <a:p>
            <a:pPr algn="just">
              <a:lnSpc>
                <a:spcPct val="130000"/>
              </a:lnSpc>
              <a:spcAft>
                <a:spcPts val="600"/>
              </a:spcAft>
              <a:buNone/>
            </a:pPr>
            <a:r>
              <a:rPr lang="en-GB" sz="1000" b="1" dirty="0">
                <a:latin typeface="Verdana" panose="020B0604030504040204" pitchFamily="34" charset="0"/>
                <a:ea typeface="Verdana" panose="020B0604030504040204" pitchFamily="34" charset="0"/>
              </a:rPr>
              <a:t>Extra</a:t>
            </a:r>
            <a:r>
              <a:rPr lang="en-GB" sz="1000" dirty="0">
                <a:latin typeface="Verdana" panose="020B0604030504040204" pitchFamily="34" charset="0"/>
                <a:ea typeface="Verdana" panose="020B0604030504040204" pitchFamily="34" charset="0"/>
              </a:rPr>
              <a:t>: 3. Geert Frederix, PhD, Associate professor Health Technology Assessment at UMC Utrecht and Applied Professor Digital Transformation in healthcare at HAN University of Applied Sciences – a supervisor of the master's thesis, </a:t>
            </a:r>
            <a:r>
              <a:rPr lang="en-GB" sz="1000" dirty="0">
                <a:latin typeface="Verdana" panose="020B0604030504040204" pitchFamily="34" charset="0"/>
                <a:ea typeface="Verdana" panose="020B0604030504040204" pitchFamily="34" charset="0"/>
                <a:hlinkClick r:id="rId6"/>
              </a:rPr>
              <a:t>geert.frederix@han.nl</a:t>
            </a:r>
            <a:r>
              <a:rPr lang="en-GB" sz="1000" dirty="0">
                <a:latin typeface="Verdana" panose="020B0604030504040204" pitchFamily="34" charset="0"/>
                <a:ea typeface="Verdana" panose="020B0604030504040204" pitchFamily="34" charset="0"/>
              </a:rPr>
              <a:t> </a:t>
            </a:r>
            <a:endParaRPr lang="en-GB" sz="1000" dirty="0">
              <a:effectLst/>
              <a:latin typeface="Verdana" panose="020B0604030504040204" pitchFamily="34" charset="0"/>
              <a:ea typeface="Verdana" panose="020B0604030504040204" pitchFamily="34" charset="0"/>
            </a:endParaRPr>
          </a:p>
        </p:txBody>
      </p:sp>
      <p:sp>
        <p:nvSpPr>
          <p:cNvPr id="43" name="Google Shape;105;p1">
            <a:extLst>
              <a:ext uri="{FF2B5EF4-FFF2-40B4-BE49-F238E27FC236}">
                <a16:creationId xmlns:a16="http://schemas.microsoft.com/office/drawing/2014/main" id="{071F7C99-831E-D852-F2F3-6C52422FA54D}"/>
              </a:ext>
            </a:extLst>
          </p:cNvPr>
          <p:cNvSpPr txBox="1"/>
          <p:nvPr/>
        </p:nvSpPr>
        <p:spPr>
          <a:xfrm flipH="1">
            <a:off x="7175658" y="10448783"/>
            <a:ext cx="452963" cy="243030"/>
          </a:xfrm>
          <a:prstGeom prst="rect">
            <a:avLst/>
          </a:prstGeom>
          <a:noFill/>
          <a:ln>
            <a:noFill/>
          </a:ln>
        </p:spPr>
        <p:txBody>
          <a:bodyPr spcFirstLastPara="1" wrap="square" lIns="57850" tIns="28900" rIns="57850" bIns="28900" anchor="t" anchorCtr="0">
            <a:spAutoFit/>
          </a:bodyPr>
          <a:lstStyle/>
          <a:p>
            <a:pPr lvl="0" algn="just">
              <a:lnSpc>
                <a:spcPct val="120000"/>
              </a:lnSpc>
            </a:pPr>
            <a:r>
              <a:rPr lang="en-GB" sz="1000" dirty="0">
                <a:solidFill>
                  <a:schemeClr val="tx1"/>
                </a:solidFill>
                <a:latin typeface="Verdana"/>
                <a:ea typeface="Verdana"/>
                <a:cs typeface="Verdana"/>
                <a:sym typeface="Verdana"/>
              </a:rPr>
              <a:t>3/4</a:t>
            </a:r>
            <a:endParaRPr lang="en-GB" sz="900" dirty="0">
              <a:solidFill>
                <a:schemeClr val="tx1"/>
              </a:solidFill>
            </a:endParaRPr>
          </a:p>
        </p:txBody>
      </p:sp>
    </p:spTree>
    <p:extLst>
      <p:ext uri="{BB962C8B-B14F-4D97-AF65-F5344CB8AC3E}">
        <p14:creationId xmlns:p14="http://schemas.microsoft.com/office/powerpoint/2010/main" val="4091772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0B2A6916-14DB-56E7-9450-C478B79F7BB6}"/>
            </a:ext>
          </a:extLst>
        </p:cNvPr>
        <p:cNvGrpSpPr/>
        <p:nvPr/>
      </p:nvGrpSpPr>
      <p:grpSpPr>
        <a:xfrm>
          <a:off x="0" y="0"/>
          <a:ext cx="0" cy="0"/>
          <a:chOff x="0" y="0"/>
          <a:chExt cx="0" cy="0"/>
        </a:xfrm>
      </p:grpSpPr>
      <p:sp>
        <p:nvSpPr>
          <p:cNvPr id="30" name="Google Shape;121;p2">
            <a:extLst>
              <a:ext uri="{FF2B5EF4-FFF2-40B4-BE49-F238E27FC236}">
                <a16:creationId xmlns:a16="http://schemas.microsoft.com/office/drawing/2014/main" id="{9D6D7F58-5A40-5E85-AA26-06B945CAAE06}"/>
              </a:ext>
            </a:extLst>
          </p:cNvPr>
          <p:cNvSpPr txBox="1"/>
          <p:nvPr/>
        </p:nvSpPr>
        <p:spPr>
          <a:xfrm>
            <a:off x="2152953" y="712667"/>
            <a:ext cx="3253768" cy="227642"/>
          </a:xfrm>
          <a:prstGeom prst="rect">
            <a:avLst/>
          </a:prstGeom>
          <a:noFill/>
          <a:ln>
            <a:noFill/>
          </a:ln>
        </p:spPr>
        <p:txBody>
          <a:bodyPr spcFirstLastPara="1" wrap="square" lIns="57850" tIns="28900" rIns="57850" bIns="28900" anchor="t" anchorCtr="0">
            <a:spAutoFit/>
          </a:bodyPr>
          <a:lstStyle/>
          <a:p>
            <a:pPr marL="0" marR="0" lvl="0" indent="0" algn="ctr" rtl="0">
              <a:lnSpc>
                <a:spcPct val="100000"/>
              </a:lnSpc>
              <a:spcBef>
                <a:spcPts val="0"/>
              </a:spcBef>
              <a:spcAft>
                <a:spcPts val="0"/>
              </a:spcAft>
              <a:buClr>
                <a:srgbClr val="000000"/>
              </a:buClr>
              <a:buSzPts val="1300"/>
              <a:buFont typeface="Arial"/>
              <a:buNone/>
            </a:pPr>
            <a:r>
              <a:rPr lang="en-US" sz="1100" b="1" i="0" u="none" strike="noStrike" cap="none" dirty="0">
                <a:solidFill>
                  <a:schemeClr val="accent1">
                    <a:lumMod val="75000"/>
                  </a:schemeClr>
                </a:solidFill>
                <a:latin typeface="Verdana"/>
                <a:ea typeface="Verdana"/>
                <a:cs typeface="Verdana"/>
                <a:sym typeface="Verdana"/>
              </a:rPr>
              <a:t>MOTIVATION LETTER</a:t>
            </a:r>
          </a:p>
        </p:txBody>
      </p:sp>
      <p:sp>
        <p:nvSpPr>
          <p:cNvPr id="2" name="Google Shape;128;p2">
            <a:extLst>
              <a:ext uri="{FF2B5EF4-FFF2-40B4-BE49-F238E27FC236}">
                <a16:creationId xmlns:a16="http://schemas.microsoft.com/office/drawing/2014/main" id="{8FFF1B30-8CEB-FD23-9D6F-CCC2B34D666C}"/>
              </a:ext>
            </a:extLst>
          </p:cNvPr>
          <p:cNvSpPr txBox="1"/>
          <p:nvPr/>
        </p:nvSpPr>
        <p:spPr>
          <a:xfrm>
            <a:off x="342690" y="1205791"/>
            <a:ext cx="6874293" cy="8586926"/>
          </a:xfrm>
          <a:prstGeom prst="rect">
            <a:avLst/>
          </a:prstGeom>
          <a:noFill/>
          <a:ln>
            <a:noFill/>
          </a:ln>
        </p:spPr>
        <p:txBody>
          <a:bodyPr spcFirstLastPara="1" wrap="square" lIns="91425" tIns="45700" rIns="91425" bIns="45700" anchor="t" anchorCtr="0">
            <a:spAutoFit/>
          </a:bodyPr>
          <a:lstStyle/>
          <a:p>
            <a:pPr marR="71755" algn="just" rtl="0" fontAlgn="base">
              <a:lnSpc>
                <a:spcPct val="120000"/>
              </a:lnSpc>
              <a:spcBef>
                <a:spcPts val="0"/>
              </a:spcBef>
              <a:spcAft>
                <a:spcPts val="0"/>
              </a:spcAft>
            </a:pPr>
            <a:r>
              <a:rPr lang="en-GB" sz="1000" b="0" i="0" u="none" strike="noStrike" dirty="0">
                <a:solidFill>
                  <a:srgbClr val="000000"/>
                </a:solidFill>
                <a:effectLst/>
                <a:latin typeface="Verdana" panose="020B0604030504040204" pitchFamily="34" charset="0"/>
                <a:ea typeface="Verdana" panose="020B0604030504040204" pitchFamily="34" charset="0"/>
              </a:rPr>
              <a:t>Dear Dr. </a:t>
            </a:r>
            <a:r>
              <a:rPr lang="en-GB" sz="1000" b="0" i="0" u="none" strike="noStrike" dirty="0" err="1">
                <a:solidFill>
                  <a:srgbClr val="000000"/>
                </a:solidFill>
                <a:effectLst/>
                <a:latin typeface="Verdana" panose="020B0604030504040204" pitchFamily="34" charset="0"/>
                <a:ea typeface="Verdana" panose="020B0604030504040204" pitchFamily="34" charset="0"/>
              </a:rPr>
              <a:t>Hooijmans</a:t>
            </a:r>
            <a:r>
              <a:rPr lang="en-GB" sz="1000" b="0" i="0" u="none" strike="noStrike" dirty="0">
                <a:solidFill>
                  <a:srgbClr val="000000"/>
                </a:solidFill>
                <a:effectLst/>
                <a:latin typeface="Verdana" panose="020B0604030504040204" pitchFamily="34" charset="0"/>
                <a:ea typeface="Verdana" panose="020B0604030504040204" pitchFamily="34" charset="0"/>
              </a:rPr>
              <a:t>, Dr. Goulding, and Selection Committee,</a:t>
            </a:r>
          </a:p>
          <a:p>
            <a:pPr marR="71755" algn="just" rtl="0" fontAlgn="base">
              <a:lnSpc>
                <a:spcPct val="120000"/>
              </a:lnSpc>
              <a:spcBef>
                <a:spcPts val="0"/>
              </a:spcBef>
              <a:spcAft>
                <a:spcPts val="0"/>
              </a:spcAft>
            </a:pPr>
            <a:endParaRPr lang="en-GB" sz="1000" dirty="0">
              <a:latin typeface="Verdana" panose="020B0604030504040204" pitchFamily="34" charset="0"/>
              <a:ea typeface="Verdana" panose="020B0604030504040204" pitchFamily="34" charset="0"/>
            </a:endParaRPr>
          </a:p>
          <a:p>
            <a:pPr marR="71755" algn="just" rtl="0" fontAlgn="base">
              <a:lnSpc>
                <a:spcPct val="120000"/>
              </a:lnSpc>
              <a:spcBef>
                <a:spcPts val="0"/>
              </a:spcBef>
              <a:spcAft>
                <a:spcPts val="0"/>
              </a:spcAft>
            </a:pPr>
            <a:r>
              <a:rPr lang="en-GB" sz="1000" b="0" i="0" u="none" strike="noStrike" dirty="0">
                <a:solidFill>
                  <a:srgbClr val="000000"/>
                </a:solidFill>
                <a:effectLst/>
                <a:latin typeface="Verdana" panose="020B0604030504040204" pitchFamily="34" charset="0"/>
                <a:ea typeface="Verdana" panose="020B0604030504040204" pitchFamily="34" charset="0"/>
              </a:rPr>
              <a:t>I am writing to express my strong motivation to apply for the PhD position in exercise physiology at Vrije Universiteit Amsterdam. With a physiology profile from my BSc in Biology and an MSc in Medical Biology, I have always been most fascinated by how the human body responds to </a:t>
            </a:r>
            <a:r>
              <a:rPr lang="hu-HU" sz="1000" b="0" i="0" u="none" strike="noStrike" dirty="0">
                <a:solidFill>
                  <a:srgbClr val="000000"/>
                </a:solidFill>
                <a:effectLst/>
                <a:latin typeface="Verdana" panose="020B0604030504040204" pitchFamily="34" charset="0"/>
                <a:ea typeface="Verdana" panose="020B0604030504040204" pitchFamily="34" charset="0"/>
              </a:rPr>
              <a:t>exercise</a:t>
            </a:r>
            <a:r>
              <a:rPr lang="en-GB" sz="1000" b="0" i="0" u="none" strike="noStrike" dirty="0">
                <a:solidFill>
                  <a:srgbClr val="000000"/>
                </a:solidFill>
                <a:effectLst/>
                <a:latin typeface="Verdana" panose="020B0604030504040204" pitchFamily="34" charset="0"/>
                <a:ea typeface="Verdana" panose="020B0604030504040204" pitchFamily="34" charset="0"/>
              </a:rPr>
              <a:t>, adapts under stress, and maintains health. This project, focused on </a:t>
            </a:r>
            <a:r>
              <a:rPr lang="en-GB" sz="1000" b="0" i="0" u="none" strike="noStrike" dirty="0" err="1">
                <a:solidFill>
                  <a:srgbClr val="000000"/>
                </a:solidFill>
                <a:effectLst/>
                <a:latin typeface="Verdana" panose="020B0604030504040204" pitchFamily="34" charset="0"/>
                <a:ea typeface="Verdana" panose="020B0604030504040204" pitchFamily="34" charset="0"/>
              </a:rPr>
              <a:t>unraveling</a:t>
            </a:r>
            <a:r>
              <a:rPr lang="en-GB" sz="1000" b="0" i="0" u="none" strike="noStrike" dirty="0">
                <a:solidFill>
                  <a:srgbClr val="000000"/>
                </a:solidFill>
                <a:effectLst/>
                <a:latin typeface="Verdana" panose="020B0604030504040204" pitchFamily="34" charset="0"/>
                <a:ea typeface="Verdana" panose="020B0604030504040204" pitchFamily="34" charset="0"/>
              </a:rPr>
              <a:t> exercise limitations in ME/CFS, resonates deeply with my passion for physiology and my ambition to contribute to translational research with direct impact on patients’ lives.</a:t>
            </a:r>
          </a:p>
          <a:p>
            <a:pPr marR="71755" algn="just" rtl="0" fontAlgn="base">
              <a:lnSpc>
                <a:spcPct val="120000"/>
              </a:lnSpc>
              <a:spcBef>
                <a:spcPts val="0"/>
              </a:spcBef>
              <a:spcAft>
                <a:spcPts val="0"/>
              </a:spcAft>
            </a:pPr>
            <a:endParaRPr lang="en-GB" sz="1000" dirty="0">
              <a:latin typeface="Verdana" panose="020B0604030504040204" pitchFamily="34" charset="0"/>
              <a:ea typeface="Verdana" panose="020B0604030504040204" pitchFamily="34" charset="0"/>
            </a:endParaRPr>
          </a:p>
          <a:p>
            <a:pPr marR="71755" algn="just" fontAlgn="base">
              <a:lnSpc>
                <a:spcPct val="120000"/>
              </a:lnSpc>
            </a:pPr>
            <a:r>
              <a:rPr lang="en-GB" sz="1000" dirty="0">
                <a:latin typeface="Verdana" panose="020B0604030504040204" pitchFamily="34" charset="0"/>
                <a:ea typeface="Verdana" panose="020B0604030504040204" pitchFamily="34" charset="0"/>
              </a:rPr>
              <a:t>From early on, physiology has been the field I enjoyed most</a:t>
            </a:r>
            <a:r>
              <a:rPr lang="en-GB" sz="1000" b="0" i="0" u="none" strike="noStrike" dirty="0">
                <a:solidFill>
                  <a:srgbClr val="000000"/>
                </a:solidFill>
                <a:effectLst/>
                <a:latin typeface="Verdana" panose="020B0604030504040204" pitchFamily="34" charset="0"/>
                <a:ea typeface="Verdana" panose="020B0604030504040204" pitchFamily="34" charset="0"/>
              </a:rPr>
              <a:t>. During my BSc practical courses, I trained in EEG, ECG, and respirometry measurements on human subjects, sparking my interest in dynamic system responses. I later gained hands-on experience with advanced models: fMRI in mice to study brain ischaemia, whole-cell patch clamp to study Kir channels in fish cardiomyocytes, and vascular physiology research in rats, where I investigated arterial regulation in the heart, kidney, </a:t>
            </a:r>
            <a:r>
              <a:rPr lang="hu-HU" sz="1000" b="0" i="0" u="none" strike="noStrike" dirty="0">
                <a:solidFill>
                  <a:srgbClr val="000000"/>
                </a:solidFill>
                <a:effectLst/>
                <a:latin typeface="Verdana" panose="020B0604030504040204" pitchFamily="34" charset="0"/>
                <a:ea typeface="Verdana" panose="020B0604030504040204" pitchFamily="34" charset="0"/>
              </a:rPr>
              <a:t>mesenter</a:t>
            </a:r>
            <a:r>
              <a:rPr lang="en-US" sz="1000" b="0" i="0" u="none" strike="noStrike" dirty="0">
                <a:solidFill>
                  <a:srgbClr val="000000"/>
                </a:solidFill>
                <a:effectLst/>
                <a:latin typeface="Verdana" panose="020B0604030504040204" pitchFamily="34" charset="0"/>
                <a:ea typeface="Verdana" panose="020B0604030504040204" pitchFamily="34" charset="0"/>
              </a:rPr>
              <a:t>y</a:t>
            </a:r>
            <a:r>
              <a:rPr lang="hu-HU" sz="1000" b="0" i="0" u="none" strike="noStrike" dirty="0">
                <a:solidFill>
                  <a:srgbClr val="000000"/>
                </a:solidFill>
                <a:effectLst/>
                <a:latin typeface="Verdana" panose="020B0604030504040204" pitchFamily="34" charset="0"/>
                <a:ea typeface="Verdana" panose="020B0604030504040204" pitchFamily="34" charset="0"/>
              </a:rPr>
              <a:t>, </a:t>
            </a:r>
            <a:r>
              <a:rPr lang="en-GB" sz="1000" b="0" i="0" u="none" strike="noStrike" dirty="0">
                <a:solidFill>
                  <a:srgbClr val="000000"/>
                </a:solidFill>
                <a:effectLst/>
                <a:latin typeface="Verdana" panose="020B0604030504040204" pitchFamily="34" charset="0"/>
                <a:ea typeface="Verdana" panose="020B0604030504040204" pitchFamily="34" charset="0"/>
              </a:rPr>
              <a:t>and skeletal muscle. My BSc thesis on TASK-1 channels in rat arteries laid the foundation for my later work as a Junior Research Assistant, where I further studied vascular regulation under varying pH conditions using wire myography, qPCR, and western blotting. I also contributed to</a:t>
            </a:r>
            <a:r>
              <a:rPr lang="hu-HU" sz="1000" b="0" i="0" u="none" strike="noStrike" dirty="0">
                <a:solidFill>
                  <a:srgbClr val="000000"/>
                </a:solidFill>
                <a:effectLst/>
                <a:latin typeface="Verdana" panose="020B0604030504040204" pitchFamily="34" charset="0"/>
                <a:ea typeface="Verdana" panose="020B0604030504040204" pitchFamily="34" charset="0"/>
              </a:rPr>
              <a:t> models of</a:t>
            </a:r>
            <a:r>
              <a:rPr lang="en-GB" sz="1000" b="0" i="0" u="none" strike="noStrike" dirty="0">
                <a:solidFill>
                  <a:srgbClr val="000000"/>
                </a:solidFill>
                <a:effectLst/>
                <a:latin typeface="Verdana" panose="020B0604030504040204" pitchFamily="34" charset="0"/>
                <a:ea typeface="Verdana" panose="020B0604030504040204" pitchFamily="34" charset="0"/>
              </a:rPr>
              <a:t> preeclampsia and </a:t>
            </a:r>
            <a:r>
              <a:rPr lang="hu-HU" sz="1000" b="0" i="0" u="none" strike="noStrike" dirty="0">
                <a:solidFill>
                  <a:srgbClr val="000000"/>
                </a:solidFill>
                <a:effectLst/>
                <a:latin typeface="Verdana" panose="020B0604030504040204" pitchFamily="34" charset="0"/>
                <a:ea typeface="Verdana" panose="020B0604030504040204" pitchFamily="34" charset="0"/>
              </a:rPr>
              <a:t>voluntar</a:t>
            </a:r>
            <a:r>
              <a:rPr lang="en-US" sz="1000" b="0" i="0" u="none" strike="noStrike" dirty="0">
                <a:solidFill>
                  <a:srgbClr val="000000"/>
                </a:solidFill>
                <a:effectLst/>
                <a:latin typeface="Verdana" panose="020B0604030504040204" pitchFamily="34" charset="0"/>
                <a:ea typeface="Verdana" panose="020B0604030504040204" pitchFamily="34" charset="0"/>
              </a:rPr>
              <a:t>y exercise in rats</a:t>
            </a:r>
            <a:r>
              <a:rPr lang="en-GB" sz="1000" b="0" i="0" u="none" strike="noStrike" dirty="0">
                <a:solidFill>
                  <a:srgbClr val="000000"/>
                </a:solidFill>
                <a:effectLst/>
                <a:latin typeface="Verdana" panose="020B0604030504040204" pitchFamily="34" charset="0"/>
                <a:ea typeface="Verdana" panose="020B0604030504040204" pitchFamily="34" charset="0"/>
              </a:rPr>
              <a:t>, which strengthened my experience in </a:t>
            </a:r>
            <a:r>
              <a:rPr lang="en-GB" sz="1000" b="0" i="1" u="none" strike="noStrike" dirty="0">
                <a:solidFill>
                  <a:srgbClr val="000000"/>
                </a:solidFill>
                <a:effectLst/>
                <a:latin typeface="Verdana" panose="020B0604030504040204" pitchFamily="34" charset="0"/>
                <a:ea typeface="Verdana" panose="020B0604030504040204" pitchFamily="34" charset="0"/>
              </a:rPr>
              <a:t>in vivo </a:t>
            </a:r>
            <a:r>
              <a:rPr lang="en-GB" sz="1000" b="0" i="0" u="none" strike="noStrike" dirty="0">
                <a:solidFill>
                  <a:srgbClr val="000000"/>
                </a:solidFill>
                <a:effectLst/>
                <a:latin typeface="Verdana" panose="020B0604030504040204" pitchFamily="34" charset="0"/>
                <a:ea typeface="Verdana" panose="020B0604030504040204" pitchFamily="34" charset="0"/>
              </a:rPr>
              <a:t>physiology and data interpretation.</a:t>
            </a:r>
            <a:r>
              <a:rPr lang="en-GB" sz="1000" dirty="0">
                <a:latin typeface="Verdana" panose="020B0604030504040204" pitchFamily="34" charset="0"/>
                <a:ea typeface="Verdana" panose="020B0604030504040204" pitchFamily="34" charset="0"/>
              </a:rPr>
              <a:t> My MSc internship at the Donders Institute further developed my data analysis skills, where I used Python and </a:t>
            </a:r>
            <a:r>
              <a:rPr lang="en-GB" sz="1000" dirty="0" err="1">
                <a:latin typeface="Verdana" panose="020B0604030504040204" pitchFamily="34" charset="0"/>
                <a:ea typeface="Verdana" panose="020B0604030504040204" pitchFamily="34" charset="0"/>
              </a:rPr>
              <a:t>DeepLabCut</a:t>
            </a:r>
            <a:r>
              <a:rPr lang="en-GB" sz="1000" dirty="0">
                <a:latin typeface="Verdana" panose="020B0604030504040204" pitchFamily="34" charset="0"/>
                <a:ea typeface="Verdana" panose="020B0604030504040204" pitchFamily="34" charset="0"/>
              </a:rPr>
              <a:t> to </a:t>
            </a:r>
            <a:r>
              <a:rPr lang="en-GB" sz="1000" dirty="0" err="1">
                <a:latin typeface="Verdana" panose="020B0604030504040204" pitchFamily="34" charset="0"/>
                <a:ea typeface="Verdana" panose="020B0604030504040204" pitchFamily="34" charset="0"/>
              </a:rPr>
              <a:t>analyze</a:t>
            </a:r>
            <a:r>
              <a:rPr lang="en-GB" sz="1000" dirty="0">
                <a:latin typeface="Verdana" panose="020B0604030504040204" pitchFamily="34" charset="0"/>
                <a:ea typeface="Verdana" panose="020B0604030504040204" pitchFamily="34" charset="0"/>
              </a:rPr>
              <a:t> </a:t>
            </a:r>
            <a:r>
              <a:rPr lang="en-GB" sz="1000" i="1" dirty="0">
                <a:latin typeface="Verdana" panose="020B0604030504040204" pitchFamily="34" charset="0"/>
                <a:ea typeface="Verdana" panose="020B0604030504040204" pitchFamily="34" charset="0"/>
              </a:rPr>
              <a:t>in vivo </a:t>
            </a:r>
            <a:r>
              <a:rPr lang="en-GB" sz="1000" dirty="0">
                <a:latin typeface="Verdana" panose="020B0604030504040204" pitchFamily="34" charset="0"/>
                <a:ea typeface="Verdana" panose="020B0604030504040204" pitchFamily="34" charset="0"/>
              </a:rPr>
              <a:t>neuronal imaging data. </a:t>
            </a:r>
          </a:p>
          <a:p>
            <a:pPr marR="71755" algn="just" fontAlgn="base">
              <a:lnSpc>
                <a:spcPct val="120000"/>
              </a:lnSpc>
            </a:pPr>
            <a:endParaRPr lang="en-GB" sz="1000" dirty="0">
              <a:latin typeface="Verdana" panose="020B0604030504040204" pitchFamily="34" charset="0"/>
              <a:ea typeface="Verdana" panose="020B0604030504040204" pitchFamily="34" charset="0"/>
            </a:endParaRPr>
          </a:p>
          <a:p>
            <a:pPr marR="71755" algn="just" fontAlgn="base">
              <a:lnSpc>
                <a:spcPct val="120000"/>
              </a:lnSpc>
            </a:pPr>
            <a:r>
              <a:rPr lang="en-GB" sz="1000" dirty="0">
                <a:latin typeface="Verdana" panose="020B0604030504040204" pitchFamily="34" charset="0"/>
                <a:ea typeface="Verdana" panose="020B0604030504040204" pitchFamily="34" charset="0"/>
              </a:rPr>
              <a:t>Through </a:t>
            </a:r>
            <a:r>
              <a:rPr lang="en-GB" sz="1000" b="0" i="0" u="none" strike="noStrike" dirty="0">
                <a:solidFill>
                  <a:srgbClr val="000000"/>
                </a:solidFill>
                <a:effectLst/>
                <a:latin typeface="Verdana" panose="020B0604030504040204" pitchFamily="34" charset="0"/>
                <a:ea typeface="Verdana" panose="020B0604030504040204" pitchFamily="34" charset="0"/>
              </a:rPr>
              <a:t>my education and work roles, I </a:t>
            </a:r>
            <a:r>
              <a:rPr lang="en-GB" sz="1000" dirty="0">
                <a:latin typeface="Verdana" panose="020B0604030504040204" pitchFamily="34" charset="0"/>
                <a:ea typeface="Verdana" panose="020B0604030504040204" pitchFamily="34" charset="0"/>
              </a:rPr>
              <a:t>also </a:t>
            </a:r>
            <a:r>
              <a:rPr lang="en-GB" sz="1000" b="0" i="0" u="none" strike="noStrike" dirty="0">
                <a:solidFill>
                  <a:srgbClr val="000000"/>
                </a:solidFill>
                <a:effectLst/>
                <a:latin typeface="Verdana" panose="020B0604030504040204" pitchFamily="34" charset="0"/>
                <a:ea typeface="Verdana" panose="020B0604030504040204" pitchFamily="34" charset="0"/>
              </a:rPr>
              <a:t>developed extensive wet lab skills in molecular and cellular biology, including PCR/qPCR, cloning, western blotting, ELISA, immunohistochemistry, microscopy, RNA/DNA extraction, and cell and tissue culture. This provided me with a versatile toolkit to study physiology from molecular mechanisms to whole-body function.</a:t>
            </a:r>
          </a:p>
          <a:p>
            <a:pPr marR="71755" algn="just" fontAlgn="base">
              <a:lnSpc>
                <a:spcPct val="120000"/>
              </a:lnSpc>
            </a:pPr>
            <a:endParaRPr lang="en-GB" sz="1000" dirty="0">
              <a:latin typeface="Verdana" panose="020B0604030504040204" pitchFamily="34" charset="0"/>
              <a:ea typeface="Verdana" panose="020B0604030504040204" pitchFamily="34" charset="0"/>
            </a:endParaRPr>
          </a:p>
          <a:p>
            <a:pPr marR="71755" algn="just" fontAlgn="base">
              <a:lnSpc>
                <a:spcPct val="120000"/>
              </a:lnSpc>
            </a:pPr>
            <a:r>
              <a:rPr lang="en-GB" sz="1000" b="0" i="0" u="none" strike="noStrike" dirty="0">
                <a:solidFill>
                  <a:srgbClr val="000000"/>
                </a:solidFill>
                <a:effectLst/>
                <a:latin typeface="Verdana" panose="020B0604030504040204" pitchFamily="34" charset="0"/>
                <a:ea typeface="Verdana" panose="020B0604030504040204" pitchFamily="34" charset="0"/>
              </a:rPr>
              <a:t>I also bring experience working directly with human subjects, both </a:t>
            </a:r>
            <a:r>
              <a:rPr lang="en-GB" sz="1000" dirty="0">
                <a:latin typeface="Verdana" panose="020B0604030504040204" pitchFamily="34" charset="0"/>
                <a:ea typeface="Verdana" panose="020B0604030504040204" pitchFamily="34" charset="0"/>
              </a:rPr>
              <a:t>through</a:t>
            </a:r>
            <a:r>
              <a:rPr lang="en-GB" sz="1000" b="0" i="0" u="none" strike="noStrike" dirty="0">
                <a:solidFill>
                  <a:srgbClr val="000000"/>
                </a:solidFill>
                <a:effectLst/>
                <a:latin typeface="Verdana" panose="020B0604030504040204" pitchFamily="34" charset="0"/>
                <a:ea typeface="Verdana" panose="020B0604030504040204" pitchFamily="34" charset="0"/>
              </a:rPr>
              <a:t> user-interviewing at a Contract Research Organization and through surveys and interviews with healthcare professionals for my MSc thesis on telemonitoring innovations in elderly care in the Netherlands. These experiences taught me how to engage with patients, clinicians, and researchers, handle sensitive data, and integrate physiological findings with broader healthcare perspectives.</a:t>
            </a:r>
          </a:p>
          <a:p>
            <a:pPr marR="71755" algn="just" fontAlgn="base">
              <a:lnSpc>
                <a:spcPct val="120000"/>
              </a:lnSpc>
            </a:pPr>
            <a:endParaRPr lang="en-GB" sz="1000" dirty="0">
              <a:latin typeface="Verdana" panose="020B0604030504040204" pitchFamily="34" charset="0"/>
              <a:ea typeface="Verdana" panose="020B0604030504040204" pitchFamily="34" charset="0"/>
            </a:endParaRPr>
          </a:p>
          <a:p>
            <a:pPr marR="71755" algn="just" fontAlgn="base">
              <a:lnSpc>
                <a:spcPct val="120000"/>
              </a:lnSpc>
            </a:pPr>
            <a:r>
              <a:rPr lang="en-GB" sz="1000" b="0" i="0" u="none" strike="noStrike" dirty="0">
                <a:solidFill>
                  <a:srgbClr val="000000"/>
                </a:solidFill>
                <a:effectLst/>
                <a:latin typeface="Verdana" panose="020B0604030504040204" pitchFamily="34" charset="0"/>
                <a:ea typeface="Verdana" panose="020B0604030504040204" pitchFamily="34" charset="0"/>
              </a:rPr>
              <a:t>I am highly motivated to bring together my physiology background, experimental versatility, and data analysis skills to this project. The opportunity to apply non-invasive techniques such as MRI, NIRS, and 31P-MRS to understand muscle physiology in ME/CFS is particularly exciting, as it bridges my passion for exercise physiology with clinically meaningful research. I value the integrative approach of your department, combining physiology with anatomy, psychology, and biomechanics, and I am eager to contribute to this multidisciplinary team while growing into an independent researcher in exercise physiology.</a:t>
            </a:r>
          </a:p>
          <a:p>
            <a:pPr marR="71755" algn="just" fontAlgn="base">
              <a:lnSpc>
                <a:spcPct val="120000"/>
              </a:lnSpc>
            </a:pPr>
            <a:endParaRPr lang="en-GB" sz="1000" dirty="0">
              <a:latin typeface="Verdana" panose="020B0604030504040204" pitchFamily="34" charset="0"/>
              <a:ea typeface="Verdana" panose="020B0604030504040204" pitchFamily="34" charset="0"/>
            </a:endParaRPr>
          </a:p>
          <a:p>
            <a:pPr marR="71755" fontAlgn="base">
              <a:lnSpc>
                <a:spcPct val="120000"/>
              </a:lnSpc>
            </a:pPr>
            <a:r>
              <a:rPr lang="en-GB" sz="1000" b="0" i="0" u="none" strike="noStrike" dirty="0">
                <a:solidFill>
                  <a:srgbClr val="000000"/>
                </a:solidFill>
                <a:effectLst/>
                <a:latin typeface="Verdana" panose="020B0604030504040204" pitchFamily="34" charset="0"/>
                <a:ea typeface="Verdana" panose="020B0604030504040204" pitchFamily="34" charset="0"/>
              </a:rPr>
              <a:t>Thank you for considering my application. I would be honoured to join your team and contribute my skills, motivation, and dedication to this exciting project.</a:t>
            </a:r>
            <a:br>
              <a:rPr lang="en-GB" sz="1000" b="0" i="0" u="none" strike="noStrike" dirty="0">
                <a:solidFill>
                  <a:srgbClr val="000000"/>
                </a:solidFill>
                <a:effectLst/>
                <a:latin typeface="Verdana" panose="020B0604030504040204" pitchFamily="34" charset="0"/>
                <a:ea typeface="Verdana" panose="020B0604030504040204" pitchFamily="34" charset="0"/>
              </a:rPr>
            </a:br>
            <a:endParaRPr lang="en-GB" sz="1000" b="0" i="0" u="none" strike="noStrike" dirty="0">
              <a:solidFill>
                <a:srgbClr val="000000"/>
              </a:solidFill>
              <a:effectLst/>
              <a:latin typeface="Verdana" panose="020B0604030504040204" pitchFamily="34" charset="0"/>
              <a:ea typeface="Verdana" panose="020B0604030504040204" pitchFamily="34" charset="0"/>
            </a:endParaRPr>
          </a:p>
          <a:p>
            <a:pPr marR="71755" algn="just" fontAlgn="base">
              <a:lnSpc>
                <a:spcPct val="120000"/>
              </a:lnSpc>
            </a:pPr>
            <a:br>
              <a:rPr lang="en-GB" sz="1000" b="0" i="0" u="none" strike="noStrike" dirty="0">
                <a:solidFill>
                  <a:srgbClr val="000000"/>
                </a:solidFill>
                <a:effectLst/>
                <a:latin typeface="Verdana" panose="020B0604030504040204" pitchFamily="34" charset="0"/>
                <a:ea typeface="Verdana" panose="020B0604030504040204" pitchFamily="34" charset="0"/>
              </a:rPr>
            </a:br>
            <a:r>
              <a:rPr lang="en-GB" sz="1000" b="0" i="0" u="none" strike="noStrike" dirty="0">
                <a:solidFill>
                  <a:srgbClr val="000000"/>
                </a:solidFill>
                <a:effectLst/>
                <a:latin typeface="Verdana" panose="020B0604030504040204" pitchFamily="34" charset="0"/>
                <a:ea typeface="Verdana" panose="020B0604030504040204" pitchFamily="34" charset="0"/>
              </a:rPr>
              <a:t>Warm regards,</a:t>
            </a:r>
          </a:p>
          <a:p>
            <a:pPr marR="71755" algn="just" fontAlgn="base">
              <a:lnSpc>
                <a:spcPct val="120000"/>
              </a:lnSpc>
            </a:pPr>
            <a:r>
              <a:rPr lang="en-GB" sz="1000" dirty="0">
                <a:latin typeface="Verdana" panose="020B0604030504040204" pitchFamily="34" charset="0"/>
                <a:ea typeface="Verdana" panose="020B0604030504040204" pitchFamily="34" charset="0"/>
              </a:rPr>
              <a:t>Varvara Lazarenko</a:t>
            </a:r>
            <a:endParaRPr lang="nl-NL" sz="1000" b="0" i="0" u="none" strike="noStrike" dirty="0">
              <a:solidFill>
                <a:srgbClr val="000000"/>
              </a:solidFill>
              <a:effectLst/>
              <a:latin typeface="Verdana" panose="020B0604030504040204" pitchFamily="34" charset="0"/>
              <a:ea typeface="Verdana" panose="020B0604030504040204" pitchFamily="34" charset="0"/>
            </a:endParaRPr>
          </a:p>
        </p:txBody>
      </p:sp>
      <p:sp>
        <p:nvSpPr>
          <p:cNvPr id="3" name="Google Shape;105;p1">
            <a:extLst>
              <a:ext uri="{FF2B5EF4-FFF2-40B4-BE49-F238E27FC236}">
                <a16:creationId xmlns:a16="http://schemas.microsoft.com/office/drawing/2014/main" id="{A83EB4F3-4012-E917-79DF-A2C65E218B96}"/>
              </a:ext>
            </a:extLst>
          </p:cNvPr>
          <p:cNvSpPr txBox="1"/>
          <p:nvPr/>
        </p:nvSpPr>
        <p:spPr>
          <a:xfrm flipH="1">
            <a:off x="7175658" y="10448783"/>
            <a:ext cx="452963" cy="243030"/>
          </a:xfrm>
          <a:prstGeom prst="rect">
            <a:avLst/>
          </a:prstGeom>
          <a:noFill/>
          <a:ln>
            <a:noFill/>
          </a:ln>
        </p:spPr>
        <p:txBody>
          <a:bodyPr spcFirstLastPara="1" wrap="square" lIns="57850" tIns="28900" rIns="57850" bIns="28900" anchor="t" anchorCtr="0">
            <a:spAutoFit/>
          </a:bodyPr>
          <a:lstStyle/>
          <a:p>
            <a:pPr lvl="0" algn="just">
              <a:lnSpc>
                <a:spcPct val="120000"/>
              </a:lnSpc>
            </a:pPr>
            <a:r>
              <a:rPr lang="en-GB" sz="1000" dirty="0">
                <a:latin typeface="Verdana"/>
                <a:ea typeface="Verdana"/>
                <a:cs typeface="Verdana"/>
                <a:sym typeface="Verdana"/>
              </a:rPr>
              <a:t>4/4</a:t>
            </a:r>
            <a:endParaRPr lang="en-GB" sz="900" dirty="0"/>
          </a:p>
        </p:txBody>
      </p:sp>
    </p:spTree>
    <p:extLst>
      <p:ext uri="{BB962C8B-B14F-4D97-AF65-F5344CB8AC3E}">
        <p14:creationId xmlns:p14="http://schemas.microsoft.com/office/powerpoint/2010/main" val="45670698"/>
      </p:ext>
    </p:extLst>
  </p:cSld>
  <p:clrMapOvr>
    <a:masterClrMapping/>
  </p:clrMapOvr>
</p:sld>
</file>

<file path=ppt/theme/theme1.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7129</TotalTime>
  <Words>2259</Words>
  <Application>Microsoft Office PowerPoint</Application>
  <PresentationFormat>Custom</PresentationFormat>
  <Paragraphs>131</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Noto Sans Symbols</vt:lpstr>
      <vt:lpstr>Verdana</vt:lpstr>
      <vt:lpstr>Тема Office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Barbara</dc:creator>
  <cp:lastModifiedBy>Varvara Lazarenko</cp:lastModifiedBy>
  <cp:revision>26</cp:revision>
  <dcterms:created xsi:type="dcterms:W3CDTF">2020-08-14T18:05:47Z</dcterms:created>
  <dcterms:modified xsi:type="dcterms:W3CDTF">2025-09-25T12:00:02Z</dcterms:modified>
</cp:coreProperties>
</file>