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4CC"/>
    <a:srgbClr val="20394C"/>
    <a:srgbClr val="325976"/>
    <a:srgbClr val="3F5C69"/>
    <a:srgbClr val="7BA0B1"/>
    <a:srgbClr val="547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107" d="100"/>
          <a:sy n="107" d="100"/>
        </p:scale>
        <p:origin x="632" y="-19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customschemas.google.com/relationships/presentationmetadata" Target="metadata"/><Relationship Id="rId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n.nl/onderzoek/lectoraten/lectoraat-digitale-transformatie-in-de-revalidatiez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://www.linkedin.com/in/varvara-lazo" TargetMode="External"/><Relationship Id="rId4" Type="http://schemas.openxmlformats.org/officeDocument/2006/relationships/hyperlink" Target="https://www.neuronetmem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omonosov-msu.ru/eng/event/7000/" TargetMode="External"/><Relationship Id="rId3" Type="http://schemas.openxmlformats.org/officeDocument/2006/relationships/hyperlink" Target="https://doi.org/10.3389/fphys.2022.895863" TargetMode="External"/><Relationship Id="rId7" Type="http://schemas.openxmlformats.org/officeDocument/2006/relationships/hyperlink" Target="https://arterynew.wpenginepowered.com/wp-content/uploads/2020/10/Artery-20-ProgrammeBook-of-Abstracts-4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o.msu.ru/" TargetMode="External"/><Relationship Id="rId5" Type="http://schemas.openxmlformats.org/officeDocument/2006/relationships/hyperlink" Target="https://www.elibrary.ru/item.asp?id=42721639" TargetMode="External"/><Relationship Id="rId4" Type="http://schemas.openxmlformats.org/officeDocument/2006/relationships/hyperlink" Target="https://doi.org/10.2991/artres.k.201209.048" TargetMode="External"/><Relationship Id="rId9" Type="http://schemas.openxmlformats.org/officeDocument/2006/relationships/hyperlink" Target="https://labmgmu.ru/en/main-p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"/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"/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99" name="Google Shape;99;p1"/>
          <p:cNvSpPr txBox="1"/>
          <p:nvPr/>
        </p:nvSpPr>
        <p:spPr>
          <a:xfrm flipH="1">
            <a:off x="1436024" y="2518847"/>
            <a:ext cx="6086988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Virology,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Genetics, Microbiology, Biochemistry, Immunology, Embryology</a:t>
            </a:r>
            <a:endParaRPr lang="en-GB"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PCR, qPCR, RT-PCR, gel electrophoresis, wire myography, western blotting, ELISA,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826587" y="2294491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flipH="1">
            <a:off x="59550" y="251885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flipH="1">
            <a:off x="59565" y="417909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flipH="1">
            <a:off x="166282" y="1457167"/>
            <a:ext cx="722711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genuine passion for advancing healthcare through science. My experience spans both fundamental research and clinical trial development. With a solid biomedical background and a keen interest in sharing knowledge, I am motivated to do meaningful research to support antiviral drug development, contributing to better population health.</a:t>
            </a:r>
            <a:endParaRPr lang="en-GB" sz="900"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E01541C1-DA9C-1709-CACF-5E83F196E268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3" name="Google Shape;107;p1">
            <a:extLst>
              <a:ext uri="{FF2B5EF4-FFF2-40B4-BE49-F238E27FC236}">
                <a16:creationId xmlns:a16="http://schemas.microsoft.com/office/drawing/2014/main" id="{0B40396C-ECD5-97C5-89F5-21A5327F6529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945D50A0-6A57-1D34-B8DB-E1356A19870A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pic>
        <p:nvPicPr>
          <p:cNvPr id="6" name="Picture 5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3D2DCCBC-211F-C29D-9EEA-E926827AD40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2229737" y="694112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2515187" y="786695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59208" y="8090305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033394" y="841842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299826" y="863954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535693" y="904026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328680" y="717957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328680" y="928220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2145711" y="380474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215087" y="10110913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469472" y="10330494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126" name="Google Shape;126;p2"/>
          <p:cNvSpPr txBox="1"/>
          <p:nvPr/>
        </p:nvSpPr>
        <p:spPr>
          <a:xfrm>
            <a:off x="184025" y="717957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26425" y="928220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286746" y="4061280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3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4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5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1" name="Google Shape;131;p2"/>
          <p:cNvSpPr txBox="1"/>
          <p:nvPr/>
        </p:nvSpPr>
        <p:spPr>
          <a:xfrm flipH="1">
            <a:off x="1453763" y="1990387"/>
            <a:ext cx="6039948" cy="1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and molecular (RNA extraction, reverse transcription, qPCR) experiments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7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8"/>
              </a:rPr>
              <a:t>28th International Scientific 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132" name="Google Shape;132;p2"/>
          <p:cNvSpPr txBox="1"/>
          <p:nvPr/>
        </p:nvSpPr>
        <p:spPr>
          <a:xfrm flipH="1">
            <a:off x="65961" y="199696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Google Shape;97;p1">
            <a:extLst>
              <a:ext uri="{FF2B5EF4-FFF2-40B4-BE49-F238E27FC236}">
                <a16:creationId xmlns:a16="http://schemas.microsoft.com/office/drawing/2014/main" id="{5BE3E065-D3C4-8B4F-2E62-14957DBC508B}"/>
              </a:ext>
            </a:extLst>
          </p:cNvPr>
          <p:cNvSpPr txBox="1"/>
          <p:nvPr/>
        </p:nvSpPr>
        <p:spPr>
          <a:xfrm flipH="1">
            <a:off x="1488914" y="42778"/>
            <a:ext cx="6004797" cy="19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9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5BDCF679-F8A8-67E5-EF59-5BF21099372B}"/>
              </a:ext>
            </a:extLst>
          </p:cNvPr>
          <p:cNvSpPr txBox="1"/>
          <p:nvPr/>
        </p:nvSpPr>
        <p:spPr>
          <a:xfrm flipH="1">
            <a:off x="65961" y="17818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3;p2">
            <a:extLst>
              <a:ext uri="{FF2B5EF4-FFF2-40B4-BE49-F238E27FC236}">
                <a16:creationId xmlns:a16="http://schemas.microsoft.com/office/drawing/2014/main" id="{FBA032BE-744D-D73D-1CC3-255E41BF70A8}"/>
              </a:ext>
            </a:extLst>
          </p:cNvPr>
          <p:cNvSpPr txBox="1"/>
          <p:nvPr/>
        </p:nvSpPr>
        <p:spPr>
          <a:xfrm>
            <a:off x="2222494" y="618798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2">
            <a:extLst>
              <a:ext uri="{FF2B5EF4-FFF2-40B4-BE49-F238E27FC236}">
                <a16:creationId xmlns:a16="http://schemas.microsoft.com/office/drawing/2014/main" id="{BA79B7C1-29AD-EEDB-4810-3A5D4B98F663}"/>
              </a:ext>
            </a:extLst>
          </p:cNvPr>
          <p:cNvSpPr txBox="1"/>
          <p:nvPr/>
        </p:nvSpPr>
        <p:spPr>
          <a:xfrm>
            <a:off x="1328680" y="639850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6" name="Google Shape;127;p2">
            <a:extLst>
              <a:ext uri="{FF2B5EF4-FFF2-40B4-BE49-F238E27FC236}">
                <a16:creationId xmlns:a16="http://schemas.microsoft.com/office/drawing/2014/main" id="{613D4853-8D5E-1202-8350-D24439DE820E}"/>
              </a:ext>
            </a:extLst>
          </p:cNvPr>
          <p:cNvSpPr txBox="1"/>
          <p:nvPr/>
        </p:nvSpPr>
        <p:spPr>
          <a:xfrm>
            <a:off x="316500" y="639850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1087</Words>
  <Application>Microsoft Office PowerPoint</Application>
  <PresentationFormat>Custom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24</cp:revision>
  <dcterms:created xsi:type="dcterms:W3CDTF">2020-08-14T18:05:47Z</dcterms:created>
  <dcterms:modified xsi:type="dcterms:W3CDTF">2025-08-04T10:20:59Z</dcterms:modified>
</cp:coreProperties>
</file>