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  <a:srgbClr val="20394C"/>
    <a:srgbClr val="325976"/>
    <a:srgbClr val="3F5C69"/>
    <a:srgbClr val="7BA0B1"/>
    <a:srgbClr val="54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57" d="100"/>
          <a:sy n="57" d="100"/>
        </p:scale>
        <p:origin x="1824" y="-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.nl/onderzoek/lectoraten/lectoraat-digitale-transformatie-in-de-revalidatiez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linkedin.com/in/varvara-lazo" TargetMode="External"/><Relationship Id="rId4" Type="http://schemas.openxmlformats.org/officeDocument/2006/relationships/hyperlink" Target="https://www.neuronetmem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omonosov-msu.ru/eng/event/7000/" TargetMode="External"/><Relationship Id="rId3" Type="http://schemas.openxmlformats.org/officeDocument/2006/relationships/hyperlink" Target="https://doi.org/10.3389/fphys.2022.895863" TargetMode="External"/><Relationship Id="rId7" Type="http://schemas.openxmlformats.org/officeDocument/2006/relationships/hyperlink" Target="https://arterynew.wpenginepowered.com/wp-content/uploads/2020/10/Artery-20-ProgrammeBook-of-Abstracts-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.msu.ru/" TargetMode="External"/><Relationship Id="rId5" Type="http://schemas.openxmlformats.org/officeDocument/2006/relationships/hyperlink" Target="https://www.elibrary.ru/item.asp?id=42721639" TargetMode="External"/><Relationship Id="rId4" Type="http://schemas.openxmlformats.org/officeDocument/2006/relationships/hyperlink" Target="https://doi.org/10.2991/artres.k.201209.048" TargetMode="External"/><Relationship Id="rId9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436024" y="251884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826587" y="2294491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59550" y="251885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59565" y="417909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166282" y="1457167"/>
            <a:ext cx="722711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genuine passion for advancing healthcare through science. My experience spans both fundamental research and clinical trial development. With a solid biomedical background and a keen interest for sharing knowledge, I am motivated to do meaningful research to support the health and well-being of both people and animals.</a:t>
            </a:r>
            <a:endParaRPr lang="en-GB" sz="9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01541C1-DA9C-1709-CACF-5E83F196E268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3" name="Google Shape;107;p1">
            <a:extLst>
              <a:ext uri="{FF2B5EF4-FFF2-40B4-BE49-F238E27FC236}">
                <a16:creationId xmlns:a16="http://schemas.microsoft.com/office/drawing/2014/main" id="{0B40396C-ECD5-97C5-89F5-21A5327F6529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945D50A0-6A57-1D34-B8DB-E1356A19870A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pic>
        <p:nvPicPr>
          <p:cNvPr id="6" name="Picture 5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3D2DCCBC-211F-C29D-9EEA-E926827AD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4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5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3;p2">
            <a:extLst>
              <a:ext uri="{FF2B5EF4-FFF2-40B4-BE49-F238E27FC236}">
                <a16:creationId xmlns:a16="http://schemas.microsoft.com/office/drawing/2014/main" id="{FBA032BE-744D-D73D-1CC3-255E41BF70A8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BA79B7C1-29AD-EEDB-4810-3A5D4B98F6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613D4853-8D5E-1202-8350-D24439DE820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1089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22</cp:revision>
  <dcterms:created xsi:type="dcterms:W3CDTF">2020-08-14T18:05:47Z</dcterms:created>
  <dcterms:modified xsi:type="dcterms:W3CDTF">2025-08-01T11:32:21Z</dcterms:modified>
</cp:coreProperties>
</file>