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F6759-5850-46A5-8E6B-5E096B0D65F0}" v="27" dt="2025-02-28T18:48:0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>
        <p:scale>
          <a:sx n="82" d="100"/>
          <a:sy n="82" d="100"/>
        </p:scale>
        <p:origin x="1208" y="-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vara Lazarenko" userId="455ccbb12fa3194e" providerId="LiveId" clId="{F5C1F6A2-24B7-440E-9ACC-409C88B58056}"/>
    <pc:docChg chg="custSel modSld">
      <pc:chgData name="Varvara Lazarenko" userId="455ccbb12fa3194e" providerId="LiveId" clId="{F5C1F6A2-24B7-440E-9ACC-409C88B58056}" dt="2025-01-21T13:54:30.484" v="4" actId="1076"/>
      <pc:docMkLst>
        <pc:docMk/>
      </pc:docMkLst>
      <pc:sldChg chg="addSp delSp modSp mod">
        <pc:chgData name="Varvara Lazarenko" userId="455ccbb12fa3194e" providerId="LiveId" clId="{F5C1F6A2-24B7-440E-9ACC-409C88B58056}" dt="2025-01-21T13:54:30.484" v="4" actId="1076"/>
        <pc:sldMkLst>
          <pc:docMk/>
          <pc:sldMk cId="0" sldId="256"/>
        </pc:sldMkLst>
        <pc:spChg chg="add mod">
          <ac:chgData name="Varvara Lazarenko" userId="455ccbb12fa3194e" providerId="LiveId" clId="{F5C1F6A2-24B7-440E-9ACC-409C88B58056}" dt="2025-01-21T13:53:51.142" v="2"/>
          <ac:spMkLst>
            <pc:docMk/>
            <pc:sldMk cId="0" sldId="256"/>
            <ac:spMk id="2" creationId="{E01541C1-DA9C-1709-CACF-5E83F196E268}"/>
          </ac:spMkLst>
        </pc:spChg>
        <pc:spChg chg="add mod">
          <ac:chgData name="Varvara Lazarenko" userId="455ccbb12fa3194e" providerId="LiveId" clId="{F5C1F6A2-24B7-440E-9ACC-409C88B58056}" dt="2025-01-21T13:53:51.142" v="2"/>
          <ac:spMkLst>
            <pc:docMk/>
            <pc:sldMk cId="0" sldId="256"/>
            <ac:spMk id="3" creationId="{0B40396C-ECD5-97C5-89F5-21A5327F6529}"/>
          </ac:spMkLst>
        </pc:spChg>
        <pc:spChg chg="mod">
          <ac:chgData name="Varvara Lazarenko" userId="455ccbb12fa3194e" providerId="LiveId" clId="{F5C1F6A2-24B7-440E-9ACC-409C88B58056}" dt="2025-01-21T13:54:30.484" v="4" actId="1076"/>
          <ac:spMkLst>
            <pc:docMk/>
            <pc:sldMk cId="0" sldId="256"/>
            <ac:spMk id="90" creationId="{00000000-0000-0000-0000-000000000000}"/>
          </ac:spMkLst>
        </pc:spChg>
      </pc:sldChg>
    </pc:docChg>
  </pc:docChgLst>
  <pc:docChgLst>
    <pc:chgData name="Varvara Lazarenko" userId="455ccbb12fa3194e" providerId="LiveId" clId="{ABBF6759-5850-46A5-8E6B-5E096B0D65F0}"/>
    <pc:docChg chg="undo redo custSel addSld delSld modSld">
      <pc:chgData name="Varvara Lazarenko" userId="455ccbb12fa3194e" providerId="LiveId" clId="{ABBF6759-5850-46A5-8E6B-5E096B0D65F0}" dt="2025-02-28T18:48:11.933" v="1591" actId="2710"/>
      <pc:docMkLst>
        <pc:docMk/>
      </pc:docMkLst>
      <pc:sldChg chg="delSp modSp mod">
        <pc:chgData name="Varvara Lazarenko" userId="455ccbb12fa3194e" providerId="LiveId" clId="{ABBF6759-5850-46A5-8E6B-5E096B0D65F0}" dt="2025-02-28T18:37:48.998" v="1220" actId="20577"/>
        <pc:sldMkLst>
          <pc:docMk/>
          <pc:sldMk cId="0" sldId="256"/>
        </pc:sldMkLst>
        <pc:spChg chg="del mod">
          <ac:chgData name="Varvara Lazarenko" userId="455ccbb12fa3194e" providerId="LiveId" clId="{ABBF6759-5850-46A5-8E6B-5E096B0D65F0}" dt="2025-02-28T18:19:01.434" v="1135" actId="478"/>
          <ac:spMkLst>
            <pc:docMk/>
            <pc:sldMk cId="0" sldId="256"/>
            <ac:spMk id="94" creationId="{00000000-0000-0000-0000-000000000000}"/>
          </ac:spMkLst>
        </pc:spChg>
        <pc:spChg chg="del mod">
          <ac:chgData name="Varvara Lazarenko" userId="455ccbb12fa3194e" providerId="LiveId" clId="{ABBF6759-5850-46A5-8E6B-5E096B0D65F0}" dt="2025-02-28T18:19:04.526" v="1136" actId="478"/>
          <ac:spMkLst>
            <pc:docMk/>
            <pc:sldMk cId="0" sldId="256"/>
            <ac:spMk id="9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6:02.060" v="1074" actId="1036"/>
          <ac:spMkLst>
            <pc:docMk/>
            <pc:sldMk cId="0" sldId="256"/>
            <ac:spMk id="9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39.315" v="279" actId="1035"/>
          <ac:spMkLst>
            <pc:docMk/>
            <pc:sldMk cId="0" sldId="256"/>
            <ac:spMk id="9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39.315" v="279" actId="1035"/>
          <ac:spMkLst>
            <pc:docMk/>
            <pc:sldMk cId="0" sldId="256"/>
            <ac:spMk id="98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6:53.742" v="284" actId="948"/>
          <ac:spMkLst>
            <pc:docMk/>
            <pc:sldMk cId="0" sldId="256"/>
            <ac:spMk id="99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25.928" v="270" actId="1035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25.928" v="270" actId="1035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7:02.978" v="287" actId="1036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6:19.473" v="283" actId="1036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5:47.923" v="1071" actId="103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8T18:37:48.998" v="1220" actId="20577"/>
          <ac:spMkLst>
            <pc:docMk/>
            <pc:sldMk cId="0" sldId="256"/>
            <ac:spMk id="105" creationId="{00000000-0000-0000-0000-000000000000}"/>
          </ac:spMkLst>
        </pc:spChg>
      </pc:sldChg>
      <pc:sldChg chg="addSp delSp modSp mod">
        <pc:chgData name="Varvara Lazarenko" userId="455ccbb12fa3194e" providerId="LiveId" clId="{ABBF6759-5850-46A5-8E6B-5E096B0D65F0}" dt="2025-02-28T18:18:58.409" v="1134" actId="478"/>
        <pc:sldMkLst>
          <pc:docMk/>
          <pc:sldMk cId="0" sldId="257"/>
        </pc:sldMkLst>
        <pc:spChg chg="mod">
          <ac:chgData name="Varvara Lazarenko" userId="455ccbb12fa3194e" providerId="LiveId" clId="{ABBF6759-5850-46A5-8E6B-5E096B0D65F0}" dt="2025-02-23T19:15:26.367" v="572" actId="1035"/>
          <ac:spMkLst>
            <pc:docMk/>
            <pc:sldMk cId="0" sldId="257"/>
            <ac:spMk id="2" creationId="{5BE3E065-D3C4-8B4F-2E62-14957DBC508B}"/>
          </ac:spMkLst>
        </pc:spChg>
        <pc:spChg chg="mod">
          <ac:chgData name="Varvara Lazarenko" userId="455ccbb12fa3194e" providerId="LiveId" clId="{ABBF6759-5850-46A5-8E6B-5E096B0D65F0}" dt="2025-02-23T19:15:45.531" v="574" actId="1036"/>
          <ac:spMkLst>
            <pc:docMk/>
            <pc:sldMk cId="0" sldId="257"/>
            <ac:spMk id="3" creationId="{5BDCF679-F8A8-67E5-EF59-5BF21099372B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4" creationId="{FBA032BE-744D-D73D-1CC3-255E41BF70A8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5" creationId="{BA79B7C1-29AD-EEDB-4810-3A5D4B98F663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6" creationId="{613D4853-8D5E-1202-8350-D24439DE820E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6:00.026" v="577" actId="1035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29:29.953" v="1038" actId="1036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4:33.852" v="1056" actId="1036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4:33.852" v="1056" actId="1036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7:04.731" v="1127" actId="1036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5:30.007" v="1067" actId="1035"/>
          <ac:spMkLst>
            <pc:docMk/>
            <pc:sldMk cId="0" sldId="257"/>
            <ac:spMk id="121" creationId="{00000000-0000-0000-0000-000000000000}"/>
          </ac:spMkLst>
        </pc:spChg>
        <pc:spChg chg="del">
          <ac:chgData name="Varvara Lazarenko" userId="455ccbb12fa3194e" providerId="LiveId" clId="{ABBF6759-5850-46A5-8E6B-5E096B0D65F0}" dt="2025-02-28T18:18:58.409" v="1134" actId="478"/>
          <ac:spMkLst>
            <pc:docMk/>
            <pc:sldMk cId="0" sldId="257"/>
            <ac:spMk id="122" creationId="{00000000-0000-0000-0000-000000000000}"/>
          </ac:spMkLst>
        </pc:spChg>
        <pc:spChg chg="del">
          <ac:chgData name="Varvara Lazarenko" userId="455ccbb12fa3194e" providerId="LiveId" clId="{ABBF6759-5850-46A5-8E6B-5E096B0D65F0}" dt="2025-02-28T18:18:57.355" v="1133" actId="478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7:04.731" v="1127" actId="1036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5:33.594" v="573" actId="14100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5:26.367" v="572" actId="1035"/>
          <ac:spMkLst>
            <pc:docMk/>
            <pc:sldMk cId="0" sldId="257"/>
            <ac:spMk id="132" creationId="{00000000-0000-0000-0000-000000000000}"/>
          </ac:spMkLst>
        </pc:spChg>
      </pc:sldChg>
      <pc:sldChg chg="addSp delSp modSp add mod">
        <pc:chgData name="Varvara Lazarenko" userId="455ccbb12fa3194e" providerId="LiveId" clId="{ABBF6759-5850-46A5-8E6B-5E096B0D65F0}" dt="2025-02-28T18:20:32.508" v="1163" actId="1076"/>
        <pc:sldMkLst>
          <pc:docMk/>
          <pc:sldMk cId="2583523490" sldId="258"/>
        </pc:sldMkLst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2" creationId="{10A00283-77D1-B920-47CA-E16EFBD5F722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6" creationId="{38146049-C3E0-DF5C-228D-64FDB6D2A1A8}"/>
          </ac:spMkLst>
        </pc:spChg>
        <pc:spChg chg="add mod">
          <ac:chgData name="Varvara Lazarenko" userId="455ccbb12fa3194e" providerId="LiveId" clId="{ABBF6759-5850-46A5-8E6B-5E096B0D65F0}" dt="2025-02-28T18:20:15.600" v="1160" actId="20577"/>
          <ac:spMkLst>
            <pc:docMk/>
            <pc:sldMk cId="2583523490" sldId="258"/>
            <ac:spMk id="7" creationId="{BAEF93C8-694A-4093-D067-03AEEAFC5305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3" creationId="{0F346230-ED25-EF45-3659-5B51AD9AFED0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4" creationId="{97513881-EA57-8A64-5E50-0CBA09FC2D9E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5" creationId="{9CE6CF7E-E80E-465C-0392-F4E6F6C58DAE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7" creationId="{9B71BB37-FB98-FF5E-C640-3CC071394BB9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9" creationId="{1DE36A02-069E-FC01-28AA-EE47B40C172D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0" creationId="{ACAF3558-EC65-E15C-C3E9-C2C97F8DC93B}"/>
          </ac:spMkLst>
        </pc:spChg>
        <pc:spChg chg="del">
          <ac:chgData name="Varvara Lazarenko" userId="455ccbb12fa3194e" providerId="LiveId" clId="{ABBF6759-5850-46A5-8E6B-5E096B0D65F0}" dt="2025-02-28T18:18:54.699" v="1132" actId="478"/>
          <ac:spMkLst>
            <pc:docMk/>
            <pc:sldMk cId="2583523490" sldId="258"/>
            <ac:spMk id="122" creationId="{8E5A97A5-BA02-488D-F550-2F8E5145C8F5}"/>
          </ac:spMkLst>
        </pc:spChg>
        <pc:spChg chg="del">
          <ac:chgData name="Varvara Lazarenko" userId="455ccbb12fa3194e" providerId="LiveId" clId="{ABBF6759-5850-46A5-8E6B-5E096B0D65F0}" dt="2025-02-28T18:18:53.540" v="1131" actId="478"/>
          <ac:spMkLst>
            <pc:docMk/>
            <pc:sldMk cId="2583523490" sldId="258"/>
            <ac:spMk id="123" creationId="{224B7E8F-9583-BEBA-F0EE-5CCB7B3E540F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4" creationId="{CA0A72E7-D29D-76B5-623D-62074AAEB9FC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7" creationId="{6FAD7D94-47DD-21EC-6D10-E0B224BA9EAF}"/>
          </ac:spMkLst>
        </pc:spChg>
        <pc:spChg chg="del">
          <ac:chgData name="Varvara Lazarenko" userId="455ccbb12fa3194e" providerId="LiveId" clId="{ABBF6759-5850-46A5-8E6B-5E096B0D65F0}" dt="2025-02-28T18:18:50.102" v="1130" actId="478"/>
          <ac:spMkLst>
            <pc:docMk/>
            <pc:sldMk cId="2583523490" sldId="258"/>
            <ac:spMk id="128" creationId="{451A9911-9823-00E9-79B1-C13B3991B3B5}"/>
          </ac:spMkLst>
        </pc:spChg>
        <pc:picChg chg="add mod">
          <ac:chgData name="Varvara Lazarenko" userId="455ccbb12fa3194e" providerId="LiveId" clId="{ABBF6759-5850-46A5-8E6B-5E096B0D65F0}" dt="2025-02-28T18:20:32.508" v="1163" actId="1076"/>
          <ac:picMkLst>
            <pc:docMk/>
            <pc:sldMk cId="2583523490" sldId="258"/>
            <ac:picMk id="9" creationId="{9BF10084-BD71-2DAC-E992-F42BBC9B25E4}"/>
          </ac:picMkLst>
        </pc:picChg>
      </pc:sldChg>
      <pc:sldChg chg="addSp delSp add mod">
        <pc:chgData name="Varvara Lazarenko" userId="455ccbb12fa3194e" providerId="LiveId" clId="{ABBF6759-5850-46A5-8E6B-5E096B0D65F0}" dt="2025-02-28T18:21:11.493" v="1176" actId="22"/>
        <pc:sldMkLst>
          <pc:docMk/>
          <pc:sldMk cId="1402281669" sldId="259"/>
        </pc:sldMkLst>
        <pc:spChg chg="del">
          <ac:chgData name="Varvara Lazarenko" userId="455ccbb12fa3194e" providerId="LiveId" clId="{ABBF6759-5850-46A5-8E6B-5E096B0D65F0}" dt="2025-02-28T18:20:46.429" v="1168" actId="478"/>
          <ac:spMkLst>
            <pc:docMk/>
            <pc:sldMk cId="1402281669" sldId="259"/>
            <ac:spMk id="7" creationId="{E962A425-1CA5-98C1-202B-812ED03983B7}"/>
          </ac:spMkLst>
        </pc:spChg>
        <pc:picChg chg="add">
          <ac:chgData name="Varvara Lazarenko" userId="455ccbb12fa3194e" providerId="LiveId" clId="{ABBF6759-5850-46A5-8E6B-5E096B0D65F0}" dt="2025-02-28T18:21:11.493" v="1176" actId="22"/>
          <ac:picMkLst>
            <pc:docMk/>
            <pc:sldMk cId="1402281669" sldId="259"/>
            <ac:picMk id="3" creationId="{8835D27E-0C37-6A7B-6AE7-C64CC1254EFC}"/>
          </ac:picMkLst>
        </pc:picChg>
        <pc:picChg chg="del">
          <ac:chgData name="Varvara Lazarenko" userId="455ccbb12fa3194e" providerId="LiveId" clId="{ABBF6759-5850-46A5-8E6B-5E096B0D65F0}" dt="2025-02-28T18:20:42.953" v="1167" actId="478"/>
          <ac:picMkLst>
            <pc:docMk/>
            <pc:sldMk cId="1402281669" sldId="259"/>
            <ac:picMk id="9" creationId="{6E11412B-EC41-561E-D6D6-BD664BEF8C97}"/>
          </ac:picMkLst>
        </pc:picChg>
      </pc:sldChg>
      <pc:sldChg chg="new del">
        <pc:chgData name="Varvara Lazarenko" userId="455ccbb12fa3194e" providerId="LiveId" clId="{ABBF6759-5850-46A5-8E6B-5E096B0D65F0}" dt="2025-02-28T18:20:37.749" v="1165" actId="680"/>
        <pc:sldMkLst>
          <pc:docMk/>
          <pc:sldMk cId="3336947766" sldId="259"/>
        </pc:sldMkLst>
      </pc:sldChg>
      <pc:sldChg chg="addSp modSp add mod">
        <pc:chgData name="Varvara Lazarenko" userId="455ccbb12fa3194e" providerId="LiveId" clId="{ABBF6759-5850-46A5-8E6B-5E096B0D65F0}" dt="2025-02-28T18:23:45.324" v="1202" actId="22"/>
        <pc:sldMkLst>
          <pc:docMk/>
          <pc:sldMk cId="3737130843" sldId="260"/>
        </pc:sldMkLst>
        <pc:spChg chg="add mod">
          <ac:chgData name="Varvara Lazarenko" userId="455ccbb12fa3194e" providerId="LiveId" clId="{ABBF6759-5850-46A5-8E6B-5E096B0D65F0}" dt="2025-02-28T18:23:30.868" v="1201" actId="20577"/>
          <ac:spMkLst>
            <pc:docMk/>
            <pc:sldMk cId="3737130843" sldId="260"/>
            <ac:spMk id="2" creationId="{2778C39C-0947-7034-B3C2-85E5BD9384B4}"/>
          </ac:spMkLst>
        </pc:spChg>
        <pc:picChg chg="add">
          <ac:chgData name="Varvara Lazarenko" userId="455ccbb12fa3194e" providerId="LiveId" clId="{ABBF6759-5850-46A5-8E6B-5E096B0D65F0}" dt="2025-02-28T18:23:45.324" v="1202" actId="22"/>
          <ac:picMkLst>
            <pc:docMk/>
            <pc:sldMk cId="3737130843" sldId="260"/>
            <ac:picMk id="4" creationId="{D1D3B250-86DF-6F8A-B891-A4EBD1AE8D3C}"/>
          </ac:picMkLst>
        </pc:picChg>
      </pc:sldChg>
      <pc:sldChg chg="addSp add mod">
        <pc:chgData name="Varvara Lazarenko" userId="455ccbb12fa3194e" providerId="LiveId" clId="{ABBF6759-5850-46A5-8E6B-5E096B0D65F0}" dt="2025-02-28T18:22:25.877" v="1182" actId="22"/>
        <pc:sldMkLst>
          <pc:docMk/>
          <pc:sldMk cId="244548938" sldId="261"/>
        </pc:sldMkLst>
        <pc:picChg chg="add">
          <ac:chgData name="Varvara Lazarenko" userId="455ccbb12fa3194e" providerId="LiveId" clId="{ABBF6759-5850-46A5-8E6B-5E096B0D65F0}" dt="2025-02-28T18:22:25.877" v="1182" actId="22"/>
          <ac:picMkLst>
            <pc:docMk/>
            <pc:sldMk cId="244548938" sldId="261"/>
            <ac:picMk id="3" creationId="{B51F47F2-AB4E-53F1-2D49-5C272774ABD2}"/>
          </ac:picMkLst>
        </pc:picChg>
      </pc:sldChg>
      <pc:sldChg chg="addSp add mod">
        <pc:chgData name="Varvara Lazarenko" userId="455ccbb12fa3194e" providerId="LiveId" clId="{ABBF6759-5850-46A5-8E6B-5E096B0D65F0}" dt="2025-02-28T18:21:19.227" v="1177" actId="22"/>
        <pc:sldMkLst>
          <pc:docMk/>
          <pc:sldMk cId="2099701868" sldId="262"/>
        </pc:sldMkLst>
        <pc:picChg chg="add">
          <ac:chgData name="Varvara Lazarenko" userId="455ccbb12fa3194e" providerId="LiveId" clId="{ABBF6759-5850-46A5-8E6B-5E096B0D65F0}" dt="2025-02-28T18:21:19.227" v="1177" actId="22"/>
          <ac:picMkLst>
            <pc:docMk/>
            <pc:sldMk cId="2099701868" sldId="262"/>
            <ac:picMk id="3" creationId="{1C2B3B50-A929-4644-682F-61425590A026}"/>
          </ac:picMkLst>
        </pc:picChg>
      </pc:sldChg>
      <pc:sldChg chg="addSp add mod">
        <pc:chgData name="Varvara Lazarenko" userId="455ccbb12fa3194e" providerId="LiveId" clId="{ABBF6759-5850-46A5-8E6B-5E096B0D65F0}" dt="2025-02-28T18:21:53.506" v="1181" actId="22"/>
        <pc:sldMkLst>
          <pc:docMk/>
          <pc:sldMk cId="411930149" sldId="263"/>
        </pc:sldMkLst>
        <pc:picChg chg="add">
          <ac:chgData name="Varvara Lazarenko" userId="455ccbb12fa3194e" providerId="LiveId" clId="{ABBF6759-5850-46A5-8E6B-5E096B0D65F0}" dt="2025-02-28T18:21:53.506" v="1181" actId="22"/>
          <ac:picMkLst>
            <pc:docMk/>
            <pc:sldMk cId="411930149" sldId="263"/>
            <ac:picMk id="3" creationId="{5126992C-8A9E-4E00-3F55-CB544655D6AD}"/>
          </ac:picMkLst>
        </pc:picChg>
      </pc:sldChg>
      <pc:sldChg chg="addSp add mod">
        <pc:chgData name="Varvara Lazarenko" userId="455ccbb12fa3194e" providerId="LiveId" clId="{ABBF6759-5850-46A5-8E6B-5E096B0D65F0}" dt="2025-02-28T18:21:26.735" v="1178" actId="22"/>
        <pc:sldMkLst>
          <pc:docMk/>
          <pc:sldMk cId="1366616445" sldId="264"/>
        </pc:sldMkLst>
        <pc:picChg chg="add">
          <ac:chgData name="Varvara Lazarenko" userId="455ccbb12fa3194e" providerId="LiveId" clId="{ABBF6759-5850-46A5-8E6B-5E096B0D65F0}" dt="2025-02-28T18:21:26.735" v="1178" actId="22"/>
          <ac:picMkLst>
            <pc:docMk/>
            <pc:sldMk cId="1366616445" sldId="264"/>
            <ac:picMk id="3" creationId="{0755C04F-9D22-3E99-5FA5-7B5E1B2BDFC5}"/>
          </ac:picMkLst>
        </pc:picChg>
      </pc:sldChg>
      <pc:sldChg chg="addSp add mod">
        <pc:chgData name="Varvara Lazarenko" userId="455ccbb12fa3194e" providerId="LiveId" clId="{ABBF6759-5850-46A5-8E6B-5E096B0D65F0}" dt="2025-02-28T18:21:35.557" v="1179" actId="22"/>
        <pc:sldMkLst>
          <pc:docMk/>
          <pc:sldMk cId="3803707701" sldId="265"/>
        </pc:sldMkLst>
        <pc:picChg chg="add">
          <ac:chgData name="Varvara Lazarenko" userId="455ccbb12fa3194e" providerId="LiveId" clId="{ABBF6759-5850-46A5-8E6B-5E096B0D65F0}" dt="2025-02-28T18:21:35.557" v="1179" actId="22"/>
          <ac:picMkLst>
            <pc:docMk/>
            <pc:sldMk cId="3803707701" sldId="265"/>
            <ac:picMk id="3" creationId="{D74BA2EF-08BD-BED5-03B9-F7E9E17045BA}"/>
          </ac:picMkLst>
        </pc:picChg>
      </pc:sldChg>
      <pc:sldChg chg="addSp add mod">
        <pc:chgData name="Varvara Lazarenko" userId="455ccbb12fa3194e" providerId="LiveId" clId="{ABBF6759-5850-46A5-8E6B-5E096B0D65F0}" dt="2025-02-28T18:21:43.742" v="1180" actId="22"/>
        <pc:sldMkLst>
          <pc:docMk/>
          <pc:sldMk cId="3729504330" sldId="266"/>
        </pc:sldMkLst>
        <pc:picChg chg="add">
          <ac:chgData name="Varvara Lazarenko" userId="455ccbb12fa3194e" providerId="LiveId" clId="{ABBF6759-5850-46A5-8E6B-5E096B0D65F0}" dt="2025-02-28T18:21:43.742" v="1180" actId="22"/>
          <ac:picMkLst>
            <pc:docMk/>
            <pc:sldMk cId="3729504330" sldId="266"/>
            <ac:picMk id="3" creationId="{8EA06103-DFC6-EEB1-9BE3-59171623C8ED}"/>
          </ac:picMkLst>
        </pc:picChg>
      </pc:sldChg>
      <pc:sldChg chg="addSp add mod">
        <pc:chgData name="Varvara Lazarenko" userId="455ccbb12fa3194e" providerId="LiveId" clId="{ABBF6759-5850-46A5-8E6B-5E096B0D65F0}" dt="2025-02-28T18:23:51.746" v="1203" actId="22"/>
        <pc:sldMkLst>
          <pc:docMk/>
          <pc:sldMk cId="2911049503" sldId="267"/>
        </pc:sldMkLst>
        <pc:picChg chg="add">
          <ac:chgData name="Varvara Lazarenko" userId="455ccbb12fa3194e" providerId="LiveId" clId="{ABBF6759-5850-46A5-8E6B-5E096B0D65F0}" dt="2025-02-28T18:23:51.746" v="1203" actId="22"/>
          <ac:picMkLst>
            <pc:docMk/>
            <pc:sldMk cId="2911049503" sldId="267"/>
            <ac:picMk id="3" creationId="{A450255F-3CF6-F435-B25D-252254586BEC}"/>
          </ac:picMkLst>
        </pc:picChg>
      </pc:sldChg>
      <pc:sldChg chg="addSp add mod">
        <pc:chgData name="Varvara Lazarenko" userId="455ccbb12fa3194e" providerId="LiveId" clId="{ABBF6759-5850-46A5-8E6B-5E096B0D65F0}" dt="2025-02-28T18:23:56.912" v="1204" actId="22"/>
        <pc:sldMkLst>
          <pc:docMk/>
          <pc:sldMk cId="1297456769" sldId="268"/>
        </pc:sldMkLst>
        <pc:picChg chg="add">
          <ac:chgData name="Varvara Lazarenko" userId="455ccbb12fa3194e" providerId="LiveId" clId="{ABBF6759-5850-46A5-8E6B-5E096B0D65F0}" dt="2025-02-28T18:23:56.912" v="1204" actId="22"/>
          <ac:picMkLst>
            <pc:docMk/>
            <pc:sldMk cId="1297456769" sldId="268"/>
            <ac:picMk id="3" creationId="{062356F1-CE3B-0530-E6CA-CDBE22BEEE19}"/>
          </ac:picMkLst>
        </pc:picChg>
      </pc:sldChg>
      <pc:sldChg chg="addSp add mod">
        <pc:chgData name="Varvara Lazarenko" userId="455ccbb12fa3194e" providerId="LiveId" clId="{ABBF6759-5850-46A5-8E6B-5E096B0D65F0}" dt="2025-02-28T18:24:04.735" v="1205" actId="22"/>
        <pc:sldMkLst>
          <pc:docMk/>
          <pc:sldMk cId="469485335" sldId="269"/>
        </pc:sldMkLst>
        <pc:picChg chg="add">
          <ac:chgData name="Varvara Lazarenko" userId="455ccbb12fa3194e" providerId="LiveId" clId="{ABBF6759-5850-46A5-8E6B-5E096B0D65F0}" dt="2025-02-28T18:24:04.735" v="1205" actId="22"/>
          <ac:picMkLst>
            <pc:docMk/>
            <pc:sldMk cId="469485335" sldId="269"/>
            <ac:picMk id="3" creationId="{7870D7A5-2773-DE6D-C700-F3E1DE55AE19}"/>
          </ac:picMkLst>
        </pc:picChg>
      </pc:sldChg>
      <pc:sldChg chg="addSp add mod">
        <pc:chgData name="Varvara Lazarenko" userId="455ccbb12fa3194e" providerId="LiveId" clId="{ABBF6759-5850-46A5-8E6B-5E096B0D65F0}" dt="2025-02-28T18:24:15.210" v="1207" actId="22"/>
        <pc:sldMkLst>
          <pc:docMk/>
          <pc:sldMk cId="3283632137" sldId="270"/>
        </pc:sldMkLst>
        <pc:picChg chg="add">
          <ac:chgData name="Varvara Lazarenko" userId="455ccbb12fa3194e" providerId="LiveId" clId="{ABBF6759-5850-46A5-8E6B-5E096B0D65F0}" dt="2025-02-28T18:24:15.210" v="1207" actId="22"/>
          <ac:picMkLst>
            <pc:docMk/>
            <pc:sldMk cId="3283632137" sldId="270"/>
            <ac:picMk id="3" creationId="{7A8506B4-DCC7-FD01-1E20-56BAD57EDD18}"/>
          </ac:picMkLst>
        </pc:picChg>
      </pc:sldChg>
      <pc:sldChg chg="addSp add mod">
        <pc:chgData name="Varvara Lazarenko" userId="455ccbb12fa3194e" providerId="LiveId" clId="{ABBF6759-5850-46A5-8E6B-5E096B0D65F0}" dt="2025-02-28T18:24:21.422" v="1208" actId="22"/>
        <pc:sldMkLst>
          <pc:docMk/>
          <pc:sldMk cId="2376137483" sldId="271"/>
        </pc:sldMkLst>
        <pc:picChg chg="add">
          <ac:chgData name="Varvara Lazarenko" userId="455ccbb12fa3194e" providerId="LiveId" clId="{ABBF6759-5850-46A5-8E6B-5E096B0D65F0}" dt="2025-02-28T18:24:21.422" v="1208" actId="22"/>
          <ac:picMkLst>
            <pc:docMk/>
            <pc:sldMk cId="2376137483" sldId="271"/>
            <ac:picMk id="3" creationId="{7410E51C-CE40-A389-57C1-C6AD44DEDE6F}"/>
          </ac:picMkLst>
        </pc:picChg>
      </pc:sldChg>
      <pc:sldChg chg="addSp delSp add mod">
        <pc:chgData name="Varvara Lazarenko" userId="455ccbb12fa3194e" providerId="LiveId" clId="{ABBF6759-5850-46A5-8E6B-5E096B0D65F0}" dt="2025-02-28T18:24:47.698" v="1213" actId="22"/>
        <pc:sldMkLst>
          <pc:docMk/>
          <pc:sldMk cId="3191990335" sldId="272"/>
        </pc:sldMkLst>
        <pc:picChg chg="del">
          <ac:chgData name="Varvara Lazarenko" userId="455ccbb12fa3194e" providerId="LiveId" clId="{ABBF6759-5850-46A5-8E6B-5E096B0D65F0}" dt="2025-02-28T18:24:31.549" v="1210" actId="478"/>
          <ac:picMkLst>
            <pc:docMk/>
            <pc:sldMk cId="3191990335" sldId="272"/>
            <ac:picMk id="3" creationId="{7D989FB7-2645-2122-7257-A51EA5D89B31}"/>
          </ac:picMkLst>
        </pc:picChg>
        <pc:picChg chg="add">
          <ac:chgData name="Varvara Lazarenko" userId="455ccbb12fa3194e" providerId="LiveId" clId="{ABBF6759-5850-46A5-8E6B-5E096B0D65F0}" dt="2025-02-28T18:24:47.698" v="1213" actId="22"/>
          <ac:picMkLst>
            <pc:docMk/>
            <pc:sldMk cId="3191990335" sldId="272"/>
            <ac:picMk id="4" creationId="{996AB375-DC9C-1C24-48DF-53225DAD3D79}"/>
          </ac:picMkLst>
        </pc:picChg>
      </pc:sldChg>
      <pc:sldChg chg="addSp add mod">
        <pc:chgData name="Varvara Lazarenko" userId="455ccbb12fa3194e" providerId="LiveId" clId="{ABBF6759-5850-46A5-8E6B-5E096B0D65F0}" dt="2025-02-28T18:24:53.772" v="1214" actId="22"/>
        <pc:sldMkLst>
          <pc:docMk/>
          <pc:sldMk cId="902179874" sldId="273"/>
        </pc:sldMkLst>
        <pc:picChg chg="add">
          <ac:chgData name="Varvara Lazarenko" userId="455ccbb12fa3194e" providerId="LiveId" clId="{ABBF6759-5850-46A5-8E6B-5E096B0D65F0}" dt="2025-02-28T18:24:53.772" v="1214" actId="22"/>
          <ac:picMkLst>
            <pc:docMk/>
            <pc:sldMk cId="902179874" sldId="273"/>
            <ac:picMk id="3" creationId="{C192684D-9A09-C688-378B-CF7FA4DD368D}"/>
          </ac:picMkLst>
        </pc:picChg>
      </pc:sldChg>
      <pc:sldChg chg="addSp add mod">
        <pc:chgData name="Varvara Lazarenko" userId="455ccbb12fa3194e" providerId="LiveId" clId="{ABBF6759-5850-46A5-8E6B-5E096B0D65F0}" dt="2025-02-28T18:25:02.763" v="1215" actId="22"/>
        <pc:sldMkLst>
          <pc:docMk/>
          <pc:sldMk cId="3483724004" sldId="274"/>
        </pc:sldMkLst>
        <pc:picChg chg="add">
          <ac:chgData name="Varvara Lazarenko" userId="455ccbb12fa3194e" providerId="LiveId" clId="{ABBF6759-5850-46A5-8E6B-5E096B0D65F0}" dt="2025-02-28T18:25:02.763" v="1215" actId="22"/>
          <ac:picMkLst>
            <pc:docMk/>
            <pc:sldMk cId="3483724004" sldId="274"/>
            <ac:picMk id="3" creationId="{FD473F4A-4BC3-971C-782B-27F132BAEA5B}"/>
          </ac:picMkLst>
        </pc:picChg>
      </pc:sldChg>
      <pc:sldChg chg="addSp delSp modSp add mod">
        <pc:chgData name="Varvara Lazarenko" userId="455ccbb12fa3194e" providerId="LiveId" clId="{ABBF6759-5850-46A5-8E6B-5E096B0D65F0}" dt="2025-02-28T18:48:11.933" v="1591" actId="2710"/>
        <pc:sldMkLst>
          <pc:docMk/>
          <pc:sldMk cId="993696472" sldId="275"/>
        </pc:sldMkLst>
        <pc:spChg chg="add mod">
          <ac:chgData name="Varvara Lazarenko" userId="455ccbb12fa3194e" providerId="LiveId" clId="{ABBF6759-5850-46A5-8E6B-5E096B0D65F0}" dt="2025-02-28T18:39:06.831" v="1229" actId="20577"/>
          <ac:spMkLst>
            <pc:docMk/>
            <pc:sldMk cId="993696472" sldId="275"/>
            <ac:spMk id="2" creationId="{DC049972-A157-2710-F8D1-B1F7F39077B4}"/>
          </ac:spMkLst>
        </pc:spChg>
        <pc:spChg chg="add del mod">
          <ac:chgData name="Varvara Lazarenko" userId="455ccbb12fa3194e" providerId="LiveId" clId="{ABBF6759-5850-46A5-8E6B-5E096B0D65F0}" dt="2025-02-28T18:48:11.933" v="1591" actId="2710"/>
          <ac:spMkLst>
            <pc:docMk/>
            <pc:sldMk cId="993696472" sldId="275"/>
            <ac:spMk id="4" creationId="{5FF75BCF-12FA-9F0C-31FD-7C15276CB869}"/>
          </ac:spMkLst>
        </pc:spChg>
        <pc:spChg chg="add mod">
          <ac:chgData name="Varvara Lazarenko" userId="455ccbb12fa3194e" providerId="LiveId" clId="{ABBF6759-5850-46A5-8E6B-5E096B0D65F0}" dt="2025-02-28T18:42:39.678" v="1278"/>
          <ac:spMkLst>
            <pc:docMk/>
            <pc:sldMk cId="993696472" sldId="275"/>
            <ac:spMk id="5" creationId="{AF108C03-AF8D-53EF-324F-0C3C1156BB83}"/>
          </ac:spMkLst>
        </pc:spChg>
        <pc:spChg chg="add mod">
          <ac:chgData name="Varvara Lazarenko" userId="455ccbb12fa3194e" providerId="LiveId" clId="{ABBF6759-5850-46A5-8E6B-5E096B0D65F0}" dt="2025-02-28T18:44:08.046" v="1319"/>
          <ac:spMkLst>
            <pc:docMk/>
            <pc:sldMk cId="993696472" sldId="275"/>
            <ac:spMk id="7" creationId="{527DD58B-A2E5-85DC-9311-DEED79745BE9}"/>
          </ac:spMkLst>
        </pc:spChg>
        <pc:graphicFrameChg chg="add mod">
          <ac:chgData name="Varvara Lazarenko" userId="455ccbb12fa3194e" providerId="LiveId" clId="{ABBF6759-5850-46A5-8E6B-5E096B0D65F0}" dt="2025-02-28T18:42:38.209" v="1277" actId="1076"/>
          <ac:graphicFrameMkLst>
            <pc:docMk/>
            <pc:sldMk cId="993696472" sldId="275"/>
            <ac:graphicFrameMk id="3" creationId="{43D35A77-1221-6DC3-9A14-929A0A57CA2F}"/>
          </ac:graphicFrameMkLst>
        </pc:graphicFrameChg>
        <pc:graphicFrameChg chg="add mod modGraphic">
          <ac:chgData name="Varvara Lazarenko" userId="455ccbb12fa3194e" providerId="LiveId" clId="{ABBF6759-5850-46A5-8E6B-5E096B0D65F0}" dt="2025-02-28T18:44:08.045" v="1318" actId="1076"/>
          <ac:graphicFrameMkLst>
            <pc:docMk/>
            <pc:sldMk cId="993696472" sldId="275"/>
            <ac:graphicFrameMk id="6" creationId="{42660A5B-F5BD-99CE-685B-7397B420C6D4}"/>
          </ac:graphicFrameMkLst>
        </pc:graphicFrameChg>
        <pc:picChg chg="del">
          <ac:chgData name="Varvara Lazarenko" userId="455ccbb12fa3194e" providerId="LiveId" clId="{ABBF6759-5850-46A5-8E6B-5E096B0D65F0}" dt="2025-02-28T18:25:13.643" v="1217" actId="478"/>
          <ac:picMkLst>
            <pc:docMk/>
            <pc:sldMk cId="993696472" sldId="275"/>
            <ac:picMk id="3" creationId="{55F3E293-4599-A9A7-34AC-0E9995B5BA65}"/>
          </ac:picMkLst>
        </pc:picChg>
      </pc:sldChg>
    </pc:docChg>
  </pc:docChgLst>
  <pc:docChgLst>
    <pc:chgData name="Varvara Lazarenko" userId="455ccbb12fa3194e" providerId="LiveId" clId="{56B0BD8B-E829-48C2-B6BE-A695DDEEA2C9}"/>
    <pc:docChg chg="modSld">
      <pc:chgData name="Varvara Lazarenko" userId="455ccbb12fa3194e" providerId="LiveId" clId="{56B0BD8B-E829-48C2-B6BE-A695DDEEA2C9}" dt="2024-10-22T16:26:02.504" v="31" actId="20577"/>
      <pc:docMkLst>
        <pc:docMk/>
      </pc:docMkLst>
      <pc:sldChg chg="modSp mod">
        <pc:chgData name="Varvara Lazarenko" userId="455ccbb12fa3194e" providerId="LiveId" clId="{56B0BD8B-E829-48C2-B6BE-A695DDEEA2C9}" dt="2024-10-22T16:26:02.504" v="31" actId="20577"/>
        <pc:sldMkLst>
          <pc:docMk/>
          <pc:sldMk cId="0" sldId="256"/>
        </pc:sldMkLst>
      </pc:sldChg>
    </pc:docChg>
  </pc:docChgLst>
  <pc:docChgLst>
    <pc:chgData name="Varvara Lazarenko" userId="455ccbb12fa3194e" providerId="LiveId" clId="{812A0C20-627E-462D-A089-8A5D6F711F8F}"/>
    <pc:docChg chg="undo redo custSel modSld">
      <pc:chgData name="Varvara Lazarenko" userId="455ccbb12fa3194e" providerId="LiveId" clId="{812A0C20-627E-462D-A089-8A5D6F711F8F}" dt="2024-12-05T20:00:09.732" v="2006" actId="20577"/>
      <pc:docMkLst>
        <pc:docMk/>
      </pc:docMkLst>
      <pc:sldChg chg="delSp modSp mod">
        <pc:chgData name="Varvara Lazarenko" userId="455ccbb12fa3194e" providerId="LiveId" clId="{812A0C20-627E-462D-A089-8A5D6F711F8F}" dt="2024-12-05T20:00:09.732" v="2006" actId="20577"/>
        <pc:sldMkLst>
          <pc:docMk/>
          <pc:sldMk cId="0" sldId="256"/>
        </pc:sldMkLst>
        <pc:spChg chg="mod">
          <ac:chgData name="Varvara Lazarenko" userId="455ccbb12fa3194e" providerId="LiveId" clId="{812A0C20-627E-462D-A089-8A5D6F711F8F}" dt="2024-12-05T20:00:09.732" v="2006" actId="20577"/>
          <ac:spMkLst>
            <pc:docMk/>
            <pc:sldMk cId="0" sldId="256"/>
            <ac:spMk id="105" creationId="{00000000-0000-0000-0000-000000000000}"/>
          </ac:spMkLst>
        </pc:spChg>
      </pc:sldChg>
      <pc:sldChg chg="addSp delSp modSp mod modNotes">
        <pc:chgData name="Varvara Lazarenko" userId="455ccbb12fa3194e" providerId="LiveId" clId="{812A0C20-627E-462D-A089-8A5D6F711F8F}" dt="2024-12-05T18:56:43.482" v="1861" actId="20577"/>
        <pc:sldMkLst>
          <pc:docMk/>
          <pc:sldMk cId="0" sldId="257"/>
        </pc:sldMkLst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6:08.381" v="1848" actId="103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6:43.482" v="1861" actId="20577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32" creationId="{00000000-0000-0000-0000-000000000000}"/>
          </ac:spMkLst>
        </pc:spChg>
      </pc:sldChg>
    </pc:docChg>
  </pc:docChgLst>
  <pc:docChgLst>
    <pc:chgData name="Varvara Lazarenko" userId="455ccbb12fa3194e" providerId="LiveId" clId="{7D6891F7-673B-4AD6-BE57-824E286A40C9}"/>
    <pc:docChg chg="modSld">
      <pc:chgData name="Varvara Lazarenko" userId="455ccbb12fa3194e" providerId="LiveId" clId="{7D6891F7-673B-4AD6-BE57-824E286A40C9}" dt="2025-01-21T13:45:10.656" v="3" actId="20577"/>
      <pc:docMkLst>
        <pc:docMk/>
      </pc:docMkLst>
      <pc:sldChg chg="modSp mod">
        <pc:chgData name="Varvara Lazarenko" userId="455ccbb12fa3194e" providerId="LiveId" clId="{7D6891F7-673B-4AD6-BE57-824E286A40C9}" dt="2025-01-21T13:44:56.462" v="1" actId="20577"/>
        <pc:sldMkLst>
          <pc:docMk/>
          <pc:sldMk cId="0" sldId="256"/>
        </pc:sldMkLst>
      </pc:sldChg>
      <pc:sldChg chg="modSp mod">
        <pc:chgData name="Varvara Lazarenko" userId="455ccbb12fa3194e" providerId="LiveId" clId="{7D6891F7-673B-4AD6-BE57-824E286A40C9}" dt="2025-01-21T13:45:10.656" v="3" actId="20577"/>
        <pc:sldMkLst>
          <pc:docMk/>
          <pc:sldMk cId="0" sldId="257"/>
        </pc:sldMkLst>
        <pc:spChg chg="mod">
          <ac:chgData name="Varvara Lazarenko" userId="455ccbb12fa3194e" providerId="LiveId" clId="{7D6891F7-673B-4AD6-BE57-824E286A40C9}" dt="2025-01-21T13:45:10.656" v="3" actId="20577"/>
          <ac:spMkLst>
            <pc:docMk/>
            <pc:sldMk cId="0" sldId="257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1">
            <a:extLst>
              <a:ext uri="{FF2B5EF4-FFF2-40B4-BE49-F238E27FC236}">
                <a16:creationId xmlns:a16="http://schemas.microsoft.com/office/drawing/2014/main" id="{BB1425BF-2A03-FFC5-3CBD-FBE28BFFB637}"/>
              </a:ext>
            </a:extLst>
          </p:cNvPr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grow within clinical research field, health technology assessment, or academia.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8E22C89-B3E8-4771-138D-AC5F094EFC3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EB59CA5F-D56B-BA15-CEC1-984B4568A68A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D6685BA2-57CF-9AE9-8178-0996972F5BA5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687068F4-CCBA-9CBD-DB09-7145DDFD6559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05B3865F-9A62-BA8F-EA44-F818D911D319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8CB00B31-4EF7-FC7E-0242-7F9DE92B4EA7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47465B65-9C0C-B644-B6F8-F1DF9806E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AF43BCDE-13B7-66F3-B2C9-7D6D4AE0802E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0DB31324-A936-90BB-712A-AA3A0B713B83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3C25DF7E-0FE1-8A06-B58C-EE5ABD67C525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position in the healthcare research field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97B99814-506F-FD8E-D30C-AB4DCDFFE77F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236EF72A-91CE-A572-84BA-426EB6EF96F6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697FBBE4-DEB1-8D15-44D0-F4BC387A3441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18" name="Google Shape;99;p1">
            <a:extLst>
              <a:ext uri="{FF2B5EF4-FFF2-40B4-BE49-F238E27FC236}">
                <a16:creationId xmlns:a16="http://schemas.microsoft.com/office/drawing/2014/main" id="{D34888B0-0232-29CF-FC3E-7F327E967154}"/>
              </a:ext>
            </a:extLst>
          </p:cNvPr>
          <p:cNvSpPr txBox="1"/>
          <p:nvPr/>
        </p:nvSpPr>
        <p:spPr>
          <a:xfrm flipH="1">
            <a:off x="1436024" y="249979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Methods in Societal Research,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01;p1">
            <a:extLst>
              <a:ext uri="{FF2B5EF4-FFF2-40B4-BE49-F238E27FC236}">
                <a16:creationId xmlns:a16="http://schemas.microsoft.com/office/drawing/2014/main" id="{1103BA97-25B5-16D3-8D80-A4DD792D41AB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02;p1">
            <a:extLst>
              <a:ext uri="{FF2B5EF4-FFF2-40B4-BE49-F238E27FC236}">
                <a16:creationId xmlns:a16="http://schemas.microsoft.com/office/drawing/2014/main" id="{32523F7E-1B07-B918-3F16-748D34C09A93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D5557D21-F40D-56A3-7475-CFBDB59ADD7A}"/>
              </a:ext>
            </a:extLst>
          </p:cNvPr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DD3FADAD-7C0C-768B-C53C-D993B09C0C44}"/>
              </a:ext>
            </a:extLst>
          </p:cNvPr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AA93DC61-2C54-82B3-3027-D9329DFCB16C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1C439B1A-F019-21FC-946A-E5FDF1BFD1AD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3;p2">
            <a:extLst>
              <a:ext uri="{FF2B5EF4-FFF2-40B4-BE49-F238E27FC236}">
                <a16:creationId xmlns:a16="http://schemas.microsoft.com/office/drawing/2014/main" id="{73375587-F8FF-FEDE-DE06-DFD4553CB4FE}"/>
              </a:ext>
            </a:extLst>
          </p:cNvPr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4;p2">
            <a:extLst>
              <a:ext uri="{FF2B5EF4-FFF2-40B4-BE49-F238E27FC236}">
                <a16:creationId xmlns:a16="http://schemas.microsoft.com/office/drawing/2014/main" id="{BA744C25-11E5-ED89-4CAC-038CC7E3E118}"/>
              </a:ext>
            </a:extLst>
          </p:cNvPr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5;p2">
            <a:extLst>
              <a:ext uri="{FF2B5EF4-FFF2-40B4-BE49-F238E27FC236}">
                <a16:creationId xmlns:a16="http://schemas.microsoft.com/office/drawing/2014/main" id="{727EF511-1BCC-AA0B-272E-A9141E829FC8}"/>
              </a:ext>
            </a:extLst>
          </p:cNvPr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16;p2">
            <a:extLst>
              <a:ext uri="{FF2B5EF4-FFF2-40B4-BE49-F238E27FC236}">
                <a16:creationId xmlns:a16="http://schemas.microsoft.com/office/drawing/2014/main" id="{C49FB05F-A30F-AC73-94DA-3C6B31603CBC}"/>
              </a:ext>
            </a:extLst>
          </p:cNvPr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43B4EC0A-5F94-929E-AF6E-28792B023C22}"/>
              </a:ext>
            </a:extLst>
          </p:cNvPr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18;p2">
            <a:extLst>
              <a:ext uri="{FF2B5EF4-FFF2-40B4-BE49-F238E27FC236}">
                <a16:creationId xmlns:a16="http://schemas.microsoft.com/office/drawing/2014/main" id="{497F6EF6-7035-8FA5-8A16-3BE1C85E45E6}"/>
              </a:ext>
            </a:extLst>
          </p:cNvPr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9;p2">
            <a:extLst>
              <a:ext uri="{FF2B5EF4-FFF2-40B4-BE49-F238E27FC236}">
                <a16:creationId xmlns:a16="http://schemas.microsoft.com/office/drawing/2014/main" id="{DF465825-13B3-5C60-196A-2BD6C11B0CA8}"/>
              </a:ext>
            </a:extLst>
          </p:cNvPr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0;p2">
            <a:extLst>
              <a:ext uri="{FF2B5EF4-FFF2-40B4-BE49-F238E27FC236}">
                <a16:creationId xmlns:a16="http://schemas.microsoft.com/office/drawing/2014/main" id="{EA05338E-A635-2AB3-7BBE-AE7DFDF2B4E4}"/>
              </a:ext>
            </a:extLst>
          </p:cNvPr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1;p2">
            <a:extLst>
              <a:ext uri="{FF2B5EF4-FFF2-40B4-BE49-F238E27FC236}">
                <a16:creationId xmlns:a16="http://schemas.microsoft.com/office/drawing/2014/main" id="{5ECF162D-A349-CB4D-D2CA-8FA18A164525}"/>
              </a:ext>
            </a:extLst>
          </p:cNvPr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24;p2">
            <a:extLst>
              <a:ext uri="{FF2B5EF4-FFF2-40B4-BE49-F238E27FC236}">
                <a16:creationId xmlns:a16="http://schemas.microsoft.com/office/drawing/2014/main" id="{DE9EDA05-EB9A-C5F2-BFEE-A33F0C17C675}"/>
              </a:ext>
            </a:extLst>
          </p:cNvPr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25;p2">
            <a:extLst>
              <a:ext uri="{FF2B5EF4-FFF2-40B4-BE49-F238E27FC236}">
                <a16:creationId xmlns:a16="http://schemas.microsoft.com/office/drawing/2014/main" id="{2C740FE3-C1D1-AD0A-47D1-7ECDCBCAF018}"/>
              </a:ext>
            </a:extLst>
          </p:cNvPr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22" name="Google Shape;126;p2">
            <a:extLst>
              <a:ext uri="{FF2B5EF4-FFF2-40B4-BE49-F238E27FC236}">
                <a16:creationId xmlns:a16="http://schemas.microsoft.com/office/drawing/2014/main" id="{CF7943FD-E18A-C4B6-9DB3-CB836CAF450D}"/>
              </a:ext>
            </a:extLst>
          </p:cNvPr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7;p2">
            <a:extLst>
              <a:ext uri="{FF2B5EF4-FFF2-40B4-BE49-F238E27FC236}">
                <a16:creationId xmlns:a16="http://schemas.microsoft.com/office/drawing/2014/main" id="{F463C280-C546-B81E-7EE5-0F43998EA900}"/>
              </a:ext>
            </a:extLst>
          </p:cNvPr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128;p2">
            <a:extLst>
              <a:ext uri="{FF2B5EF4-FFF2-40B4-BE49-F238E27FC236}">
                <a16:creationId xmlns:a16="http://schemas.microsoft.com/office/drawing/2014/main" id="{F2C28486-B67D-C44A-C9B0-8839EDADA496}"/>
              </a:ext>
            </a:extLst>
          </p:cNvPr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Google Shape;113;p2">
            <a:extLst>
              <a:ext uri="{FF2B5EF4-FFF2-40B4-BE49-F238E27FC236}">
                <a16:creationId xmlns:a16="http://schemas.microsoft.com/office/drawing/2014/main" id="{FD5A5E33-8A7C-2AE6-CE08-16EF738440B6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2">
            <a:extLst>
              <a:ext uri="{FF2B5EF4-FFF2-40B4-BE49-F238E27FC236}">
                <a16:creationId xmlns:a16="http://schemas.microsoft.com/office/drawing/2014/main" id="{DF6A70A6-8838-35B6-4255-1228900285CD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27" name="Google Shape;127;p2">
            <a:extLst>
              <a:ext uri="{FF2B5EF4-FFF2-40B4-BE49-F238E27FC236}">
                <a16:creationId xmlns:a16="http://schemas.microsoft.com/office/drawing/2014/main" id="{331C957E-D178-D38B-4357-903E3D39D407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1089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4</cp:revision>
  <dcterms:created xsi:type="dcterms:W3CDTF">2020-08-14T18:05:47Z</dcterms:created>
  <dcterms:modified xsi:type="dcterms:W3CDTF">2025-08-28T12:01:17Z</dcterms:modified>
</cp:coreProperties>
</file>