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notesMasterIdLst>
    <p:notesMasterId r:id="rId12"/>
  </p:notesMasterIdLst>
  <p:sldIdLst>
    <p:sldId id="259" r:id="rId2"/>
    <p:sldId id="258" r:id="rId3"/>
    <p:sldId id="267" r:id="rId4"/>
    <p:sldId id="270" r:id="rId5"/>
    <p:sldId id="264" r:id="rId6"/>
    <p:sldId id="265" r:id="rId7"/>
    <p:sldId id="260" r:id="rId8"/>
    <p:sldId id="269" r:id="rId9"/>
    <p:sldId id="268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87602" autoAdjust="0"/>
  </p:normalViewPr>
  <p:slideViewPr>
    <p:cSldViewPr snapToGrid="0">
      <p:cViewPr varScale="1">
        <p:scale>
          <a:sx n="100" d="100"/>
          <a:sy n="100" d="100"/>
        </p:scale>
        <p:origin x="7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4C3A6-3EFC-4948-9804-2E6DD3A84D92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2686D-1A60-40E5-81DA-75FF8CA23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11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baseline="0" dirty="0">
              <a:solidFill>
                <a:srgbClr val="202124"/>
              </a:solidFill>
              <a:effectLst/>
              <a:latin typeface="Microsoft PhagsPa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02686D-1A60-40E5-81DA-75FF8CA239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01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02686D-1A60-40E5-81DA-75FF8CA239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5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02686D-1A60-40E5-81DA-75FF8CA239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01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02686D-1A60-40E5-81DA-75FF8CA239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2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02686D-1A60-40E5-81DA-75FF8CA239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83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02686D-1A60-40E5-81DA-75FF8CA239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9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02686D-1A60-40E5-81DA-75FF8CA239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06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02686D-1A60-40E5-81DA-75FF8CA239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53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02686D-1A60-40E5-81DA-75FF8CA239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04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C18E-A206-4E23-B349-31B7825D26C0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9C88-6B2E-4E17-B696-EA3F366C7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85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C18E-A206-4E23-B349-31B7825D26C0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9C88-6B2E-4E17-B696-EA3F366C7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C18E-A206-4E23-B349-31B7825D26C0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9C88-6B2E-4E17-B696-EA3F366C7EE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0753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C18E-A206-4E23-B349-31B7825D26C0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9C88-6B2E-4E17-B696-EA3F366C7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6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C18E-A206-4E23-B349-31B7825D26C0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9C88-6B2E-4E17-B696-EA3F366C7EE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1714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C18E-A206-4E23-B349-31B7825D26C0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9C88-6B2E-4E17-B696-EA3F366C7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19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C18E-A206-4E23-B349-31B7825D26C0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9C88-6B2E-4E17-B696-EA3F366C7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33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C18E-A206-4E23-B349-31B7825D26C0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9C88-6B2E-4E17-B696-EA3F366C7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6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C18E-A206-4E23-B349-31B7825D26C0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9C88-6B2E-4E17-B696-EA3F366C7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0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C18E-A206-4E23-B349-31B7825D26C0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9C88-6B2E-4E17-B696-EA3F366C7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2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C18E-A206-4E23-B349-31B7825D26C0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9C88-6B2E-4E17-B696-EA3F366C7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5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C18E-A206-4E23-B349-31B7825D26C0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9C88-6B2E-4E17-B696-EA3F366C7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4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C18E-A206-4E23-B349-31B7825D26C0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9C88-6B2E-4E17-B696-EA3F366C7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6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C18E-A206-4E23-B349-31B7825D26C0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9C88-6B2E-4E17-B696-EA3F366C7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0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C18E-A206-4E23-B349-31B7825D26C0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9C88-6B2E-4E17-B696-EA3F366C7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0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C18E-A206-4E23-B349-31B7825D26C0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E9C88-6B2E-4E17-B696-EA3F366C7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9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3C18E-A206-4E23-B349-31B7825D26C0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07E9C88-6B2E-4E17-B696-EA3F366C7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8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  <p:sldLayoutId id="2147484056" r:id="rId12"/>
    <p:sldLayoutId id="2147484057" r:id="rId13"/>
    <p:sldLayoutId id="2147484058" r:id="rId14"/>
    <p:sldLayoutId id="2147484059" r:id="rId15"/>
    <p:sldLayoutId id="21474840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9AB14-7636-471A-8354-E59C54207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7681" y="127392"/>
            <a:ext cx="8574622" cy="2697730"/>
          </a:xfrm>
        </p:spPr>
        <p:txBody>
          <a:bodyPr>
            <a:normAutofit fontScale="90000"/>
          </a:bodyPr>
          <a:lstStyle/>
          <a:p>
            <a:r>
              <a:rPr lang="en-US" sz="6000" b="0" i="0" u="none" strike="noStrike" baseline="0" dirty="0">
                <a:latin typeface="Microsoft PhagsPa" panose="020B0502040204020203" pitchFamily="34" charset="0"/>
              </a:rPr>
              <a:t>Image Quality Improvement using Deep 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43469-4784-41E6-8CDA-6AB3FF027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4073" y="4032879"/>
            <a:ext cx="9283854" cy="2579870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ln w="3175" cmpd="sng">
                  <a:noFill/>
                </a:ln>
                <a:latin typeface="Microsoft PhagsPa" panose="020B0502040204020203" pitchFamily="34" charset="0"/>
                <a:ea typeface="+mj-ea"/>
                <a:cs typeface="+mj-cs"/>
              </a:rPr>
              <a:t>Group E Members: </a:t>
            </a:r>
          </a:p>
          <a:p>
            <a:pPr algn="l"/>
            <a:r>
              <a:rPr lang="en-US" sz="2800" dirty="0">
                <a:ln w="3175" cmpd="sng">
                  <a:noFill/>
                </a:ln>
                <a:latin typeface="Microsoft PhagsPa" panose="020B0502040204020203" pitchFamily="34" charset="0"/>
                <a:ea typeface="+mj-ea"/>
                <a:cs typeface="+mj-cs"/>
              </a:rPr>
              <a:t>	</a:t>
            </a:r>
            <a:r>
              <a:rPr lang="en-US" sz="1600" dirty="0">
                <a:ln w="3175" cmpd="sng">
                  <a:noFill/>
                </a:ln>
                <a:latin typeface="Microsoft PhagsPa" panose="020B0502040204020203" pitchFamily="34" charset="0"/>
                <a:ea typeface="+mj-ea"/>
                <a:cs typeface="+mj-cs"/>
              </a:rPr>
              <a:t>Aditya Kumar Singh(x20140410)</a:t>
            </a:r>
          </a:p>
          <a:p>
            <a:pPr algn="l"/>
            <a:r>
              <a:rPr lang="en-US" sz="1600" dirty="0">
                <a:ln w="3175" cmpd="sng">
                  <a:noFill/>
                </a:ln>
                <a:latin typeface="Microsoft PhagsPa" panose="020B0502040204020203" pitchFamily="34" charset="0"/>
                <a:ea typeface="+mj-ea"/>
                <a:cs typeface="+mj-cs"/>
              </a:rPr>
              <a:t>	Aryan Rajput(x20128088)</a:t>
            </a:r>
          </a:p>
          <a:p>
            <a:pPr algn="l"/>
            <a:r>
              <a:rPr lang="en-US" sz="1600" dirty="0">
                <a:ln w="3175" cmpd="sng">
                  <a:noFill/>
                </a:ln>
                <a:latin typeface="Microsoft PhagsPa" panose="020B0502040204020203" pitchFamily="34" charset="0"/>
                <a:ea typeface="+mj-ea"/>
                <a:cs typeface="+mj-cs"/>
              </a:rPr>
              <a:t>	Priyanka Ashok </a:t>
            </a:r>
            <a:r>
              <a:rPr lang="en-US" sz="1600" dirty="0" err="1">
                <a:ln w="3175" cmpd="sng">
                  <a:noFill/>
                </a:ln>
                <a:latin typeface="Microsoft PhagsPa" panose="020B0502040204020203" pitchFamily="34" charset="0"/>
                <a:ea typeface="+mj-ea"/>
                <a:cs typeface="+mj-cs"/>
              </a:rPr>
              <a:t>Sujgure</a:t>
            </a:r>
            <a:r>
              <a:rPr lang="en-US" sz="1600" dirty="0">
                <a:ln w="3175" cmpd="sng">
                  <a:noFill/>
                </a:ln>
                <a:latin typeface="Microsoft PhagsPa" panose="020B0502040204020203" pitchFamily="34" charset="0"/>
                <a:ea typeface="+mj-ea"/>
                <a:cs typeface="+mj-cs"/>
              </a:rPr>
              <a:t> (x20136706)</a:t>
            </a:r>
          </a:p>
        </p:txBody>
      </p:sp>
    </p:spTree>
    <p:extLst>
      <p:ext uri="{BB962C8B-B14F-4D97-AF65-F5344CB8AC3E}">
        <p14:creationId xmlns:p14="http://schemas.microsoft.com/office/powerpoint/2010/main" val="830103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125E0-A560-4998-81F7-C64717955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779" y="2552700"/>
            <a:ext cx="10018713" cy="1752599"/>
          </a:xfrm>
        </p:spPr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dirty="0"/>
              <a:t>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72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4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B8E63D-87BD-4EF2-91B4-12D45537C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u="none" strike="noStrike" baseline="0"/>
              <a:t>Introduction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F25CAD-BD2A-4F01-B0BE-B950D68C5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167" y="2160589"/>
            <a:ext cx="3720916" cy="35607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Visual experience are important drivers in entertainment industry.</a:t>
            </a:r>
          </a:p>
          <a:p>
            <a:r>
              <a:rPr lang="en-US" dirty="0"/>
              <a:t>Imagery data consisting of 59% mobile internet traffic in 2017</a:t>
            </a:r>
          </a:p>
          <a:p>
            <a:r>
              <a:rPr lang="en-US" dirty="0"/>
              <a:t>This is further expected to rise to 79% till 2022</a:t>
            </a:r>
          </a:p>
          <a:p>
            <a:endParaRPr lang="en-US" dirty="0"/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6D5ABDB-45AF-4C35-B00F-7CFAB0E7C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875" y="2085968"/>
            <a:ext cx="6452036" cy="267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53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E63D-87BD-4EF2-91B4-12D45537C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4802-1FDE-4B67-8C0C-2684E14BB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623" y="2383447"/>
            <a:ext cx="8574089" cy="3352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Quality Improvement Using</a:t>
            </a:r>
          </a:p>
          <a:p>
            <a:pPr marL="0" indent="0">
              <a:buNone/>
            </a:pPr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and Deep Learning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with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16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55F5-D838-4E97-BCE0-83CE321A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9D7CA5-56B2-4F74-B6AD-FD50A8048972}"/>
              </a:ext>
            </a:extLst>
          </p:cNvPr>
          <p:cNvSpPr txBox="1"/>
          <p:nvPr/>
        </p:nvSpPr>
        <p:spPr>
          <a:xfrm>
            <a:off x="5159182" y="2179225"/>
            <a:ext cx="6096000" cy="3147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19200" lvl="1">
              <a:lnSpc>
                <a:spcPct val="107000"/>
              </a:lnSpc>
              <a:spcAft>
                <a:spcPts val="450"/>
              </a:spcAft>
            </a:pPr>
            <a:r>
              <a:rPr lang="en-US" sz="2800" dirty="0">
                <a:solidFill>
                  <a:srgbClr val="47425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Business understanding 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19200" lvl="1">
              <a:lnSpc>
                <a:spcPct val="107000"/>
              </a:lnSpc>
              <a:spcAft>
                <a:spcPts val="450"/>
              </a:spcAft>
            </a:pPr>
            <a:r>
              <a:rPr lang="en-US" sz="2800" dirty="0">
                <a:solidFill>
                  <a:srgbClr val="47425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understanding 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19200" lvl="1">
              <a:lnSpc>
                <a:spcPct val="107000"/>
              </a:lnSpc>
              <a:spcAft>
                <a:spcPts val="450"/>
              </a:spcAft>
            </a:pPr>
            <a:r>
              <a:rPr lang="en-US" sz="2800" dirty="0">
                <a:solidFill>
                  <a:srgbClr val="47425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preparation 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19200" lvl="1">
              <a:lnSpc>
                <a:spcPct val="107000"/>
              </a:lnSpc>
              <a:spcAft>
                <a:spcPts val="450"/>
              </a:spcAft>
            </a:pPr>
            <a:r>
              <a:rPr lang="en-US" sz="2800" dirty="0">
                <a:solidFill>
                  <a:srgbClr val="47425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Modeling 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19200" lvl="1">
              <a:lnSpc>
                <a:spcPct val="107000"/>
              </a:lnSpc>
              <a:spcAft>
                <a:spcPts val="450"/>
              </a:spcAft>
            </a:pPr>
            <a:r>
              <a:rPr lang="en-US" sz="2800" dirty="0">
                <a:solidFill>
                  <a:srgbClr val="47425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Evaluation 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19200" lvl="1">
              <a:lnSpc>
                <a:spcPct val="107000"/>
              </a:lnSpc>
              <a:spcAft>
                <a:spcPts val="450"/>
              </a:spcAft>
            </a:pPr>
            <a:r>
              <a:rPr lang="en-US" sz="2800" dirty="0">
                <a:solidFill>
                  <a:srgbClr val="47425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688C30-EDB9-4022-889A-A7E0A42DC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30400"/>
            <a:ext cx="4481848" cy="414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37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55F5-D838-4E97-BCE0-83CE321A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5CFE0F3-8E71-4B2E-9D6B-F37D94CCC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05" y="2603501"/>
            <a:ext cx="4152900" cy="2324100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46DB082-6740-4E25-9AA8-70F69EE61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749" y="2574926"/>
            <a:ext cx="4124325" cy="2352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AF3756-E41E-405F-BF3D-1D6BDB689069}"/>
              </a:ext>
            </a:extLst>
          </p:cNvPr>
          <p:cNvSpPr txBox="1"/>
          <p:nvPr/>
        </p:nvSpPr>
        <p:spPr>
          <a:xfrm>
            <a:off x="677334" y="5361272"/>
            <a:ext cx="401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Resolution Images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256556-BA5E-4D41-B38F-43D9CB706968}"/>
              </a:ext>
            </a:extLst>
          </p:cNvPr>
          <p:cNvSpPr txBox="1"/>
          <p:nvPr/>
        </p:nvSpPr>
        <p:spPr>
          <a:xfrm>
            <a:off x="5371749" y="5361272"/>
            <a:ext cx="401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Resolution Images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3743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55F5-D838-4E97-BCE0-83CE321A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A18721-7FDA-4041-94A2-F47658D59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88" y="1547133"/>
            <a:ext cx="8525814" cy="479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30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2954-BE55-40FC-B9F3-847C017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56CB652C-AF9A-4D1D-AFC6-80EA09CD5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43" y="2551647"/>
            <a:ext cx="4505325" cy="2809875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E591737-7F7C-492B-8859-97947ACF6D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786"/>
          <a:stretch/>
        </p:blipFill>
        <p:spPr>
          <a:xfrm>
            <a:off x="5821480" y="2551647"/>
            <a:ext cx="4533900" cy="28098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B63B5A-149C-4B8A-A6BD-2827ED343176}"/>
              </a:ext>
            </a:extLst>
          </p:cNvPr>
          <p:cNvSpPr txBox="1"/>
          <p:nvPr/>
        </p:nvSpPr>
        <p:spPr>
          <a:xfrm>
            <a:off x="677334" y="5361272"/>
            <a:ext cx="401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MSE for the trained model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8470A2-A7AD-46AE-B69F-88E565721AFD}"/>
              </a:ext>
            </a:extLst>
          </p:cNvPr>
          <p:cNvSpPr txBox="1"/>
          <p:nvPr/>
        </p:nvSpPr>
        <p:spPr>
          <a:xfrm>
            <a:off x="5978140" y="5361272"/>
            <a:ext cx="401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 function chart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154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2954-BE55-40FC-B9F3-847C017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group of wolves in the snow&#10;&#10;Description automatically generated with medium confidence">
            <a:extLst>
              <a:ext uri="{FF2B5EF4-FFF2-40B4-BE49-F238E27FC236}">
                <a16:creationId xmlns:a16="http://schemas.microsoft.com/office/drawing/2014/main" id="{88524196-3243-4834-8CE1-A3A28A8F1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1531741"/>
            <a:ext cx="8596668" cy="508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66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2954-BE55-40FC-B9F3-847C0172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B2B6B-0213-42DF-BBEA-3C49898F2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Overall, 28.02 PSNR, value is achieved.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One Drawback faced of GAN is the lack of intrinsic metric for evaluation. It is unable to predict the density of an image.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The applied technique can be used on videos rather than single image.</a:t>
            </a:r>
          </a:p>
        </p:txBody>
      </p:sp>
    </p:spTree>
    <p:extLst>
      <p:ext uri="{BB962C8B-B14F-4D97-AF65-F5344CB8AC3E}">
        <p14:creationId xmlns:p14="http://schemas.microsoft.com/office/powerpoint/2010/main" val="23958061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500</TotalTime>
  <Words>175</Words>
  <Application>Microsoft Office PowerPoint</Application>
  <PresentationFormat>Widescreen</PresentationFormat>
  <Paragraphs>44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Microsoft PhagsPa</vt:lpstr>
      <vt:lpstr>Segoe UI</vt:lpstr>
      <vt:lpstr>Times New Roman</vt:lpstr>
      <vt:lpstr>Trebuchet MS</vt:lpstr>
      <vt:lpstr>Wingdings</vt:lpstr>
      <vt:lpstr>Wingdings 3</vt:lpstr>
      <vt:lpstr>Facet</vt:lpstr>
      <vt:lpstr>Image Quality Improvement using Deep Learning</vt:lpstr>
      <vt:lpstr>Introduction</vt:lpstr>
      <vt:lpstr>Related Works</vt:lpstr>
      <vt:lpstr>Methodology</vt:lpstr>
      <vt:lpstr>Data</vt:lpstr>
      <vt:lpstr>Neural Network Structure</vt:lpstr>
      <vt:lpstr>Model Training  </vt:lpstr>
      <vt:lpstr>Model Evaluation  </vt:lpstr>
      <vt:lpstr>Conclusion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Attention Mechanism to Detect Decay in Dental Radiography Images</dc:title>
  <dc:creator>Saurabh Yeramwar</dc:creator>
  <cp:lastModifiedBy>Aryan Rajput</cp:lastModifiedBy>
  <cp:revision>117</cp:revision>
  <dcterms:created xsi:type="dcterms:W3CDTF">2021-08-17T08:14:02Z</dcterms:created>
  <dcterms:modified xsi:type="dcterms:W3CDTF">2021-08-25T20:06:38Z</dcterms:modified>
</cp:coreProperties>
</file>